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2" r:id="rId24"/>
    <p:sldId id="283" r:id="rId25"/>
    <p:sldId id="284" r:id="rId26"/>
    <p:sldId id="259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E585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 autoAdjust="0"/>
    <p:restoredTop sz="94660"/>
  </p:normalViewPr>
  <p:slideViewPr>
    <p:cSldViewPr>
      <p:cViewPr varScale="1">
        <p:scale>
          <a:sx n="80" d="100"/>
          <a:sy n="80" d="100"/>
        </p:scale>
        <p:origin x="-8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3.wa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25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28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2.xml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31.jpe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audio" Target="../media/audio1.wav"/><Relationship Id="rId21" Type="http://schemas.openxmlformats.org/officeDocument/2006/relationships/slide" Target="slide22.xml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slide" Target="slide18.xml"/><Relationship Id="rId25" Type="http://schemas.openxmlformats.org/officeDocument/2006/relationships/slide" Target="slide25.xml"/><Relationship Id="rId2" Type="http://schemas.openxmlformats.org/officeDocument/2006/relationships/image" Target="../media/image1.pn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9.xml"/><Relationship Id="rId19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4.xml"/><Relationship Id="rId22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5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56.png"/><Relationship Id="rId5" Type="http://schemas.microsoft.com/office/2007/relationships/media" Target="../media/media1.mp3"/><Relationship Id="rId4" Type="http://schemas.openxmlformats.org/officeDocument/2006/relationships/image" Target="../media/image5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3.wav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Вертикальный свиток 31"/>
          <p:cNvSpPr/>
          <p:nvPr/>
        </p:nvSpPr>
        <p:spPr>
          <a:xfrm>
            <a:off x="1907704" y="4581128"/>
            <a:ext cx="5544616" cy="2016224"/>
          </a:xfrm>
          <a:prstGeom prst="verticalScroll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Автор:   Архипова Ирина Валерьевна,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воспитатель                                           МБДОУ «Детский сад № 43 «Родничок»                                       города Новочебоксарска                Чувашской Республики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2019 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5" name="Лента лицом вниз 34"/>
          <p:cNvSpPr/>
          <p:nvPr/>
        </p:nvSpPr>
        <p:spPr>
          <a:xfrm>
            <a:off x="395536" y="188640"/>
            <a:ext cx="8352928" cy="1368152"/>
          </a:xfrm>
          <a:prstGeom prst="ribbon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Городской конкурс методических материалов среди педагогов ДОУ «Безопасная среда»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96552" y="2060848"/>
            <a:ext cx="99149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 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МАЛЕНЬКОГО</a:t>
            </a:r>
            <a:r>
              <a:rPr lang="ru-RU" sz="6000" b="1" cap="none" spc="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ПЕШЕХОДА</a:t>
            </a:r>
            <a:endParaRPr lang="ru-RU" sz="6000" b="1" cap="none" spc="0" dirty="0">
              <a:ln w="11430"/>
              <a:solidFill>
                <a:schemeClr val="tx1">
                  <a:lumMod val="8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504056" cy="216024"/>
          </a:xfrm>
          <a:prstGeom prst="actionButtonForwardNex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251520" y="620688"/>
            <a:ext cx="3168352" cy="1944216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Прежде чем начать переходить  дорогу, нужно ли посмотреть налево, а затем направо?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81236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6150" name="Picture 6">
            <a:hlinkClick r:id="" action="ppaction://noaction" highlightClick="1">
              <a:snd r:embed="rId3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01317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iri57\Desktop\василек\w512h5121380984637delete1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013176"/>
            <a:ext cx="936104" cy="936104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908720"/>
            <a:ext cx="5516921" cy="392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37220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908720"/>
            <a:ext cx="2592288" cy="165618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Разрешается ли переходить дорогу по пешеходному переходу?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74035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7" name="Picture 8" descr="C:\Users\iri57\Desktop\василек\w512h5121380984637delete1.png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085184"/>
            <a:ext cx="792088" cy="792088"/>
          </a:xfrm>
          <a:prstGeom prst="rect">
            <a:avLst/>
          </a:prstGeom>
          <a:noFill/>
        </p:spPr>
      </p:pic>
      <p:pic>
        <p:nvPicPr>
          <p:cNvPr id="10" name="Picture 6">
            <a:hlinkClick r:id="" action="ppaction://noaction" highlightClick="1">
              <a:snd r:embed="rId5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08518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iri57\Desktop\василек\_29937-12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48680"/>
            <a:ext cx="5616624" cy="4330752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6228184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764704"/>
            <a:ext cx="2520280" cy="1800200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Правда ли, что проезжая часть предназначена только для транспорта?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74035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7" name="Picture 8" descr="C:\Users\iri57\Desktop\василек\w512h5121380984637delete1.png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013176"/>
            <a:ext cx="936104" cy="936104"/>
          </a:xfrm>
          <a:prstGeom prst="rect">
            <a:avLst/>
          </a:prstGeom>
          <a:noFill/>
        </p:spPr>
      </p:pic>
      <p:pic>
        <p:nvPicPr>
          <p:cNvPr id="10" name="Picture 6">
            <a:hlinkClick r:id="" action="ppaction://noaction" highlightClick="1">
              <a:snd r:embed="rId5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01317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iri57\Desktop\василек\9d093a61285a879c008f0c256c5d36d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620688"/>
            <a:ext cx="5616624" cy="4254238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630019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548680"/>
            <a:ext cx="3096344" cy="201622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Правда ли, что движение на дороге регулируется сигналами светофора, а иногда регулировщиком?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81236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6150" name="Picture 6">
            <a:hlinkClick r:id="" action="ppaction://noaction" highlightClick="1">
              <a:snd r:embed="rId3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08518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iri57\Desktop\василек\w512h5121380984637delete1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4716016" y="5085184"/>
            <a:ext cx="864096" cy="86409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052736"/>
            <a:ext cx="5621835" cy="370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228184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1052736"/>
            <a:ext cx="2952328" cy="1512168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Должен ли пешеход убедиться, что его пропускают?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81236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7" name="Picture 8" descr="C:\Users\iri57\Desktop\василек\w512h5121380984637delete1.png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788024" y="5013176"/>
            <a:ext cx="864096" cy="864096"/>
          </a:xfrm>
          <a:prstGeom prst="rect">
            <a:avLst/>
          </a:prstGeom>
          <a:noFill/>
        </p:spPr>
      </p:pic>
      <p:pic>
        <p:nvPicPr>
          <p:cNvPr id="10" name="Picture 6">
            <a:hlinkClick r:id="" action="ppaction://noaction" highlightClick="1">
              <a:snd r:embed="rId5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013176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908720"/>
            <a:ext cx="5472608" cy="38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630019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1124744"/>
            <a:ext cx="3024336" cy="1440160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Можно ли открывать двери транспорта во время его движения?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81236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7" name="Picture 8" descr="C:\Users\iri57\Desktop\василек\w512h5121380984637delete1.png">
            <a:hlinkClick r:id="" action="ppaction://noaction" highlightClick="1">
              <a:snd r:embed="rId3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716016" y="4941168"/>
            <a:ext cx="864096" cy="864096"/>
          </a:xfrm>
          <a:prstGeom prst="rect">
            <a:avLst/>
          </a:prstGeom>
          <a:noFill/>
        </p:spPr>
      </p:pic>
      <p:pic>
        <p:nvPicPr>
          <p:cNvPr id="10" name="Picture 6">
            <a:hlinkClick r:id="" action="ppaction://noaction" highlightClick="1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94116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iri57\Desktop\василек\maxresdefault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836712"/>
            <a:ext cx="5539695" cy="3995936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637220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251520" y="1124744"/>
            <a:ext cx="2808312" cy="146754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Должны ли быть у пешеходов светоотражающие значки?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774035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7" name="Picture 6">
            <a:hlinkClick r:id="" action="ppaction://noaction" highlightClick="1">
              <a:snd r:embed="rId4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013176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iri57\Desktop\василек\w512h5121380984637delete1.png">
            <a:hlinkClick r:id="" action="ppaction://noaction">
              <a:snd r:embed="rId6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4716016" y="5013176"/>
            <a:ext cx="864096" cy="864096"/>
          </a:xfrm>
          <a:prstGeom prst="rect">
            <a:avLst/>
          </a:prstGeom>
          <a:noFill/>
        </p:spPr>
      </p:pic>
      <p:pic>
        <p:nvPicPr>
          <p:cNvPr id="22530" name="Picture 2" descr="ÐÐ°ÑÑÐ¸Ð½ÐºÐ¸ Ð¿Ð¾ Ð·Ð°Ð¿ÑÐ¾ÑÑ ÐºÐ°ÑÑÐ¸Ð½ÐºÐ° Ð¿Ð´Ð´  Ð´Ð»Ñ Ð´ÐµÑÐµÐ¹ ÑÐ²ÐµÑÐ¾Ð¾ÑÑÐ°Ð¶Ð°ÑÑÐ¸Ð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692696"/>
            <a:ext cx="6000198" cy="43235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656044"/>
            <a:ext cx="2088232" cy="3201956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07504" y="2348880"/>
            <a:ext cx="2267744" cy="1512168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Дорогой друг, помоги задержать нарушителей!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7812360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Users\iri57\Desktop\василек\208-1-pravila-dorozhnogo-dvizheniya-detyam-kartinki.jpg">
            <a:hlinkClick r:id="" action="ppaction://noaction" highlightClick="1">
              <a:snd r:embed="rId4" name="Свист полиц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764704"/>
            <a:ext cx="3144349" cy="2358262"/>
          </a:xfrm>
          <a:prstGeom prst="rect">
            <a:avLst/>
          </a:prstGeom>
          <a:noFill/>
        </p:spPr>
      </p:pic>
      <p:pic>
        <p:nvPicPr>
          <p:cNvPr id="7173" name="Picture 5">
            <a:hlinkClick r:id="" action="ppaction://noaction">
              <a:snd r:embed="rId6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764704"/>
            <a:ext cx="3140071" cy="23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iri57\Desktop\василек\zagadki_dlya_detej_s_otvetami_pdd.jpg">
            <a:hlinkClick r:id="" action="ppaction://noaction">
              <a:snd r:embed="rId6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573016"/>
            <a:ext cx="3506595" cy="24555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545632"/>
            <a:ext cx="2160240" cy="3312368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1988840"/>
            <a:ext cx="2304256" cy="1512168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Дорогой друг, помоги задержать нарушителей!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774035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C:\Users\iri57\Desktop\василек\deti_i_pdd.jpg">
            <a:hlinkClick r:id="" action="ppaction://noaction" highlightClick="1">
              <a:snd r:embed="rId4" name="Свист полиц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764704"/>
            <a:ext cx="2979830" cy="2664296"/>
          </a:xfrm>
          <a:prstGeom prst="rect">
            <a:avLst/>
          </a:prstGeom>
          <a:noFill/>
        </p:spPr>
      </p:pic>
      <p:pic>
        <p:nvPicPr>
          <p:cNvPr id="8195" name="Picture 3">
            <a:hlinkClick r:id="" action="ppaction://noaction">
              <a:snd r:embed="rId6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764704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>
            <a:hlinkClick r:id="" action="ppaction://noaction">
              <a:snd r:embed="rId6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645024"/>
            <a:ext cx="3744416" cy="254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3356992"/>
            <a:ext cx="2448272" cy="3754017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07504" y="2420888"/>
            <a:ext cx="2520280" cy="1368152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Дорогой друг, помоги задержать нарушителей!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781236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9219" name="Picture 3">
            <a:hlinkClick r:id="" action="ppaction://noaction" highlightClick="1">
              <a:snd r:embed="rId4" name="Свист полиц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6672"/>
            <a:ext cx="3038951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>
            <a:hlinkClick r:id="" action="ppaction://noaction">
              <a:snd r:embed="rId6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76672"/>
            <a:ext cx="3168352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iri57\Desktop\василек\410435_4.jpeg">
            <a:hlinkClick r:id="" action="ppaction://noaction">
              <a:snd r:embed="rId6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356992"/>
            <a:ext cx="3528392" cy="2830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240360" cy="4968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16632"/>
            <a:ext cx="3888432" cy="648072"/>
          </a:xfrm>
          <a:prstGeom prst="rect">
            <a:avLst/>
          </a:prstGeom>
          <a:solidFill>
            <a:schemeClr val="tx1">
              <a:lumMod val="95000"/>
            </a:schemeClr>
          </a:solidFill>
          <a:ln cmpd="sng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Игра «Угадай знак!»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>
              <a:snd r:embed="rId3" name="ready.wav"/>
            </a:hlinkClick>
          </p:cNvPr>
          <p:cNvSpPr/>
          <p:nvPr/>
        </p:nvSpPr>
        <p:spPr>
          <a:xfrm>
            <a:off x="4067944" y="836712"/>
            <a:ext cx="1152128" cy="360040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1 РАУНД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5724128" y="836712"/>
            <a:ext cx="1152128" cy="36004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2 РАУНД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7308304" y="836712"/>
            <a:ext cx="1152128" cy="36004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3 РАУНД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07504" y="116632"/>
            <a:ext cx="3456384" cy="2492896"/>
          </a:xfrm>
          <a:prstGeom prst="wedgeEllipseCallou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Добрый день, мой милый друг! Меня зовут </a:t>
            </a:r>
            <a:r>
              <a:rPr lang="ru-RU" sz="2000" b="1" dirty="0" err="1" smtClean="0">
                <a:solidFill>
                  <a:schemeClr val="bg1"/>
                </a:solidFill>
              </a:rPr>
              <a:t>Светофорик</a:t>
            </a:r>
            <a:r>
              <a:rPr lang="ru-RU" sz="2000" b="1" dirty="0" smtClean="0">
                <a:solidFill>
                  <a:schemeClr val="bg1"/>
                </a:solidFill>
              </a:rPr>
              <a:t>! А это моя Викторина юного пешехода. Давай поиграем?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6300192" y="6381328"/>
            <a:ext cx="2592288" cy="360040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tx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Выход из викторины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1340768"/>
            <a:ext cx="3888432" cy="6480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Блиц-опрос «Грамотный пешеход»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3347864" y="2060848"/>
            <a:ext cx="432048" cy="288032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1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3851920" y="2060848"/>
            <a:ext cx="432048" cy="288032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2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8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6372200" y="2060848"/>
            <a:ext cx="432048" cy="288032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7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9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4355976" y="2060848"/>
            <a:ext cx="432048" cy="288032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3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10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4860032" y="2060848"/>
            <a:ext cx="432048" cy="288032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4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1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5364088" y="2060848"/>
            <a:ext cx="432048" cy="288032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5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12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5868144" y="2060848"/>
            <a:ext cx="432048" cy="288032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6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13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6876256" y="2060848"/>
            <a:ext cx="432048" cy="288032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8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14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7380312" y="2060848"/>
            <a:ext cx="432048" cy="288032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9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5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7884368" y="2060848"/>
            <a:ext cx="504056" cy="288032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10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3968" y="2492896"/>
            <a:ext cx="3888432" cy="6480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Игра «Задержи нарушителей»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6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4067944" y="3212976"/>
            <a:ext cx="1152128" cy="360040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1 ТУР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7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5652120" y="3212976"/>
            <a:ext cx="1152128" cy="36004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2 ТУР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8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7236296" y="3212976"/>
            <a:ext cx="1152128" cy="36004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3 ТУР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3968" y="3717032"/>
            <a:ext cx="3888432" cy="6480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7030A0"/>
                </a:solidFill>
                <a:latin typeface="Bookman Old Style" pitchFamily="18" charset="0"/>
              </a:rPr>
              <a:t>Игра </a:t>
            </a:r>
            <a:r>
              <a:rPr lang="ru-RU" sz="2000" b="1" smtClean="0">
                <a:solidFill>
                  <a:srgbClr val="7030A0"/>
                </a:solidFill>
                <a:latin typeface="Bookman Old Style" pitchFamily="18" charset="0"/>
              </a:rPr>
              <a:t>«Пятый </a:t>
            </a: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лишний»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9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3851920" y="4437112"/>
            <a:ext cx="1368152" cy="360040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1 ЗАДАНИЕ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20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5580112" y="4437112"/>
            <a:ext cx="1368152" cy="36004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2 ЗАДАНИЕ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21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7236296" y="4437112"/>
            <a:ext cx="1368152" cy="36004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3 ЗАДАНИЕ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22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8460432" y="2060848"/>
            <a:ext cx="504056" cy="288032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11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83968" y="4941168"/>
            <a:ext cx="3888432" cy="6480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Игра «Заколдованные слова»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23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4067944" y="5661248"/>
            <a:ext cx="1152128" cy="360040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1 СЛОВО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7" name="Управляющая кнопка: настраиваемая 36">
            <a:hlinkClick r:id="rId24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5724128" y="5661248"/>
            <a:ext cx="1152128" cy="36004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2 СЛОВО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8" name="Управляющая кнопка: настраиваемая 37">
            <a:hlinkClick r:id="rId25" action="ppaction://hlinksldjump" highlightClick="1">
              <a:snd r:embed="rId3" name="ready.wav"/>
            </a:hlinkClick>
          </p:cNvPr>
          <p:cNvSpPr/>
          <p:nvPr/>
        </p:nvSpPr>
        <p:spPr>
          <a:xfrm>
            <a:off x="7308304" y="5661248"/>
            <a:ext cx="1152128" cy="36004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3 СЛОВО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9" name="Управляющая кнопка: настраиваемая 38">
            <a:hlinkClick r:id="rId26" action="ppaction://hlinksldjump" highlightClick="1"/>
          </p:cNvPr>
          <p:cNvSpPr/>
          <p:nvPr/>
        </p:nvSpPr>
        <p:spPr>
          <a:xfrm>
            <a:off x="3491880" y="6381328"/>
            <a:ext cx="2592288" cy="360040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tx1">
                <a:lumMod val="9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Аннотация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07504" y="188640"/>
            <a:ext cx="2880320" cy="237626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Выбери лишний дорожный знак. Почему ты так решил?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43" name="Picture 3" descr="C:\Users\iri57\Desktop\василек\dorozhnyj-znak-7.2-700x700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32656"/>
            <a:ext cx="2520280" cy="2520280"/>
          </a:xfrm>
          <a:prstGeom prst="rect">
            <a:avLst/>
          </a:prstGeom>
          <a:noFill/>
        </p:spPr>
      </p:pic>
      <p:pic>
        <p:nvPicPr>
          <p:cNvPr id="10244" name="Picture 4" descr="C:\Users\iri57\Desktop\василек\dorozhnyj-znak-7.11-700x700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140968"/>
            <a:ext cx="2664296" cy="2664296"/>
          </a:xfrm>
          <a:prstGeom prst="rect">
            <a:avLst/>
          </a:prstGeom>
          <a:noFill/>
        </p:spPr>
      </p:pic>
      <p:pic>
        <p:nvPicPr>
          <p:cNvPr id="10245" name="Picture 5" descr="C:\Users\iri57\Desktop\василек\Kartinki_5918_310441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140968"/>
            <a:ext cx="2431544" cy="2664296"/>
          </a:xfrm>
          <a:prstGeom prst="rect">
            <a:avLst/>
          </a:prstGeom>
          <a:noFill/>
        </p:spPr>
      </p:pic>
      <p:pic>
        <p:nvPicPr>
          <p:cNvPr id="10246" name="Picture 6" descr="C:\Users\iri57\Desktop\василек\dorozhnyj-znak-7.3-700x700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32656"/>
            <a:ext cx="2520280" cy="2520280"/>
          </a:xfrm>
          <a:prstGeom prst="rect">
            <a:avLst/>
          </a:prstGeom>
          <a:noFill/>
        </p:spPr>
      </p:pic>
      <p:pic>
        <p:nvPicPr>
          <p:cNvPr id="10247" name="Picture 7" descr="C:\Users\iri57\Desktop\василек\dorozhnyj-znak-7.5-700x700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3140968"/>
            <a:ext cx="2592288" cy="2664296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668344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07504" y="188640"/>
            <a:ext cx="2880320" cy="237626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Выбери лишний дорожный знак. Почему ты так решил?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C:\Users\iri57\Desktop\василек\НА ПЕЧАТЬ\dorozhnyj-znak-1.23-700x700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2656"/>
            <a:ext cx="2592288" cy="2448272"/>
          </a:xfrm>
          <a:prstGeom prst="rect">
            <a:avLst/>
          </a:prstGeom>
          <a:noFill/>
        </p:spPr>
      </p:pic>
      <p:pic>
        <p:nvPicPr>
          <p:cNvPr id="11269" name="Picture 5" descr="C:\Users\iri57\Desktop\василек\dorznak1260-b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3187" y="476672"/>
            <a:ext cx="2449252" cy="2160240"/>
          </a:xfrm>
          <a:prstGeom prst="rect">
            <a:avLst/>
          </a:prstGeom>
          <a:noFill/>
        </p:spPr>
      </p:pic>
      <p:pic>
        <p:nvPicPr>
          <p:cNvPr id="11271" name="Picture 7" descr="C:\Users\iri57\Desktop\василек\2107_1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429000"/>
            <a:ext cx="2448272" cy="2159452"/>
          </a:xfrm>
          <a:prstGeom prst="rect">
            <a:avLst/>
          </a:prstGeom>
          <a:noFill/>
        </p:spPr>
      </p:pic>
      <p:pic>
        <p:nvPicPr>
          <p:cNvPr id="11272" name="Picture 8" descr="C:\Users\iri57\Desktop\василек\dorznak1237-b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356992"/>
            <a:ext cx="2381250" cy="2160240"/>
          </a:xfrm>
          <a:prstGeom prst="rect">
            <a:avLst/>
          </a:prstGeom>
          <a:noFill/>
        </p:spPr>
      </p:pic>
      <p:pic>
        <p:nvPicPr>
          <p:cNvPr id="19" name="Picture 5" descr="C:\Users\iri57\Desktop\василек\dorozhnyj-znak-3.9-700x7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284984"/>
            <a:ext cx="2376264" cy="2376264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7668344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07504" y="188640"/>
            <a:ext cx="2880320" cy="237626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Выбери лишний дорожный знак. Почему ты так решил?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C:\Users\iri57\Desktop\василек\dorozhnyj-znak-3.9-700x700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2232248" cy="2232248"/>
          </a:xfrm>
          <a:prstGeom prst="rect">
            <a:avLst/>
          </a:prstGeom>
          <a:noFill/>
        </p:spPr>
      </p:pic>
      <p:pic>
        <p:nvPicPr>
          <p:cNvPr id="12291" name="Picture 3" descr="C:\Users\iri57\Desktop\василек\1479031690_06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836712"/>
            <a:ext cx="2365169" cy="2249633"/>
          </a:xfrm>
          <a:prstGeom prst="rect">
            <a:avLst/>
          </a:prstGeom>
          <a:noFill/>
        </p:spPr>
      </p:pic>
      <p:pic>
        <p:nvPicPr>
          <p:cNvPr id="12292" name="Picture 4" descr="C:\Users\iri57\Desktop\василек\dorozhnyj-znak-3.20-700x700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429000"/>
            <a:ext cx="2160240" cy="2160240"/>
          </a:xfrm>
          <a:prstGeom prst="rect">
            <a:avLst/>
          </a:prstGeom>
          <a:noFill/>
        </p:spPr>
      </p:pic>
      <p:pic>
        <p:nvPicPr>
          <p:cNvPr id="12293" name="Picture 5" descr="C:\Users\iri57\Desktop\василек\dorozhnyj-znak-3.1-700x700.png">
            <a:hlinkClick r:id="" action="ppaction://noaction">
              <a:snd r:embed="rId4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429000"/>
            <a:ext cx="2160240" cy="2160240"/>
          </a:xfrm>
          <a:prstGeom prst="rect">
            <a:avLst/>
          </a:prstGeom>
          <a:noFill/>
        </p:spPr>
      </p:pic>
      <p:pic>
        <p:nvPicPr>
          <p:cNvPr id="12294" name="Picture 6" descr="C:\Users\iri57\Desktop\василек\shop_items_catalog_image152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764704"/>
            <a:ext cx="2770836" cy="2474357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596336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404664"/>
            <a:ext cx="3024336" cy="2088232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Дорогой друг, сможешь ли ты отгадать зашифрованное слово?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596336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Users\iri57\Desktop\Викторина Школа юного пешехода\5f7898034338a0d186eed751108ac4c8--art-house-the-ki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764704"/>
            <a:ext cx="1614931" cy="26642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909372">
            <a:off x="4572432" y="-210529"/>
            <a:ext cx="12094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9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iri57\Desktop\Викторина Школа юного пешехода\57db9fb28435615731e7d16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836712"/>
            <a:ext cx="2823809" cy="3164309"/>
          </a:xfrm>
          <a:prstGeom prst="rect">
            <a:avLst/>
          </a:prstGeom>
          <a:noFill/>
        </p:spPr>
      </p:pic>
      <p:pic>
        <p:nvPicPr>
          <p:cNvPr id="1034" name="Picture 10" descr="C:\Users\iri57\Desktop\Викторина Школа юного пешехода\1540295833_doroga-55511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437112"/>
            <a:ext cx="3333750" cy="1933575"/>
          </a:xfrm>
          <a:prstGeom prst="rect">
            <a:avLst/>
          </a:prstGeom>
          <a:noFill/>
        </p:spPr>
      </p:pic>
      <p:pic>
        <p:nvPicPr>
          <p:cNvPr id="1026" name="Picture 2" descr="E:\1\Викторина Школа юного пешехода\question_mark_PNG14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861048"/>
            <a:ext cx="1512168" cy="27358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07504" y="188640"/>
            <a:ext cx="2952328" cy="237626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Дорогой друг, попробуй отгадай заколдованное слово!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596336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C:\Users\iri57\Desktop\Викторина Школа юного пешехода\Без назван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556792"/>
            <a:ext cx="1597419" cy="21602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0909372">
            <a:off x="3996368" y="365537"/>
            <a:ext cx="12094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9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764704"/>
            <a:ext cx="1440160" cy="326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 rot="20909372">
            <a:off x="5869335" y="358008"/>
            <a:ext cx="11340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9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2564904"/>
            <a:ext cx="15841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4368" y="2564904"/>
            <a:ext cx="9361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7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E:\1\Викторина Школа юного пешехода\question_mark_PNG1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933056"/>
            <a:ext cx="1512168" cy="2735866"/>
          </a:xfrm>
          <a:prstGeom prst="rect">
            <a:avLst/>
          </a:prstGeom>
          <a:noFill/>
        </p:spPr>
      </p:pic>
      <p:pic>
        <p:nvPicPr>
          <p:cNvPr id="2050" name="Picture 2" descr="E:\1\Викторина Школа юного пешехода\b235eaa77bd0dc4d90615c7404a8a1e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149080"/>
            <a:ext cx="3869043" cy="23644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07504" y="188640"/>
            <a:ext cx="2880320" cy="237626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какое слово спрятано на этой картинке?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596336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вперед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772816"/>
            <a:ext cx="280397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</a:t>
            </a:r>
            <a:endParaRPr lang="ru-RU" sz="9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Users\iri57\Desktop\Викторина Школа юного пешехода\f390f77722bfe48b392142e236b957e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93096"/>
            <a:ext cx="3960440" cy="2373427"/>
          </a:xfrm>
          <a:prstGeom prst="rect">
            <a:avLst/>
          </a:prstGeom>
          <a:noFill/>
        </p:spPr>
      </p:pic>
      <p:pic>
        <p:nvPicPr>
          <p:cNvPr id="11" name="Picture 2" descr="E:\1\Викторина Школа юного пешехода\question_mark_PNG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933056"/>
            <a:ext cx="1512168" cy="2735866"/>
          </a:xfrm>
          <a:prstGeom prst="rect">
            <a:avLst/>
          </a:prstGeom>
          <a:noFill/>
        </p:spPr>
      </p:pic>
      <p:pic>
        <p:nvPicPr>
          <p:cNvPr id="3074" name="Picture 2" descr="E:\1\Викторина Школа юного пешехода\tire_PNG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548680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780928"/>
            <a:ext cx="2626727" cy="42484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31640" y="620688"/>
            <a:ext cx="63545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ПОЗДРАВЛЯЮ!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-  ГРАМОТНЫЙ ПЕШЕХОД!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 descr="C:\Users\iri57\Desktop\василек\254069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>
            <a:off x="-636364" y="561472"/>
            <a:ext cx="3324445" cy="2051720"/>
          </a:xfrm>
          <a:prstGeom prst="rect">
            <a:avLst/>
          </a:prstGeom>
          <a:noFill/>
        </p:spPr>
      </p:pic>
      <p:pic>
        <p:nvPicPr>
          <p:cNvPr id="15" name="Picture 2" descr="C:\Users\iri57\Desktop\василек\254069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6311901" y="636363"/>
            <a:ext cx="3324445" cy="2051720"/>
          </a:xfrm>
          <a:prstGeom prst="rect">
            <a:avLst/>
          </a:prstGeom>
          <a:noFill/>
        </p:spPr>
      </p:pic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>
          <a:xfrm>
            <a:off x="3347864" y="5373216"/>
            <a:ext cx="792088" cy="432048"/>
          </a:xfrm>
          <a:prstGeom prst="actionButtonBlank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ДА</a:t>
            </a: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hlinkshowjump?jump=firstslide" highlightClick="1"/>
          </p:cNvPr>
          <p:cNvSpPr/>
          <p:nvPr/>
        </p:nvSpPr>
        <p:spPr>
          <a:xfrm>
            <a:off x="5508104" y="5373216"/>
            <a:ext cx="792088" cy="432048"/>
          </a:xfrm>
          <a:prstGeom prst="actionButtonBlank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НЕТ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" name="Лента лицом вниз 19"/>
          <p:cNvSpPr/>
          <p:nvPr/>
        </p:nvSpPr>
        <p:spPr>
          <a:xfrm>
            <a:off x="2771800" y="4149080"/>
            <a:ext cx="4104456" cy="792088"/>
          </a:xfrm>
          <a:prstGeom prst="ribbon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ЗАВЕРШИТЬ ВИКТОРИНУ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" name="выигрыш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6675" y="6431453"/>
            <a:ext cx="426547" cy="426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Лента лицом вниз 9"/>
          <p:cNvSpPr/>
          <p:nvPr/>
        </p:nvSpPr>
        <p:spPr>
          <a:xfrm>
            <a:off x="2555776" y="188640"/>
            <a:ext cx="4104456" cy="792088"/>
          </a:xfrm>
          <a:prstGeom prst="ribbon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АННОТАЦИЯ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107504" y="1196752"/>
            <a:ext cx="8856984" cy="5400600"/>
          </a:xfrm>
          <a:prstGeom prst="verticalScroll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536323"/>
            <a:ext cx="7272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игра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маленького пешехода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предназначена для детей старшего дошкольного возраста.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у дошкольников навыков осознанного безопасного поведения на дорогах; развитие логического мышления, сообразительности, внимания и памяти.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маленького пешехода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включает в себя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игр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 знак!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(включает в себя 3 раунда, закрепляющих знания детей о дорожных знаках);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Блиц-опрос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Грамотный пешеход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(включает в себя 11 вопросов, предполагающих ответы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уточняющих знания старших дошкольников о правилах дорожного движения);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Задержи нарушителей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(включает в себя 3 тура; дошкольникам предлагается рассмотреть 4 картинки и выбрать 1 картинку, на которых изображены  нарушители правил дорожного движения);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(включает в себя 3 задания на закрепление знаний дорожных знаков, упражнение в умении классифицировать их на предупреждающие, запрещающие и знаки сервиса);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Заколдованные слова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(дошкольникам предлагается разгадать 3 ребуса).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Данную игру можно использовать в организованной образовательной деятельности, а также в индивидуальной и подгрупповой работе с дошкольниками 5-7 лет.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395536" y="116632"/>
            <a:ext cx="3096344" cy="2448272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Мой милый друг, выбери из предложенных знаков Знак «Пешеходный переход»!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iri57\Desktop\василек\НА ПЕЧАТЬ\Kartinki_3148_01040534-1024x1024.png">
            <a:hlinkClick r:id="" action="ppaction://noaction" highlightClick="1">
              <a:snd r:embed="rId3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73016"/>
            <a:ext cx="2171080" cy="2171080"/>
          </a:xfrm>
          <a:prstGeom prst="rect">
            <a:avLst/>
          </a:prstGeom>
          <a:noFill/>
        </p:spPr>
      </p:pic>
      <p:pic>
        <p:nvPicPr>
          <p:cNvPr id="3076" name="Picture 4" descr="C:\Users\iri57\Desktop\василек\НА ПЕЧАТЬ\dorozhnyj-znak-1.23-700x700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620688"/>
            <a:ext cx="2592288" cy="2448272"/>
          </a:xfrm>
          <a:prstGeom prst="rect">
            <a:avLst/>
          </a:prstGeom>
          <a:noFill/>
        </p:spPr>
      </p:pic>
      <p:pic>
        <p:nvPicPr>
          <p:cNvPr id="3077" name="Picture 5" descr="C:\Users\iri57\Desktop\василек\НА ПЕЧАТЬ\3.1_Russian_road_sign.svg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501008"/>
            <a:ext cx="2304256" cy="2304256"/>
          </a:xfrm>
          <a:prstGeom prst="rect">
            <a:avLst/>
          </a:prstGeom>
          <a:noFill/>
        </p:spPr>
      </p:pic>
      <p:pic>
        <p:nvPicPr>
          <p:cNvPr id="3078" name="Picture 6" descr="C:\Users\iri57\Desktop\василек\НА ПЕЧАТЬ\551_big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3640" y="260648"/>
            <a:ext cx="3240360" cy="2888147"/>
          </a:xfrm>
          <a:prstGeom prst="rect">
            <a:avLst/>
          </a:prstGeom>
          <a:noFill/>
        </p:spPr>
      </p:pic>
      <p:sp>
        <p:nvSpPr>
          <p:cNvPr id="17" name="Управляющая кнопка: настраиваемая 16">
            <a:hlinkClick r:id="rId9" action="ppaction://hlinksldjump" highlightClick="1"/>
          </p:cNvPr>
          <p:cNvSpPr/>
          <p:nvPr/>
        </p:nvSpPr>
        <p:spPr>
          <a:xfrm>
            <a:off x="7380312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251520" y="404664"/>
            <a:ext cx="3312368" cy="201622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Покажи, мой друг, знак, который гласит, что здесь и вокруг на велосипеде проезда нет!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iri57\Desktop\василек\1200px-4.4.1_Russian_road_sign.svg.png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836712"/>
            <a:ext cx="2232248" cy="2232248"/>
          </a:xfrm>
          <a:prstGeom prst="rect">
            <a:avLst/>
          </a:prstGeom>
          <a:noFill/>
        </p:spPr>
      </p:pic>
      <p:pic>
        <p:nvPicPr>
          <p:cNvPr id="4100" name="Picture 4" descr="C:\Users\iri57\Desktop\василек\shop_items_catalog_image255.png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48680"/>
            <a:ext cx="2903565" cy="2592287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7380312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101" name="Picture 5" descr="C:\Users\iri57\Desktop\василек\dorozhnyj-znak-3.9-700x700.png">
            <a:hlinkClick r:id="" action="ppaction://noaction" highlightClick="1">
              <a:snd r:embed="rId7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501008"/>
            <a:ext cx="2376264" cy="2376264"/>
          </a:xfrm>
          <a:prstGeom prst="rect">
            <a:avLst/>
          </a:prstGeom>
          <a:noFill/>
        </p:spPr>
      </p:pic>
      <p:pic>
        <p:nvPicPr>
          <p:cNvPr id="14" name="Picture 7" descr="C:\Users\iri57\Desktop\василек\2107_1.png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501008"/>
            <a:ext cx="2633693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188640"/>
            <a:ext cx="3563888" cy="237626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Этот знак нам друг большой,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беды спасает,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 у самой мостовой, Водителей предупреждает 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«Осторожно, дети!»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C:\Users\iri57\Desktop\василек\НА ПЕЧАТЬ\dorozhnyj-znak-1.23-700x700.png">
            <a:hlinkClick r:id="" action="ppaction://noaction" highlightClick="1">
              <a:snd r:embed="rId3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32656"/>
            <a:ext cx="2592288" cy="2448272"/>
          </a:xfrm>
          <a:prstGeom prst="rect">
            <a:avLst/>
          </a:prstGeom>
          <a:noFill/>
        </p:spPr>
      </p:pic>
      <p:pic>
        <p:nvPicPr>
          <p:cNvPr id="13" name="Picture 2" descr="C:\Users\iri57\Desktop\василек\НА ПЕЧАТЬ\Kartinki_3148_01040534-1024x1024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6672"/>
            <a:ext cx="2171080" cy="2171080"/>
          </a:xfrm>
          <a:prstGeom prst="rect">
            <a:avLst/>
          </a:prstGeom>
          <a:noFill/>
        </p:spPr>
      </p:pic>
      <p:pic>
        <p:nvPicPr>
          <p:cNvPr id="5123" name="Picture 3" descr="C:\Users\iri57\Desktop\василек\dorozhnyj-znak-7.11-700x700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996952"/>
            <a:ext cx="2901702" cy="2901702"/>
          </a:xfrm>
          <a:prstGeom prst="rect">
            <a:avLst/>
          </a:prstGeom>
          <a:noFill/>
        </p:spPr>
      </p:pic>
      <p:pic>
        <p:nvPicPr>
          <p:cNvPr id="5127" name="Picture 7" descr="C:\Users\iri57\Desktop\василек\6ccc9cbd1048acf9fcff65fb4709bc4b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140968"/>
            <a:ext cx="2592287" cy="2592288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7524328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1052736"/>
            <a:ext cx="2448272" cy="1512168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Можно ли играть на проезжей части?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50" name="Picture 6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941168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iri57\Desktop\василек\w512h5121380984637delete1.png">
            <a:hlinkClick r:id="" action="ppaction://noaction" highlightClick="1">
              <a:snd r:embed="rId5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941168"/>
            <a:ext cx="1008112" cy="1008112"/>
          </a:xfrm>
          <a:prstGeom prst="rect">
            <a:avLst/>
          </a:prstGeom>
          <a:noFill/>
        </p:spPr>
      </p:pic>
      <p:pic>
        <p:nvPicPr>
          <p:cNvPr id="6154" name="Picture 10" descr="C:\Users\iri57\Desktop\василек\689bdabeee44675d10ef72ffa33a187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124744"/>
            <a:ext cx="5118482" cy="3608530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81236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6228184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07504" y="908720"/>
            <a:ext cx="2592288" cy="165618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Можно ли переходить дорогу на зеленый сигнал светофора?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50" name="Picture 6">
            <a:hlinkClick r:id="" action="ppaction://noaction" highlightClick="1">
              <a:snd r:embed="rId3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37321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iri57\Desktop\василек\w512h5121380984637delete1.pn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373216"/>
            <a:ext cx="792088" cy="792088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412776"/>
            <a:ext cx="52925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74035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630019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836712"/>
            <a:ext cx="2736304" cy="1728192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Можно ли разговаривать с водителем во время движения?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812360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6150" name="Picture 6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013176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iri57\Desktop\василек\w512h5121380984637delete1.png">
            <a:hlinkClick r:id="" action="ppaction://noaction" highlightClick="1">
              <a:snd r:embed="rId5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013176"/>
            <a:ext cx="936104" cy="936104"/>
          </a:xfrm>
          <a:prstGeom prst="rect">
            <a:avLst/>
          </a:prstGeom>
          <a:noFill/>
        </p:spPr>
      </p:pic>
      <p:pic>
        <p:nvPicPr>
          <p:cNvPr id="17410" name="Picture 2" descr="C:\Users\iri57\Desktop\василек\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412776"/>
            <a:ext cx="5556072" cy="3240360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6228184" y="6381328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85D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ri57\Desktop\василек\НА ПЕЧАТЬ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3240360" cy="49685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79512" y="836712"/>
            <a:ext cx="2520280" cy="1728192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Можно ли переходить дорогу на красный сигнал светофора?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812360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далее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6150" name="Picture 6">
            <a:hlinkClick r:id="" action="ppaction://noaction">
              <a:snd r:embed="rId3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86916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iri57\Desktop\василек\w512h5121380984637delete1.png">
            <a:hlinkClick r:id="" action="ppaction://noaction" highlightClick="1">
              <a:snd r:embed="rId5" name="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69160"/>
            <a:ext cx="864096" cy="864096"/>
          </a:xfrm>
          <a:prstGeom prst="rect">
            <a:avLst/>
          </a:prstGeom>
          <a:noFill/>
        </p:spPr>
      </p:pic>
      <p:pic>
        <p:nvPicPr>
          <p:cNvPr id="14338" name="Picture 2" descr="C:\Users\iri57\Desktop\василек\3ae38fad87d493c66b56ce6f8b48dc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4941" y="908720"/>
            <a:ext cx="5870855" cy="3717032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300192" y="6453336"/>
            <a:ext cx="1224136" cy="288032"/>
          </a:xfrm>
          <a:prstGeom prst="actionButtonBlank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назад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605</Words>
  <Application>Microsoft Office PowerPoint</Application>
  <PresentationFormat>Экран (4:3)</PresentationFormat>
  <Paragraphs>120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iri57</dc:creator>
  <cp:lastModifiedBy>Windows User</cp:lastModifiedBy>
  <cp:revision>128</cp:revision>
  <dcterms:created xsi:type="dcterms:W3CDTF">2019-09-07T16:24:04Z</dcterms:created>
  <dcterms:modified xsi:type="dcterms:W3CDTF">2020-05-06T19:38:37Z</dcterms:modified>
</cp:coreProperties>
</file>