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58" r:id="rId4"/>
    <p:sldId id="267" r:id="rId5"/>
    <p:sldId id="265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F2D"/>
    <a:srgbClr val="0C7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3075-EE3B-482B-AF05-8015D1AFA2F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B90C-C19C-4040-AA33-A0CD4688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3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3075-EE3B-482B-AF05-8015D1AFA2F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B90C-C19C-4040-AA33-A0CD4688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4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3075-EE3B-482B-AF05-8015D1AFA2F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B90C-C19C-4040-AA33-A0CD4688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6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3075-EE3B-482B-AF05-8015D1AFA2F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B90C-C19C-4040-AA33-A0CD4688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8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3075-EE3B-482B-AF05-8015D1AFA2F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B90C-C19C-4040-AA33-A0CD4688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3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3075-EE3B-482B-AF05-8015D1AFA2F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B90C-C19C-4040-AA33-A0CD4688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8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3075-EE3B-482B-AF05-8015D1AFA2F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B90C-C19C-4040-AA33-A0CD4688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7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3075-EE3B-482B-AF05-8015D1AFA2F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B90C-C19C-4040-AA33-A0CD4688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9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3075-EE3B-482B-AF05-8015D1AFA2F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B90C-C19C-4040-AA33-A0CD4688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7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3075-EE3B-482B-AF05-8015D1AFA2F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B90C-C19C-4040-AA33-A0CD4688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6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3075-EE3B-482B-AF05-8015D1AFA2F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B90C-C19C-4040-AA33-A0CD4688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3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3075-EE3B-482B-AF05-8015D1AFA2F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8B90C-C19C-4040-AA33-A0CD4688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0" Type="http://schemas.openxmlformats.org/officeDocument/2006/relationships/image" Target="../media/image10.jp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70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8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0575" y="2237784"/>
            <a:ext cx="106108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Бесплатное обучение рассчитано на период до 2024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года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Обучаться бесплатно могут отдельные категории граждан 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Цель обучения — последующее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трудоустройство,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сохранение занятости или самостоятельная профессиональная деятельность (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самозанятость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Обучиться можно один раз за весь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период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Для обучения предлагаются компетенции, востребованные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нашем регионе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Вы можете обучиться «с нуля» или повысить свою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квалификацию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Для прохождения обучения требуется заключить договор с обязательствами по дальнейшей занятости</a:t>
            </a:r>
            <a:endParaRPr lang="ru-RU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4"/>
          <a:stretch/>
        </p:blipFill>
        <p:spPr>
          <a:xfrm>
            <a:off x="0" y="448"/>
            <a:ext cx="12192000" cy="1283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41" y="68187"/>
            <a:ext cx="1975338" cy="1296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515" y="1381764"/>
            <a:ext cx="10477500" cy="67710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ЧТО НУЖНО ЗНАТЬ О ФЕДЕРАЛЬНОМ ПРОЕКТЕ </a:t>
            </a:r>
            <a:r>
              <a:rPr lang="ru-RU" sz="2000" dirty="0" smtClean="0"/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77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-252447"/>
            <a:ext cx="11125200" cy="1325563"/>
          </a:xfrm>
        </p:spPr>
        <p:txBody>
          <a:bodyPr>
            <a:normAutofit/>
          </a:bodyPr>
          <a:lstStyle/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"/>
          <a:stretch/>
        </p:blipFill>
        <p:spPr>
          <a:xfrm>
            <a:off x="776344" y="1852407"/>
            <a:ext cx="1406770" cy="1247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472" y="2999581"/>
            <a:ext cx="327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Граждане 50 лет и старше, </a:t>
            </a:r>
            <a:r>
              <a:rPr lang="ru-RU" sz="1200" b="1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предпенсионеры</a:t>
            </a:r>
            <a:endParaRPr lang="en-US" sz="1200" b="1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71" y="1787223"/>
            <a:ext cx="1238929" cy="13699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89754" y="3145680"/>
            <a:ext cx="3135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Женщины, находящиеся в отпуске по уходу за ребенком до достижения им возраста 3 лет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62" y="1894850"/>
            <a:ext cx="1034290" cy="12821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25698" y="3177028"/>
            <a:ext cx="29630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Женщины, не состоящие в трудовых отношениях и имеющие детей дошкольного возраста в возрасте до 7 лет включительно </a:t>
            </a:r>
          </a:p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9" b="15400"/>
          <a:stretch/>
        </p:blipFill>
        <p:spPr>
          <a:xfrm>
            <a:off x="8993405" y="1744752"/>
            <a:ext cx="1979395" cy="14250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95419" y="3177028"/>
            <a:ext cx="268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Граждане до 35 лет включительно, находящиеся под риском увольнения</a:t>
            </a:r>
          </a:p>
          <a:p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4"/>
          <a:stretch/>
        </p:blipFill>
        <p:spPr>
          <a:xfrm>
            <a:off x="0" y="448"/>
            <a:ext cx="12192000" cy="12832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41" y="68187"/>
            <a:ext cx="1975338" cy="12963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t="706" r="4247" b="39576"/>
          <a:stretch/>
        </p:blipFill>
        <p:spPr>
          <a:xfrm>
            <a:off x="776344" y="3925568"/>
            <a:ext cx="1600201" cy="15641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0677" y="5672928"/>
            <a:ext cx="3288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Граждане, которые с даты окончания военной службы по призыву не являются занятым в соответствии с законодательством о занятости населения в течение 4 месяцев и более: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767" y="3821263"/>
            <a:ext cx="1788853" cy="16236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1280" y="5649277"/>
            <a:ext cx="2703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Граждане, не имеющие среднего профессионального или высшего образования и не обучающихся по образовательным программам среднего профессионального или высшего образования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42" y="4132603"/>
            <a:ext cx="1516673" cy="1516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00775" y="5689542"/>
            <a:ext cx="32879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Граждане, которые с даты выдачи им документа об образовании и (или) о квалификации и не являются занятыми с законодательством о занятости населения в течение 4 месяцев и более</a:t>
            </a:r>
            <a:endParaRPr lang="ru-RU" sz="1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93" y="3956196"/>
            <a:ext cx="1910303" cy="1485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95418" y="5442096"/>
            <a:ext cx="2972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Граждане, завершающие обучение по образовательным программам среднего или высшего образования в текущем календарном году, обратившихся в органы службы занятости, для которых отсутствует подходящая работа по получаемой профессии (специальности)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5921" y="1282735"/>
            <a:ext cx="7002441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КТО МОЖЕТ СТАТЬ УЧАСТИНИКОМ ПРОГРАММЫ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6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-252447"/>
            <a:ext cx="11125200" cy="1325563"/>
          </a:xfrm>
        </p:spPr>
        <p:txBody>
          <a:bodyPr>
            <a:normAutofit/>
          </a:bodyPr>
          <a:lstStyle/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4"/>
          <a:stretch/>
        </p:blipFill>
        <p:spPr>
          <a:xfrm>
            <a:off x="0" y="448"/>
            <a:ext cx="12192000" cy="12832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41" y="68187"/>
            <a:ext cx="1975338" cy="129631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5921" y="1282735"/>
            <a:ext cx="7002441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КТО МОЖЕТ СТАТЬ УЧАСТИНИКОМ ПРОГРАММЫ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4" y="1861686"/>
            <a:ext cx="3657600" cy="3102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80791" y="1861686"/>
            <a:ext cx="6761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Украины, граждане Донецкой Народной Республики, граждане Луганской Народной Республики и лица без гражданства, постоянно проживающие на территории Украины,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Донецкой Народной Республики, граждане Луганской Народной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Республики, которые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удостоверение беженца или свидетельство о предоставлении временного убежище на территории Российской Федерации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(«О Внесении изменений в некоторые акты Правительства Российской Федерации» в Постановление РФ № 1545 от 02 сентября 2022г.)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6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4"/>
          <a:stretch/>
        </p:blipFill>
        <p:spPr>
          <a:xfrm>
            <a:off x="0" y="448"/>
            <a:ext cx="12192000" cy="1283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25" y="248423"/>
            <a:ext cx="1678728" cy="10092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" y="2295920"/>
            <a:ext cx="2323886" cy="13071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162" y="3583774"/>
            <a:ext cx="2375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Экспедирование грузов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49" y="2305287"/>
            <a:ext cx="2125479" cy="1416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5369" y="3641330"/>
            <a:ext cx="287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Документационное обеспечение управления и архивоведение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8" y="4601913"/>
            <a:ext cx="2225111" cy="15521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0367" y="6154063"/>
            <a:ext cx="2303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Промышленная механика и монтаж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26" y="4601913"/>
            <a:ext cx="2355418" cy="1569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13805" y="6228521"/>
            <a:ext cx="3101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Промышленная автоматика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80" y="2287853"/>
            <a:ext cx="2181663" cy="13793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50433" y="3656984"/>
            <a:ext cx="3384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Разработка виртуальной и дополненной реальности </a:t>
            </a:r>
            <a:endParaRPr lang="ru-RU" sz="11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49" y="2308246"/>
            <a:ext cx="2076827" cy="13385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68564" y="3646797"/>
            <a:ext cx="2311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Охрана труда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655" y="4672809"/>
            <a:ext cx="2184322" cy="15307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40484" y="6255940"/>
            <a:ext cx="254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Лаборант химического анализа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688" y="4636399"/>
            <a:ext cx="2283127" cy="150069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752911" y="6255940"/>
            <a:ext cx="275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Сетевое и системное администрирование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133" y="2305287"/>
            <a:ext cx="2099081" cy="14169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209189" y="3785296"/>
            <a:ext cx="207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Фармацевтика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9" b="-2455"/>
          <a:stretch/>
        </p:blipFill>
        <p:spPr>
          <a:xfrm>
            <a:off x="5702944" y="173577"/>
            <a:ext cx="1031964" cy="11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4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9125" y="2505075"/>
            <a:ext cx="1082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Практическое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обучение в очной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форме в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 мастерских с современным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оборудованием</a:t>
            </a: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Возможность обучения с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 применением дистанционных образовательных технологий (по некоторым направлениям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Обучение под руководством квалифицированных преподавателей-экспертов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Ворлдскиллс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Россия</a:t>
            </a: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Востребованные профессиональные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навыки</a:t>
            </a: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Документ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 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квалификации</a:t>
            </a:r>
            <a:endParaRPr lang="ru-RU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4"/>
          <a:stretch/>
        </p:blipFill>
        <p:spPr>
          <a:xfrm>
            <a:off x="0" y="448"/>
            <a:ext cx="12192000" cy="1283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15" y="144387"/>
            <a:ext cx="2156160" cy="1296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9124" y="1704856"/>
            <a:ext cx="10635029" cy="8002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ЧТО ПОЛУЧАЮТ УЧАСТНИКИ ПРОГРАММЫ:</a:t>
            </a: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62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2354" y="2774288"/>
            <a:ext cx="108672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 можете трудоустроиться на актуальные вакансии</a:t>
            </a:r>
          </a:p>
          <a:p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 сможете сохранить занимаемое рабочее место и приобрести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дополнительные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профессиональные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навыки</a:t>
            </a: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 сможете начать самостоятельную профессиональную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деятельность</a:t>
            </a: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развития своего дела вы сможете получить меры поддержки, имеющиеся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нашем регионе</a:t>
            </a:r>
            <a:endParaRPr lang="ru-RU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4"/>
          <a:stretch/>
        </p:blipFill>
        <p:spPr>
          <a:xfrm>
            <a:off x="0" y="448"/>
            <a:ext cx="12192000" cy="1283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41" y="96582"/>
            <a:ext cx="1975338" cy="1296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413" y="1376174"/>
            <a:ext cx="10723531" cy="8002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Занятость после обучения</a:t>
            </a:r>
            <a:r>
              <a:rPr lang="ru-RU" dirty="0" smtClean="0">
                <a:latin typeface="Arial Black" panose="020B0A04020102020204" pitchFamily="34" charset="0"/>
              </a:rPr>
              <a:t>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8069" y="5889732"/>
            <a:ext cx="10796373" cy="8002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Наши контакты:     +7-966-249-99-09      </a:t>
            </a:r>
            <a:r>
              <a:rPr lang="en-US" sz="2800" dirty="0" smtClean="0">
                <a:latin typeface="Arial Black" panose="020B0A04020102020204" pitchFamily="34" charset="0"/>
              </a:rPr>
              <a:t>copp21.ru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15" y="6003652"/>
            <a:ext cx="345832" cy="3458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90" y="6003652"/>
            <a:ext cx="345832" cy="3458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108" y="2389363"/>
            <a:ext cx="1494692" cy="12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96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297</Words>
  <Application>Microsoft Office PowerPoint</Application>
  <PresentationFormat>Широкоэкранный</PresentationFormat>
  <Paragraphs>57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</cp:revision>
  <dcterms:created xsi:type="dcterms:W3CDTF">2022-05-16T08:04:48Z</dcterms:created>
  <dcterms:modified xsi:type="dcterms:W3CDTF">2022-09-08T08:20:50Z</dcterms:modified>
</cp:coreProperties>
</file>