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5" r:id="rId3"/>
    <p:sldId id="283" r:id="rId4"/>
    <p:sldId id="282" r:id="rId5"/>
    <p:sldId id="298" r:id="rId6"/>
    <p:sldId id="287" r:id="rId7"/>
    <p:sldId id="291" r:id="rId8"/>
    <p:sldId id="295" r:id="rId9"/>
    <p:sldId id="294" r:id="rId10"/>
    <p:sldId id="289" r:id="rId11"/>
    <p:sldId id="303" r:id="rId12"/>
    <p:sldId id="306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096713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87" d="100"/>
          <a:sy n="87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EAD5E1-5C06-44FB-8248-3FC270995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09951-6B2F-457B-86E8-E9CF1F9F5167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352800"/>
            <a:ext cx="7086600" cy="7048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78275"/>
            <a:ext cx="7086600" cy="441325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1455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9125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3848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143000"/>
            <a:ext cx="3848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458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784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162800" cy="160210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«Зимующие птицы» 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для детей младшей группы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4724400"/>
            <a:ext cx="4114800" cy="6858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Выполнила воспитатель: </a:t>
            </a:r>
            <a:r>
              <a:rPr lang="ru-RU" sz="1800" b="1" dirty="0" smtClean="0">
                <a:solidFill>
                  <a:schemeClr val="tx1"/>
                </a:solidFill>
              </a:rPr>
              <a:t>Андреева Ирина Викторовна.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3505200" cy="2514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38400"/>
            <a:ext cx="2270761" cy="20574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Голубь</a:t>
            </a:r>
            <a:endParaRPr lang="ru-RU" sz="5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4648200"/>
            <a:ext cx="3352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Comic Sans MS" pitchFamily="66" charset="0"/>
              </a:rPr>
              <a:t>Птица Мира и добра!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Птица </a:t>
            </a:r>
            <a:r>
              <a:rPr lang="ru-RU" sz="1800" b="1" i="1" dirty="0">
                <a:latin typeface="Comic Sans MS" pitchFamily="66" charset="0"/>
              </a:rPr>
              <a:t>счастья и тепла!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Эта </a:t>
            </a:r>
            <a:r>
              <a:rPr lang="ru-RU" sz="1800" b="1" i="1" dirty="0">
                <a:latin typeface="Comic Sans MS" pitchFamily="66" charset="0"/>
              </a:rPr>
              <a:t>птица – почтальон</a:t>
            </a:r>
            <a:r>
              <a:rPr lang="ru-RU" sz="1800" b="1" i="1" dirty="0" smtClean="0">
                <a:latin typeface="Comic Sans MS" pitchFamily="66" charset="0"/>
              </a:rPr>
              <a:t>,</a:t>
            </a:r>
          </a:p>
          <a:p>
            <a:r>
              <a:rPr lang="ru-RU" sz="1800" b="1" i="1" dirty="0" smtClean="0">
                <a:latin typeface="Comic Sans MS" pitchFamily="66" charset="0"/>
              </a:rPr>
              <a:t> </a:t>
            </a:r>
            <a:r>
              <a:rPr lang="ru-RU" sz="1800" b="1" i="1" dirty="0">
                <a:latin typeface="Comic Sans MS" pitchFamily="66" charset="0"/>
              </a:rPr>
              <a:t>Не собьется с курса </a:t>
            </a:r>
            <a:r>
              <a:rPr lang="ru-RU" sz="1800" b="1" i="1" dirty="0" smtClean="0">
                <a:latin typeface="Comic Sans MS" pitchFamily="66" charset="0"/>
              </a:rPr>
              <a:t>он. </a:t>
            </a:r>
            <a:r>
              <a:rPr lang="ru-RU" sz="1800" b="1" i="1" dirty="0">
                <a:latin typeface="Comic Sans MS" pitchFamily="66" charset="0"/>
              </a:rPr>
              <a:t>(Голубь)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C:\Users\User\Desktop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062" y="990600"/>
            <a:ext cx="6394305" cy="36728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5635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Кормушки для птиц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7890" name="Picture 2" descr="i_1a6cc5f1117f270c_html_62688d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3483232" cy="269434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37893" name="Picture 5" descr="i_1a6cc5f1117f270c_html_m64f496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0"/>
            <a:ext cx="2273300" cy="51689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37892" name="Picture 4" descr="i_1a6cc5f1117f270c_html_8f4f6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8170" y="943312"/>
            <a:ext cx="2663613" cy="24856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37891" name="Picture 3" descr="i_1a6cc5f1117f270c_html_1c08a2e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" y="3708908"/>
            <a:ext cx="2514600" cy="298399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114800"/>
            <a:ext cx="3622383" cy="2414318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416603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487362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Цель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– воспитание заботливого и доброжелательного отношения к птицам. </a:t>
            </a:r>
            <a:b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Comic Sans MS" pitchFamily="66" charset="0"/>
              </a:rPr>
              <a:t>Задачи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: Дать детям представления о зимующих птицах. Обогащать словарный запас по теме «Зимующие птицы» (снегирь, синица, воробей, сорока, ворона, голубь, голодный, помогать, кормушка).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"/>
            <a:ext cx="5638800" cy="31242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6511474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096000" cy="8382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наступлением зимы многие птицы покидают родные края. Однако немало из них остаётся зимовать вместе с нами. Называются такие птицы – зимующими.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4" name="Picture 3" descr="C:\Users\User\Desktop\050800504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2178424" cy="1851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5122" name="Picture 2" descr="C:\Users\User\Desktop\img_145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2441173" cy="24395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5123" name="Picture 3" descr="C:\Users\User\Desktop\DSC067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362200"/>
            <a:ext cx="1880235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5124" name="Picture 4" descr="C:\Users\User\Desktop\133276773_17453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789315"/>
            <a:ext cx="1905000" cy="242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5126" name="Picture 6" descr="C:\Users\User\Desktop\IMG_15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1774075"/>
            <a:ext cx="2025188" cy="1350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5127" name="Picture 7" descr="C:\Users\User\Desktop\DSC0949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34048" y="4213860"/>
            <a:ext cx="2667000" cy="25182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1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80550"/>
            <a:ext cx="5600700" cy="39200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3962400" cy="685800"/>
          </a:xfrm>
        </p:spPr>
        <p:txBody>
          <a:bodyPr/>
          <a:lstStyle/>
          <a:p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Снегирь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48006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latin typeface="Comic Sans MS" pitchFamily="66" charset="0"/>
              </a:rPr>
              <a:t>Грудка ярче, чем заря, </a:t>
            </a:r>
          </a:p>
          <a:p>
            <a:pPr>
              <a:buNone/>
            </a:pPr>
            <a:r>
              <a:rPr lang="ru-RU" b="1" dirty="0">
                <a:latin typeface="Comic Sans MS" pitchFamily="66" charset="0"/>
              </a:rPr>
              <a:t>У кого?.. </a:t>
            </a:r>
          </a:p>
          <a:p>
            <a:pPr>
              <a:buNone/>
            </a:pPr>
            <a:r>
              <a:rPr lang="ru-RU" b="1" i="1" dirty="0">
                <a:latin typeface="Comic Sans MS" pitchFamily="66" charset="0"/>
              </a:rPr>
              <a:t>                          </a:t>
            </a:r>
            <a:r>
              <a:rPr lang="ru-RU" b="1" i="1" dirty="0" smtClean="0">
                <a:latin typeface="Comic Sans MS" pitchFamily="66" charset="0"/>
              </a:rPr>
              <a:t>У </a:t>
            </a:r>
            <a:r>
              <a:rPr lang="ru-RU" b="1" i="1" dirty="0">
                <a:latin typeface="Comic Sans MS" pitchFamily="66" charset="0"/>
              </a:rPr>
              <a:t>снегиря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86200"/>
            <a:ext cx="8763000" cy="2971800"/>
          </a:xfrm>
        </p:spPr>
        <p:txBody>
          <a:bodyPr/>
          <a:lstStyle/>
          <a:p>
            <a:pPr marL="0" indent="457200">
              <a:buNone/>
            </a:pPr>
            <a:r>
              <a:rPr lang="ru-RU" sz="1800" b="1" i="1" dirty="0" smtClean="0">
                <a:latin typeface="Comic Sans MS" pitchFamily="66" charset="0"/>
              </a:rPr>
              <a:t>Снегирь –похож на воробья. У самцов грудка, шея и щеки ярко-красного цвета, спинка серо-голубая. Голова и клюв черные, будто надета черная шапочка. Хвост и крылья тоже черного цвета, на крыльях есть светлые полосы. Толстый, широкий клюв нужен снегирям, чтобы доставать зернышки и семена ягод. У самок нет красной грудки, она серовато-бурая. </a:t>
            </a:r>
          </a:p>
          <a:p>
            <a:pPr marL="0" indent="0">
              <a:buNone/>
            </a:pPr>
            <a:r>
              <a:rPr lang="ru-RU" sz="1800" b="1" i="1" dirty="0" smtClean="0">
                <a:latin typeface="Comic Sans MS" pitchFamily="66" charset="0"/>
              </a:rPr>
              <a:t>Живут птицы в густых лесах. Чаще всего они устраивают гнезда высоко на хвойных деревьях. Питаются снегири растительной пищей: почки, семена растений. Ягоды не едят, только достают семена.</a:t>
            </a:r>
          </a:p>
          <a:p>
            <a:endParaRPr lang="ru-RU" dirty="0"/>
          </a:p>
        </p:txBody>
      </p:sp>
      <p:pic>
        <p:nvPicPr>
          <p:cNvPr id="5" name="Picture 4" descr="C:\Users\User\Desktop\снегири-688x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9047" y="0"/>
            <a:ext cx="5403620" cy="3886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990600"/>
          </a:xfrm>
        </p:spPr>
        <p:txBody>
          <a:bodyPr/>
          <a:lstStyle/>
          <a:p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Синица</a:t>
            </a:r>
            <a:endParaRPr lang="ru-RU" sz="5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5602" name="AutoShape 2" descr="C:\Users\User\Desktop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3" name="Picture 3" descr="C:\Users\User\Desktop\b7574df4a2bd7ee133e3eba0d7a36b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5714999" cy="35251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971800" y="44958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Я зимой люблю кормушки,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Как на ёлочках игрушки,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Если поклевать хочу,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От одной к другой лечу.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Желтогрудая я птичка,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  <a:t>И зовут меня… (Синичка)</a:t>
            </a:r>
            <a:br>
              <a:rPr lang="ru-RU" sz="1800" b="1" i="1" kern="0" dirty="0">
                <a:solidFill>
                  <a:prstClr val="black"/>
                </a:solidFill>
                <a:latin typeface="Comic Sans MS" pitchFamily="66" charset="0"/>
              </a:rPr>
            </a:br>
            <a:endParaRPr lang="ru-RU" sz="18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15962"/>
          </a:xfrm>
        </p:spPr>
        <p:txBody>
          <a:bodyPr/>
          <a:lstStyle/>
          <a:p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Воробей</a:t>
            </a:r>
            <a:endParaRPr lang="ru-RU" sz="5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22" name="Picture 2" descr="C:\Users\User\Desktop\1099477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190" y="914400"/>
            <a:ext cx="6225210" cy="38798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308860" y="49530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800" b="1" i="1" dirty="0">
                <a:latin typeface="Comic Sans MS" pitchFamily="66" charset="0"/>
              </a:rPr>
              <a:t>В серой шубке перьевой,</a:t>
            </a:r>
          </a:p>
          <a:p>
            <a:pPr>
              <a:buNone/>
            </a:pPr>
            <a:r>
              <a:rPr lang="ru-RU" sz="1800" b="1" i="1" dirty="0">
                <a:latin typeface="Comic Sans MS" pitchFamily="66" charset="0"/>
              </a:rPr>
              <a:t>И в морозы он герой,</a:t>
            </a:r>
          </a:p>
          <a:p>
            <a:pPr>
              <a:buNone/>
            </a:pPr>
            <a:r>
              <a:rPr lang="ru-RU" sz="1800" b="1" i="1" dirty="0">
                <a:latin typeface="Comic Sans MS" pitchFamily="66" charset="0"/>
              </a:rPr>
              <a:t>Назови его скорей,</a:t>
            </a:r>
          </a:p>
          <a:p>
            <a:pPr>
              <a:buNone/>
            </a:pPr>
            <a:r>
              <a:rPr lang="ru-RU" sz="1800" b="1" i="1" dirty="0">
                <a:latin typeface="Comic Sans MS" pitchFamily="66" charset="0"/>
              </a:rPr>
              <a:t>Кто там скачет? </a:t>
            </a:r>
            <a:r>
              <a:rPr lang="ru-RU" sz="1800" b="1" i="1" dirty="0" smtClean="0">
                <a:latin typeface="Comic Sans MS" pitchFamily="66" charset="0"/>
              </a:rPr>
              <a:t>(Воробей)</a:t>
            </a:r>
            <a:endParaRPr lang="ru-RU" sz="1800" b="1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3657600" cy="4648200"/>
          </a:xfrm>
        </p:spPr>
        <p:txBody>
          <a:bodyPr/>
          <a:lstStyle/>
          <a:p>
            <a:r>
              <a:rPr lang="ru-RU" sz="1800" b="1" i="1" dirty="0" smtClean="0">
                <a:latin typeface="Comic Sans MS" pitchFamily="66" charset="0"/>
              </a:rPr>
              <a:t>Эта одна из самых известных птиц, обитающих по соседству с жилищем и хорошо узнаваемых как по внешнему виду, так и по характерному чириканью.  Питаются </a:t>
            </a:r>
            <a:r>
              <a:rPr lang="ru-RU" sz="1800" b="1" i="1" dirty="0">
                <a:latin typeface="Comic Sans MS" pitchFamily="66" charset="0"/>
              </a:rPr>
              <a:t>в основном растительной пищей, лишь весной частично насекомыми, которыми также </a:t>
            </a:r>
            <a:r>
              <a:rPr lang="ru-RU" sz="1800" b="1" i="1" dirty="0" smtClean="0">
                <a:latin typeface="Comic Sans MS" pitchFamily="66" charset="0"/>
              </a:rPr>
              <a:t>вскармливают </a:t>
            </a:r>
            <a:r>
              <a:rPr lang="ru-RU" sz="1800" b="1" i="1" dirty="0">
                <a:latin typeface="Comic Sans MS" pitchFamily="66" charset="0"/>
              </a:rPr>
              <a:t>птенцов.</a:t>
            </a:r>
          </a:p>
          <a:p>
            <a:pPr marL="0" indent="0">
              <a:buNone/>
            </a:pPr>
            <a:r>
              <a:rPr lang="ru-RU" sz="1800" dirty="0" smtClean="0"/>
              <a:t>     </a:t>
            </a:r>
          </a:p>
        </p:txBody>
      </p:sp>
      <p:pic>
        <p:nvPicPr>
          <p:cNvPr id="4" name="Picture 3" descr="C:\Users\User\Desktop\0003-011-.jpg"/>
          <p:cNvPicPr>
            <a:picLocks noChangeAspect="1" noChangeArrowheads="1"/>
          </p:cNvPicPr>
          <p:nvPr/>
        </p:nvPicPr>
        <p:blipFill>
          <a:blip r:embed="rId2" cstate="print"/>
          <a:srcRect b="82"/>
          <a:stretch>
            <a:fillRect/>
          </a:stretch>
        </p:blipFill>
        <p:spPr bwMode="auto">
          <a:xfrm>
            <a:off x="3962400" y="304800"/>
            <a:ext cx="4938010" cy="449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62000"/>
          </a:xfrm>
        </p:spPr>
        <p:txBody>
          <a:bodyPr/>
          <a:lstStyle/>
          <a:p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Ворона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birds.watch/photos/0001/014/00010692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943600" cy="3276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524000" y="4359088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>
                <a:latin typeface="Comic Sans MS" pitchFamily="66" charset="0"/>
              </a:rPr>
              <a:t>Кар-кар-кар! — кричит плутовка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Очень </a:t>
            </a:r>
            <a:r>
              <a:rPr lang="ru-RU" sz="1800" b="1" i="1" dirty="0">
                <a:latin typeface="Comic Sans MS" pitchFamily="66" charset="0"/>
              </a:rPr>
              <a:t>ловкая воровка!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Все </a:t>
            </a:r>
            <a:r>
              <a:rPr lang="ru-RU" sz="1800" b="1" i="1" dirty="0">
                <a:latin typeface="Comic Sans MS" pitchFamily="66" charset="0"/>
              </a:rPr>
              <a:t>блестящие вещицы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Подбирает </a:t>
            </a:r>
            <a:r>
              <a:rPr lang="ru-RU" sz="1800" b="1" i="1" dirty="0">
                <a:latin typeface="Comic Sans MS" pitchFamily="66" charset="0"/>
              </a:rPr>
              <a:t>эта птица!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Вам </a:t>
            </a:r>
            <a:r>
              <a:rPr lang="ru-RU" sz="1800" b="1" i="1" dirty="0">
                <a:latin typeface="Comic Sans MS" pitchFamily="66" charset="0"/>
              </a:rPr>
              <a:t>она, друзья, знакома, </a:t>
            </a:r>
            <a:endParaRPr lang="ru-RU" sz="1800" b="1" i="1" dirty="0" smtClean="0">
              <a:latin typeface="Comic Sans MS" pitchFamily="66" charset="0"/>
            </a:endParaRPr>
          </a:p>
          <a:p>
            <a:r>
              <a:rPr lang="ru-RU" sz="1800" b="1" i="1" dirty="0" smtClean="0">
                <a:latin typeface="Comic Sans MS" pitchFamily="66" charset="0"/>
              </a:rPr>
              <a:t>Как </a:t>
            </a:r>
            <a:r>
              <a:rPr lang="ru-RU" sz="1800" b="1" i="1" dirty="0">
                <a:latin typeface="Comic Sans MS" pitchFamily="66" charset="0"/>
              </a:rPr>
              <a:t>ее зовут? (Ворона)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CAA42"/>
        </a:lt2>
        <a:accent1>
          <a:srgbClr val="9BB249"/>
        </a:accent1>
        <a:accent2>
          <a:srgbClr val="67B64F"/>
        </a:accent2>
        <a:accent3>
          <a:srgbClr val="FFFFFF"/>
        </a:accent3>
        <a:accent4>
          <a:srgbClr val="404040"/>
        </a:accent4>
        <a:accent5>
          <a:srgbClr val="CBD5B1"/>
        </a:accent5>
        <a:accent6>
          <a:srgbClr val="5DA547"/>
        </a:accent6>
        <a:hlink>
          <a:srgbClr val="B8CC7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101D0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101D0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42640C"/>
        </a:lt2>
        <a:accent1>
          <a:srgbClr val="8EB81F"/>
        </a:accent1>
        <a:accent2>
          <a:srgbClr val="C6D938"/>
        </a:accent2>
        <a:accent3>
          <a:srgbClr val="FFFFFF"/>
        </a:accent3>
        <a:accent4>
          <a:srgbClr val="404040"/>
        </a:accent4>
        <a:accent5>
          <a:srgbClr val="C6D8AB"/>
        </a:accent5>
        <a:accent6>
          <a:srgbClr val="B3C432"/>
        </a:accent6>
        <a:hlink>
          <a:srgbClr val="67841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E1E4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412</Words>
  <Application>Microsoft Office PowerPoint</Application>
  <PresentationFormat>Экран (4:3)</PresentationFormat>
  <Paragraphs>38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Microsoft Sans Serif</vt:lpstr>
      <vt:lpstr>Monotype Corsiva</vt:lpstr>
      <vt:lpstr>Times New Roman</vt:lpstr>
      <vt:lpstr>powerpoint-template-24</vt:lpstr>
      <vt:lpstr>«Зимующие птицы»  для детей младшей группы</vt:lpstr>
      <vt:lpstr>                                     Цель – воспитание заботливого и доброжелательного отношения к птицам.   Задачи: Дать детям представления о зимующих птицах. Обогащать словарный запас по теме «Зимующие птицы» (снегирь, синица, воробей, сорока, ворона, голубь, голодный, помогать, кормушка).  </vt:lpstr>
      <vt:lpstr>    С наступлением зимы многие птицы покидают родные края. Однако немало из них остаётся зимовать вместе с нами. Называются такие птицы – зимующими.   </vt:lpstr>
      <vt:lpstr>Снегирь </vt:lpstr>
      <vt:lpstr>Презентация PowerPoint</vt:lpstr>
      <vt:lpstr>Синица</vt:lpstr>
      <vt:lpstr>Воробей</vt:lpstr>
      <vt:lpstr>Презентация PowerPoint</vt:lpstr>
      <vt:lpstr>Ворона </vt:lpstr>
      <vt:lpstr>Голубь</vt:lpstr>
      <vt:lpstr>Кормушки для птиц</vt:lpstr>
      <vt:lpstr>Презентация PowerPoint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Андреевы</cp:lastModifiedBy>
  <cp:revision>112</cp:revision>
  <dcterms:created xsi:type="dcterms:W3CDTF">2007-04-02T02:11:51Z</dcterms:created>
  <dcterms:modified xsi:type="dcterms:W3CDTF">2022-01-16T10:31:09Z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1044682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