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3" r:id="rId11"/>
    <p:sldId id="266" r:id="rId12"/>
    <p:sldId id="265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EEF4-EFCC-4F81-9F9F-888065142337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B824-BA1A-4E7A-AB72-B1C119638D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ublic\Pictures\Sample Pictures\iCAG8TK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8507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Segoe Script" pitchFamily="34" charset="0"/>
              </a:rPr>
              <a:t>Мы за жизнь</a:t>
            </a:r>
          </a:p>
          <a:p>
            <a:r>
              <a:rPr lang="ru-RU" sz="7200" b="1" dirty="0">
                <a:solidFill>
                  <a:srgbClr val="C00000"/>
                </a:solidFill>
                <a:latin typeface="Segoe Script" pitchFamily="34" charset="0"/>
              </a:rPr>
              <a:t>б</a:t>
            </a:r>
            <a:r>
              <a:rPr lang="ru-RU" sz="7200" b="1" dirty="0" smtClean="0">
                <a:solidFill>
                  <a:srgbClr val="C00000"/>
                </a:solidFill>
                <a:latin typeface="Segoe Script" pitchFamily="34" charset="0"/>
              </a:rPr>
              <a:t>ез наркотиков</a:t>
            </a:r>
            <a:endParaRPr lang="ru-RU" sz="7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49493851_29549899_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Sample Pictures\narkoman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42942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Sample Pictures\Drugs_II_by_DopeSt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Sample Pictures\64851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dr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20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85723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Script" pitchFamily="34" charset="0"/>
              </a:rPr>
              <a:t>Я все люблю, что есть на свете…</a:t>
            </a:r>
            <a:endParaRPr lang="ru-RU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picture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57422" y="428604"/>
            <a:ext cx="442915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наркотики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000240"/>
            <a:ext cx="21431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табак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214686"/>
            <a:ext cx="28575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алкоголь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10" y="2000240"/>
            <a:ext cx="392909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л</a:t>
            </a:r>
            <a:r>
              <a:rPr lang="ru-RU" sz="2800" b="1" i="1" dirty="0" smtClean="0">
                <a:solidFill>
                  <a:schemeClr val="tx1"/>
                </a:solidFill>
              </a:rPr>
              <a:t>екарственные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средства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4786322"/>
            <a:ext cx="385765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т</a:t>
            </a:r>
            <a:r>
              <a:rPr lang="ru-RU" sz="3200" b="1" i="1" dirty="0" smtClean="0">
                <a:solidFill>
                  <a:schemeClr val="tx1"/>
                </a:solidFill>
              </a:rPr>
              <a:t>оксические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 вещества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6248" y="3929066"/>
            <a:ext cx="485775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наркотические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 вещества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143504" y="142873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</p:cNvCxnSpPr>
          <p:nvPr/>
        </p:nvCxnSpPr>
        <p:spPr>
          <a:xfrm rot="16200000" flipH="1">
            <a:off x="3643306" y="2357430"/>
            <a:ext cx="257176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107389" y="2678901"/>
            <a:ext cx="335758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071670" y="1857364"/>
            <a:ext cx="185738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571604" y="121442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ublic\Pictures\Sample Pictures\drugs-ab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1"/>
            <a:ext cx="571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Script" pitchFamily="34" charset="0"/>
              </a:rPr>
              <a:t>Все это наркотики…</a:t>
            </a:r>
            <a:endParaRPr lang="ru-RU" sz="3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" y="-14475"/>
            <a:ext cx="9126363" cy="6872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Причины употребления наркотиков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643051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-- любопытство</a:t>
            </a:r>
          </a:p>
          <a:p>
            <a:r>
              <a:rPr lang="ru-RU" sz="3200" b="1" i="1" dirty="0" smtClean="0"/>
              <a:t>--желание казаться взрослым</a:t>
            </a:r>
          </a:p>
          <a:p>
            <a:r>
              <a:rPr lang="ru-RU" sz="3200" b="1" i="1" dirty="0" smtClean="0"/>
              <a:t>--стремление испытать новые ощущения</a:t>
            </a:r>
          </a:p>
          <a:p>
            <a:r>
              <a:rPr lang="ru-RU" sz="3200" b="1" i="1" dirty="0" smtClean="0"/>
              <a:t>--чтобы забыть о проблемах и неприятностях</a:t>
            </a:r>
          </a:p>
          <a:p>
            <a:r>
              <a:rPr lang="ru-RU" sz="3200" b="1" i="1" dirty="0" smtClean="0"/>
              <a:t>--чтобы легче общаться с другими людьми</a:t>
            </a:r>
          </a:p>
          <a:p>
            <a:pPr>
              <a:buFontTx/>
              <a:buChar char="-"/>
            </a:pPr>
            <a:r>
              <a:rPr lang="ru-RU" sz="3200" b="1" i="1" dirty="0" smtClean="0"/>
              <a:t>«надо попробовать все»</a:t>
            </a:r>
          </a:p>
          <a:p>
            <a:pPr>
              <a:buFontTx/>
              <a:buChar char="-"/>
            </a:pPr>
            <a:r>
              <a:rPr lang="ru-RU" sz="3200" b="1" i="1" dirty="0" smtClean="0"/>
              <a:t>-стремление к подражанию (чем я хуже?)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ublic\Pictures\Sample 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1228231053_nosmoking-deathtrap-595x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Public\Pictures\Sample Pictures\iCAMMTB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4357680"/>
            <a:ext cx="3286116" cy="250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24777" cy="68712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142984"/>
            <a:ext cx="82897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>
                <a:solidFill>
                  <a:srgbClr val="C00000"/>
                </a:solidFill>
                <a:latin typeface="Segoe Script" pitchFamily="34" charset="0"/>
              </a:rPr>
              <a:t>Наша</a:t>
            </a:r>
          </a:p>
          <a:p>
            <a:pPr algn="ctr"/>
            <a:r>
              <a:rPr lang="ru-RU" sz="16600" b="1" dirty="0" smtClean="0">
                <a:solidFill>
                  <a:srgbClr val="C00000"/>
                </a:solidFill>
                <a:latin typeface="Segoe Script" pitchFamily="34" charset="0"/>
              </a:rPr>
              <a:t> боль</a:t>
            </a:r>
            <a:endParaRPr lang="ru-RU" sz="16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nout</dc:creator>
  <cp:lastModifiedBy>nout</cp:lastModifiedBy>
  <cp:revision>8</cp:revision>
  <dcterms:created xsi:type="dcterms:W3CDTF">2012-03-20T15:35:49Z</dcterms:created>
  <dcterms:modified xsi:type="dcterms:W3CDTF">2012-03-20T16:52:39Z</dcterms:modified>
</cp:coreProperties>
</file>