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7056784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54.02.01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Дизайн </a:t>
            </a:r>
            <a:r>
              <a:rPr lang="ru-RU" dirty="0" smtClean="0"/>
              <a:t>(по отраслям)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5040560" cy="17526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Квалификация 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Дизайнер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обучения на базе 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- 3 г. 10м.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69e337f-838c-48a1-ae09-2542fc6b46d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2286325" cy="141277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виды профессиональной деятельности: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39248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художественно-конструкторских (дизайнерских) проектов промышленной продукции, предметно-пространственных комплексов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художественно-конструкторских (дизайнерских) проектов в материале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изготовлением изделий на производстве в части соответствия их авторскому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образцу;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исполнителей;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 по одной или нескольким профессиям рабочих, должностям служащих.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практик: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0480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УП.01.01 Учебная практика и ПП.01.01 Производственная практика по ПМ.01 Разработка художественно-конструкторских (дизайнерских) проектов промышленной продукции, предметно-пространственных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комплексов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УП.02.01 Учебная практика и ПП.02.01 Производственная практика по ПМ.02 Техническое исполнение художественно-конструкторских (дизайнерских) проектов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материале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ПП.03.01 Производственная практика по ПМ.03 Контроль за изготовлением изделий в производстве в части соответствия их авторскому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образцу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ПП.04.01 Производственная практика по ПМ.04 Организация работы коллектива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исполнителей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УП.05.01 Учебная практика и ПП.05.01 Производственная практика по ПМ.05 Выполнение работ по одной или нескольким профессиям рабочих, должностям служащих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56895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Разработка художественно-конструкторских (дизайнерских) проектов промышленной продукции, предметно-пространственных комплексов: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424936" cy="44416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основы композиционного построения в графическом и объемно-пространственном дизайне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колористики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закономерности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построения художественной формы и особенности ее восприятия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тенденции в области дизайна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преобразующие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методы формообразования (стилизация и трансформация)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36327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Техническое исполнение художественно-конструкторских (дизайнерских) проектов в материале: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ассортимент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особенности, свойства, методы испытаний и оценки качества материалов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эксплуатационные и гигиенические требования, предъявляемые к материалам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производственное оборудование, применяемое для изготовления изделий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дизайн-индустрии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1837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Контроль за изготовлением изделий на производстве в части соответствия их авторскому образцу: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8164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выбора средств измерения и метрологического обеспечения технологического процесса изготовления продукции в целом и по его отдельным этапам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аттестации и проверки средств измерения и испытательного оборудования по государственным стандартам.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работы коллектива исполнителей: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81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система управления трудовыми ресурсами в организации;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формы обучения персонала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управления конфликтами и борьбы со стрессом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приема и сдачи работы в соответствии с техническим заданием.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дисциплины: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Материаловедение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ОП.02	Экономика организаций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ОП.03	Рисунок с основами перспективы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ОП.04	Живопись с основами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цветоведения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ОП.05	История дизайна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ОП.06	История изобразительного искусства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ОП.07	Безопасность жизнедеятельности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ОП.08	Дизайн в сфере применения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ОП.09	Основы черчения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ОП.10	Композиция и макетирование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ОП.11	Основы предпринимательской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ОП.12	Правовое обеспечение профессиональной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341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54.02.01  Дизайн (по отраслям)</vt:lpstr>
      <vt:lpstr>Основные виды профессиональной деятельности:</vt:lpstr>
      <vt:lpstr>Виды практик:</vt:lpstr>
      <vt:lpstr>Разработка художественно-конструкторских (дизайнерских) проектов промышленной продукции, предметно-пространственных комплексов: </vt:lpstr>
      <vt:lpstr>Техническое исполнение художественно-конструкторских (дизайнерских) проектов в материале: </vt:lpstr>
      <vt:lpstr>Контроль за изготовлением изделий на производстве в части соответствия их авторскому образцу: </vt:lpstr>
      <vt:lpstr>Организация работы коллектива исполнителей: </vt:lpstr>
      <vt:lpstr>Общепрофессиональные дисциплины: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54.02.01  Дизайн (по отраслям)</dc:title>
  <dc:creator>Федорова Мария Владимировна</dc:creator>
  <cp:lastModifiedBy>Fedorova_mv</cp:lastModifiedBy>
  <cp:revision>4</cp:revision>
  <dcterms:created xsi:type="dcterms:W3CDTF">2022-06-20T12:05:03Z</dcterms:created>
  <dcterms:modified xsi:type="dcterms:W3CDTF">2022-06-20T12:44:10Z</dcterms:modified>
</cp:coreProperties>
</file>