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7" r:id="rId4"/>
    <p:sldId id="259" r:id="rId5"/>
    <p:sldId id="263" r:id="rId6"/>
    <p:sldId id="262" r:id="rId7"/>
    <p:sldId id="25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83AA-4C91-4D78-A84F-693B8F19046A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824F-71E7-492E-BE52-1E7DA6ECD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83AA-4C91-4D78-A84F-693B8F19046A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824F-71E7-492E-BE52-1E7DA6ECD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83AA-4C91-4D78-A84F-693B8F19046A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824F-71E7-492E-BE52-1E7DA6ECD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83AA-4C91-4D78-A84F-693B8F19046A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824F-71E7-492E-BE52-1E7DA6ECD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83AA-4C91-4D78-A84F-693B8F19046A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824F-71E7-492E-BE52-1E7DA6ECD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83AA-4C91-4D78-A84F-693B8F19046A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824F-71E7-492E-BE52-1E7DA6ECD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83AA-4C91-4D78-A84F-693B8F19046A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824F-71E7-492E-BE52-1E7DA6ECD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83AA-4C91-4D78-A84F-693B8F19046A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824F-71E7-492E-BE52-1E7DA6ECD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83AA-4C91-4D78-A84F-693B8F19046A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824F-71E7-492E-BE52-1E7DA6ECD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83AA-4C91-4D78-A84F-693B8F19046A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824F-71E7-492E-BE52-1E7DA6ECD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83AA-4C91-4D78-A84F-693B8F19046A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824F-71E7-492E-BE52-1E7DA6ECD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283AA-4C91-4D78-A84F-693B8F19046A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0824F-71E7-492E-BE52-1E7DA6ECD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66000" t="5000" r="6000" b="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object 6"/>
          <p:cNvPicPr/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object 8"/>
          <p:cNvSpPr txBox="1"/>
          <p:nvPr/>
        </p:nvSpPr>
        <p:spPr>
          <a:xfrm>
            <a:off x="251520" y="2348880"/>
            <a:ext cx="5760640" cy="1671154"/>
          </a:xfrm>
          <a:prstGeom prst="rect">
            <a:avLst/>
          </a:prstGeom>
        </p:spPr>
        <p:txBody>
          <a:bodyPr vert="horz" wrap="square" lIns="0" tIns="9072" rIns="0" bIns="0" rtlCol="0">
            <a:spAutoFit/>
          </a:bodyPr>
          <a:lstStyle/>
          <a:p>
            <a:pPr marL="8640" marR="3456">
              <a:spcBef>
                <a:spcPts val="71"/>
              </a:spcBef>
            </a:pPr>
            <a:r>
              <a:rPr lang="ru-RU" sz="3600" b="1" spc="41" dirty="0" smtClean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Приоритетные направления в сфере образования</a:t>
            </a:r>
            <a:endParaRPr sz="36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9562"/>
            <a:ext cx="42839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100" b="1" spc="70" dirty="0" smtClean="0">
                <a:solidFill>
                  <a:srgbClr val="FFFFFF"/>
                </a:solidFill>
                <a:latin typeface="Century Gothic"/>
                <a:cs typeface="Century Gothic"/>
              </a:rPr>
              <a:t>Отдел образования и социального развития администрации </a:t>
            </a:r>
            <a:r>
              <a:rPr lang="ru-RU" sz="1100" b="1" spc="7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Цивильского</a:t>
            </a:r>
            <a:r>
              <a:rPr lang="ru-RU" sz="1100" b="1" spc="70" dirty="0" smtClean="0">
                <a:solidFill>
                  <a:srgbClr val="FFFFFF"/>
                </a:solidFill>
                <a:latin typeface="Century Gothic"/>
                <a:cs typeface="Century Gothic"/>
              </a:rPr>
              <a:t> района</a:t>
            </a:r>
            <a:endParaRPr lang="ru-RU" sz="1100" b="1" dirty="0">
              <a:latin typeface="Century Gothic"/>
              <a:cs typeface="Century Gothic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051720" y="6525344"/>
            <a:ext cx="51117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70" dirty="0" smtClean="0">
                <a:solidFill>
                  <a:srgbClr val="FFFFFF"/>
                </a:solidFill>
                <a:latin typeface="Century Gothic"/>
                <a:cs typeface="Century Gothic"/>
              </a:rPr>
              <a:t>08.06.2022 г.</a:t>
            </a:r>
            <a:endParaRPr sz="1400" b="1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лина\Desktop\Scan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1" y="-1143000"/>
            <a:ext cx="6858000" cy="914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лина\Desktop\57600652-pin-für-high-school-standort-map-markierung-zeiger-master-cap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17032"/>
            <a:ext cx="431702" cy="4320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19672" y="0"/>
            <a:ext cx="62281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РАНЯЯ ПРОФОРИЕНТАЦИЯ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3968" y="2636912"/>
            <a:ext cx="46085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МБОУ «</a:t>
            </a:r>
            <a:r>
              <a:rPr lang="ru-RU" sz="1400" b="1" dirty="0" err="1" smtClean="0">
                <a:solidFill>
                  <a:srgbClr val="0070C0"/>
                </a:solidFill>
              </a:rPr>
              <a:t>Цивильская</a:t>
            </a:r>
            <a:r>
              <a:rPr lang="ru-RU" sz="1400" b="1" dirty="0" smtClean="0">
                <a:solidFill>
                  <a:srgbClr val="0070C0"/>
                </a:solidFill>
              </a:rPr>
              <a:t>  СОШ №2» с 2021-2022 </a:t>
            </a:r>
            <a:r>
              <a:rPr lang="ru-RU" sz="1400" b="1" dirty="0" err="1" smtClean="0">
                <a:solidFill>
                  <a:srgbClr val="0070C0"/>
                </a:solidFill>
              </a:rPr>
              <a:t>уч</a:t>
            </a:r>
            <a:r>
              <a:rPr lang="ru-RU" sz="1400" b="1" dirty="0" smtClean="0">
                <a:solidFill>
                  <a:srgbClr val="0070C0"/>
                </a:solidFill>
              </a:rPr>
              <a:t>.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3968" y="3861048"/>
            <a:ext cx="37444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МБОУ «СОШ п. Опытный» с 2022-2023 </a:t>
            </a:r>
            <a:r>
              <a:rPr lang="ru-RU" sz="1400" b="1" dirty="0" err="1" smtClean="0">
                <a:solidFill>
                  <a:srgbClr val="0070C0"/>
                </a:solidFill>
              </a:rPr>
              <a:t>уч</a:t>
            </a:r>
            <a:r>
              <a:rPr lang="ru-RU" sz="1400" b="1" dirty="0" smtClean="0">
                <a:solidFill>
                  <a:srgbClr val="0070C0"/>
                </a:solidFill>
              </a:rPr>
              <a:t>.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9752" y="1700809"/>
            <a:ext cx="6660224" cy="75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r>
              <a:rPr lang="ru-RU" sz="1400" b="1" dirty="0" smtClean="0"/>
              <a:t>Технологический (</a:t>
            </a:r>
            <a:r>
              <a:rPr lang="ru-RU" sz="1400" b="1" dirty="0" err="1" smtClean="0"/>
              <a:t>агротехнологический</a:t>
            </a:r>
            <a:r>
              <a:rPr lang="ru-RU" sz="1400" b="1" dirty="0" smtClean="0"/>
              <a:t>) – слесарь по ремонту с/</a:t>
            </a:r>
            <a:r>
              <a:rPr lang="ru-RU" sz="1400" b="1" dirty="0" err="1" smtClean="0"/>
              <a:t>х</a:t>
            </a:r>
            <a:r>
              <a:rPr lang="ru-RU" sz="1400" b="1" dirty="0" smtClean="0"/>
              <a:t> машин </a:t>
            </a:r>
          </a:p>
          <a:p>
            <a:r>
              <a:rPr lang="ru-RU" sz="1400" b="1" dirty="0"/>
              <a:t>Л</a:t>
            </a:r>
            <a:r>
              <a:rPr lang="ru-RU" sz="1400" b="1" dirty="0" smtClean="0"/>
              <a:t>егкая промышленность – швея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  <p:pic>
        <p:nvPicPr>
          <p:cNvPr id="36" name="Picture 2" descr="C:\Users\Алина\Desktop\57600652-pin-für-high-school-standort-map-markierung-zeiger-master-cap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12776"/>
            <a:ext cx="431702" cy="432048"/>
          </a:xfrm>
          <a:prstGeom prst="rect">
            <a:avLst/>
          </a:prstGeom>
          <a:noFill/>
        </p:spPr>
      </p:pic>
      <p:pic>
        <p:nvPicPr>
          <p:cNvPr id="33" name="Picture 2" descr="C:\Users\Алина\Desktop\57600652-pin-für-high-school-standort-map-markierung-zeiger-master-cap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492896"/>
            <a:ext cx="431702" cy="432048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4211960" y="1484784"/>
            <a:ext cx="48245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МБОУ «</a:t>
            </a:r>
            <a:r>
              <a:rPr lang="ru-RU" sz="1400" b="1" dirty="0" err="1" smtClean="0">
                <a:solidFill>
                  <a:srgbClr val="0070C0"/>
                </a:solidFill>
              </a:rPr>
              <a:t>Цивильская</a:t>
            </a:r>
            <a:r>
              <a:rPr lang="ru-RU" sz="1400" b="1" dirty="0" smtClean="0">
                <a:solidFill>
                  <a:srgbClr val="0070C0"/>
                </a:solidFill>
              </a:rPr>
              <a:t>  СОШ №1» с 2021-2022 </a:t>
            </a:r>
            <a:r>
              <a:rPr lang="ru-RU" sz="1400" b="1" dirty="0" err="1" smtClean="0">
                <a:solidFill>
                  <a:srgbClr val="0070C0"/>
                </a:solidFill>
              </a:rPr>
              <a:t>уч</a:t>
            </a:r>
            <a:r>
              <a:rPr lang="ru-RU" sz="1400" b="1" dirty="0" smtClean="0">
                <a:solidFill>
                  <a:srgbClr val="0070C0"/>
                </a:solidFill>
              </a:rPr>
              <a:t>.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11760" y="2924944"/>
            <a:ext cx="6732240" cy="72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r>
              <a:rPr lang="ru-RU" sz="1400" b="1" dirty="0" smtClean="0"/>
              <a:t>Технологический (</a:t>
            </a:r>
            <a:r>
              <a:rPr lang="ru-RU" sz="1400" b="1" dirty="0" err="1" smtClean="0"/>
              <a:t>агротехнологический</a:t>
            </a:r>
            <a:r>
              <a:rPr lang="ru-RU" sz="1400" b="1" dirty="0" smtClean="0"/>
              <a:t>) – слесарь по ремонту с/</a:t>
            </a:r>
            <a:r>
              <a:rPr lang="ru-RU" sz="1400" b="1" dirty="0" err="1" smtClean="0"/>
              <a:t>х</a:t>
            </a:r>
            <a:r>
              <a:rPr lang="ru-RU" sz="1400" b="1" dirty="0" smtClean="0"/>
              <a:t> машин </a:t>
            </a:r>
          </a:p>
          <a:p>
            <a:r>
              <a:rPr lang="ru-RU" sz="1400" b="1" dirty="0"/>
              <a:t>Л</a:t>
            </a:r>
            <a:r>
              <a:rPr lang="ru-RU" sz="1400" b="1" dirty="0" smtClean="0"/>
              <a:t>егкая промышленность – швея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2411760" y="4149080"/>
            <a:ext cx="6732240" cy="72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r>
              <a:rPr lang="ru-RU" sz="1400" b="1" dirty="0" smtClean="0"/>
              <a:t>Технологический (</a:t>
            </a:r>
            <a:r>
              <a:rPr lang="ru-RU" sz="1400" b="1" dirty="0" err="1" smtClean="0"/>
              <a:t>агротехнологический</a:t>
            </a:r>
            <a:r>
              <a:rPr lang="ru-RU" sz="1400" b="1" dirty="0" smtClean="0"/>
              <a:t>) – слесарь по ремонту с/</a:t>
            </a:r>
            <a:r>
              <a:rPr lang="ru-RU" sz="1400" b="1" dirty="0" err="1" smtClean="0"/>
              <a:t>х</a:t>
            </a:r>
            <a:r>
              <a:rPr lang="ru-RU" sz="1400" b="1" dirty="0" smtClean="0"/>
              <a:t> машин </a:t>
            </a:r>
          </a:p>
          <a:p>
            <a:r>
              <a:rPr lang="ru-RU" sz="1400" b="1" dirty="0"/>
              <a:t>Л</a:t>
            </a:r>
            <a:r>
              <a:rPr lang="ru-RU" sz="1400" b="1" dirty="0" smtClean="0"/>
              <a:t>егкая промышленность – швея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Количество участников и выбранные экзамены ОГЭ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96756"/>
          <a:ext cx="9144000" cy="5338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449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Предметы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</a:tr>
              <a:tr h="444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Русский язык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339</a:t>
                      </a:r>
                    </a:p>
                  </a:txBody>
                  <a:tcPr marL="9525" marR="9525" marT="9525" marB="0" anchor="ctr"/>
                </a:tc>
              </a:tr>
              <a:tr h="444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339</a:t>
                      </a:r>
                    </a:p>
                  </a:txBody>
                  <a:tcPr marL="9525" marR="9525" marT="9525" marB="0" anchor="ctr"/>
                </a:tc>
              </a:tr>
              <a:tr h="444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</a:tr>
              <a:tr h="444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</a:tr>
              <a:tr h="444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</a:tr>
              <a:tr h="444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Биология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</a:tr>
              <a:tr h="444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</a:tr>
              <a:tr h="444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</a:tr>
              <a:tr h="444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444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</a:tr>
              <a:tr h="444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Лицензия на профессиональное обучение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r>
              <a:rPr lang="ru-RU" sz="2800" b="1" dirty="0" smtClean="0"/>
              <a:t>МБОУ «СОШ п. Опытный»</a:t>
            </a:r>
          </a:p>
          <a:p>
            <a:r>
              <a:rPr lang="ru-RU" sz="2800" b="1" dirty="0" smtClean="0"/>
              <a:t>МБОУ «</a:t>
            </a:r>
            <a:r>
              <a:rPr lang="ru-RU" sz="2800" b="1" dirty="0" err="1" smtClean="0"/>
              <a:t>Конарская</a:t>
            </a:r>
            <a:r>
              <a:rPr lang="ru-RU" sz="2800" b="1" dirty="0" smtClean="0"/>
              <a:t> СОШ»</a:t>
            </a:r>
          </a:p>
          <a:p>
            <a:r>
              <a:rPr lang="ru-RU" sz="2800" b="1" dirty="0" smtClean="0"/>
              <a:t>МБОУ «</a:t>
            </a:r>
            <a:r>
              <a:rPr lang="ru-RU" sz="2800" b="1" dirty="0" err="1" smtClean="0"/>
              <a:t>Богатыревская</a:t>
            </a:r>
            <a:r>
              <a:rPr lang="ru-RU" sz="2800" b="1" dirty="0" smtClean="0"/>
              <a:t> СОШ»</a:t>
            </a:r>
          </a:p>
          <a:p>
            <a:r>
              <a:rPr lang="ru-RU" sz="2800" b="1" dirty="0" smtClean="0"/>
              <a:t>МБОУ «</a:t>
            </a:r>
            <a:r>
              <a:rPr lang="ru-RU" sz="2800" b="1" dirty="0" err="1" smtClean="0"/>
              <a:t>Тувсинская</a:t>
            </a:r>
            <a:r>
              <a:rPr lang="ru-RU" sz="2800" b="1" dirty="0" smtClean="0"/>
              <a:t> СОШ»</a:t>
            </a:r>
          </a:p>
          <a:p>
            <a:r>
              <a:rPr lang="ru-RU" sz="2800" b="1" dirty="0" smtClean="0"/>
              <a:t>МБОУ «</a:t>
            </a:r>
            <a:r>
              <a:rPr lang="ru-RU" sz="2800" b="1" dirty="0" err="1" smtClean="0"/>
              <a:t>Таушкасинская</a:t>
            </a:r>
            <a:r>
              <a:rPr lang="ru-RU" sz="2800" b="1" dirty="0" smtClean="0"/>
              <a:t> СОШ им. Г.Т. Прокопьева»</a:t>
            </a:r>
          </a:p>
          <a:p>
            <a:r>
              <a:rPr lang="ru-RU" sz="2800" b="1" dirty="0" smtClean="0"/>
              <a:t>МБОУ «Первомайская СОШ»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Первая профессия в школе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Швея</a:t>
            </a:r>
          </a:p>
          <a:p>
            <a:r>
              <a:rPr lang="ru-RU" b="1" dirty="0" smtClean="0"/>
              <a:t>Слесарь по ремонту с/</a:t>
            </a:r>
            <a:r>
              <a:rPr lang="ru-RU" b="1" dirty="0" err="1" smtClean="0"/>
              <a:t>х</a:t>
            </a:r>
            <a:r>
              <a:rPr lang="ru-RU" b="1" dirty="0" smtClean="0"/>
              <a:t> машин</a:t>
            </a:r>
          </a:p>
          <a:p>
            <a:r>
              <a:rPr lang="ru-RU" b="1" dirty="0"/>
              <a:t>Техник по обслуживанию электронно-вычислительных </a:t>
            </a:r>
            <a:r>
              <a:rPr lang="ru-RU" b="1" dirty="0" smtClean="0"/>
              <a:t>машин</a:t>
            </a:r>
          </a:p>
          <a:p>
            <a:r>
              <a:rPr lang="ru-RU" b="1" dirty="0" smtClean="0"/>
              <a:t>Тракторист</a:t>
            </a:r>
          </a:p>
          <a:p>
            <a:r>
              <a:rPr lang="ru-RU" b="1" dirty="0" smtClean="0"/>
              <a:t>Младший </a:t>
            </a:r>
            <a:r>
              <a:rPr lang="ru-RU" b="1" dirty="0"/>
              <a:t>медицинский </a:t>
            </a:r>
            <a:r>
              <a:rPr lang="ru-RU" b="1" dirty="0" smtClean="0"/>
              <a:t>работник, младший фармацевт, медицинский регистратор</a:t>
            </a:r>
          </a:p>
          <a:p>
            <a:r>
              <a:rPr lang="ru-RU" b="1" dirty="0" smtClean="0"/>
              <a:t>Вожатый, помощник воспитателя, младший воспитатель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4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ина\Desktop\57600652-pin-für-high-school-standort-map-markierung-zeiger-master-cap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64704"/>
            <a:ext cx="431702" cy="432048"/>
          </a:xfrm>
          <a:prstGeom prst="rect">
            <a:avLst/>
          </a:prstGeom>
          <a:noFill/>
        </p:spPr>
      </p:pic>
      <p:pic>
        <p:nvPicPr>
          <p:cNvPr id="6" name="Picture 2" descr="C:\Users\Алина\Desktop\57600652-pin-für-high-school-standort-map-markierung-zeiger-master-cap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36912"/>
            <a:ext cx="431702" cy="432048"/>
          </a:xfrm>
          <a:prstGeom prst="rect">
            <a:avLst/>
          </a:prstGeom>
          <a:noFill/>
        </p:spPr>
      </p:pic>
      <p:pic>
        <p:nvPicPr>
          <p:cNvPr id="8" name="Picture 2" descr="C:\Users\Алина\Desktop\57600652-pin-für-high-school-standort-map-markierung-zeiger-master-cap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589240"/>
            <a:ext cx="431702" cy="432048"/>
          </a:xfrm>
          <a:prstGeom prst="rect">
            <a:avLst/>
          </a:prstGeom>
          <a:noFill/>
        </p:spPr>
      </p:pic>
      <p:pic>
        <p:nvPicPr>
          <p:cNvPr id="9" name="Picture 2" descr="C:\Users\Алина\Desktop\57600652-pin-für-high-school-standort-map-markierung-zeiger-master-cap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73016"/>
            <a:ext cx="431702" cy="4320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49320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tx2"/>
                </a:solidFill>
              </a:rPr>
              <a:t>Цивильский</a:t>
            </a:r>
            <a:r>
              <a:rPr lang="ru-RU" sz="2800" b="1" dirty="0" smtClean="0">
                <a:solidFill>
                  <a:schemeClr val="tx2"/>
                </a:solidFill>
              </a:rPr>
              <a:t> район  - УПК-21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908720"/>
            <a:ext cx="25922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МБОУ «Первомайская СОШ»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692696"/>
            <a:ext cx="24482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МБОУ «</a:t>
            </a:r>
            <a:r>
              <a:rPr lang="ru-RU" sz="1400" b="1" dirty="0" err="1" smtClean="0">
                <a:solidFill>
                  <a:srgbClr val="0070C0"/>
                </a:solidFill>
              </a:rPr>
              <a:t>Тувсинская</a:t>
            </a:r>
            <a:r>
              <a:rPr lang="ru-RU" sz="1400" b="1" dirty="0" smtClean="0">
                <a:solidFill>
                  <a:srgbClr val="0070C0"/>
                </a:solidFill>
              </a:rPr>
              <a:t> СОШ»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1772816"/>
            <a:ext cx="26642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МБОУ «</a:t>
            </a:r>
            <a:r>
              <a:rPr lang="ru-RU" sz="1400" b="1" dirty="0" err="1" smtClean="0">
                <a:solidFill>
                  <a:srgbClr val="0070C0"/>
                </a:solidFill>
              </a:rPr>
              <a:t>Цивильская</a:t>
            </a:r>
            <a:r>
              <a:rPr lang="ru-RU" sz="1400" b="1" dirty="0" smtClean="0">
                <a:solidFill>
                  <a:srgbClr val="0070C0"/>
                </a:solidFill>
              </a:rPr>
              <a:t>  СОШ №2»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60" y="2708920"/>
            <a:ext cx="26642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МБОУ «</a:t>
            </a:r>
            <a:r>
              <a:rPr lang="ru-RU" sz="1400" b="1" dirty="0" err="1" smtClean="0">
                <a:solidFill>
                  <a:srgbClr val="0070C0"/>
                </a:solidFill>
              </a:rPr>
              <a:t>Цивильская</a:t>
            </a:r>
            <a:r>
              <a:rPr lang="ru-RU" sz="1400" b="1" dirty="0" smtClean="0">
                <a:solidFill>
                  <a:srgbClr val="0070C0"/>
                </a:solidFill>
              </a:rPr>
              <a:t>  СОШ №1»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2276872"/>
            <a:ext cx="24482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МБОУ «</a:t>
            </a:r>
            <a:r>
              <a:rPr lang="ru-RU" sz="1400" b="1" dirty="0" err="1" smtClean="0">
                <a:solidFill>
                  <a:srgbClr val="0070C0"/>
                </a:solidFill>
              </a:rPr>
              <a:t>Богатыревская</a:t>
            </a:r>
            <a:r>
              <a:rPr lang="ru-RU" sz="1400" b="1" dirty="0" smtClean="0">
                <a:solidFill>
                  <a:srgbClr val="0070C0"/>
                </a:solidFill>
              </a:rPr>
              <a:t> СОШ»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5976" y="3717032"/>
            <a:ext cx="26642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МБОУ «СОШ п. Опытный»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1760" y="5733256"/>
            <a:ext cx="26642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МБОУ «</a:t>
            </a:r>
            <a:r>
              <a:rPr lang="ru-RU" sz="1400" b="1" dirty="0" err="1" smtClean="0">
                <a:solidFill>
                  <a:srgbClr val="0070C0"/>
                </a:solidFill>
              </a:rPr>
              <a:t>Чурачикская</a:t>
            </a:r>
            <a:r>
              <a:rPr lang="ru-RU" sz="1400" b="1" dirty="0" smtClean="0">
                <a:solidFill>
                  <a:srgbClr val="0070C0"/>
                </a:solidFill>
              </a:rPr>
              <a:t> СОШ»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2564904"/>
            <a:ext cx="3528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Технологический (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агротехнологический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ЦАТТ – Аграрный университет –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Куснар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Авангард,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лесарь по ремонту с/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машин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1960" y="980728"/>
            <a:ext cx="2772000" cy="54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Технологический (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агротехнологический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ЦАТТ – ЧГУ –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Куснар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Авангард,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слесарь по ремонту с/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машин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 descr="C:\Users\Алина\Desktop\57600652-pin-für-high-school-standort-map-markierung-zeiger-master-cap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431702" cy="43204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851920" y="4005064"/>
            <a:ext cx="4968552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Технологический (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агротехнологический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   ЦАТТ – Аграрный университет - Авангард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Технологический (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технологии)  - ЧЭМК – ЧГУ – ИСЕРВ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9912" y="2060848"/>
            <a:ext cx="5184576" cy="54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Технологический (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технологии)  - ЧЭМК – ЧГУ – ИСЕРВ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Технологический (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агротехнологический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  - ЦАТТ – Аграрный университет - Авангард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Медицинские классы –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Медколледж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– ЧГУ –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Цивильская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ЦРБ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C:\Users\Алина\Desktop\57600652-pin-für-high-school-standort-map-markierung-zeiger-master-cap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48680"/>
            <a:ext cx="431702" cy="43204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835696" y="6021288"/>
            <a:ext cx="4680520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Технологический (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технологии)  - ЧЭМК – ЧГУ – ИСЕРВ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9592" y="1196752"/>
            <a:ext cx="3168000" cy="68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Технологический (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агротехнологический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ЦАТТ –Аграрный университет – Авангард,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Легкая промышленность ЦАТТ – ЧГУ – Глория, Рукодельница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55976" y="4509120"/>
            <a:ext cx="18356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МБОУ «</a:t>
            </a:r>
            <a:r>
              <a:rPr lang="ru-RU" sz="1200" b="1" dirty="0" err="1" smtClean="0">
                <a:solidFill>
                  <a:srgbClr val="0070C0"/>
                </a:solidFill>
              </a:rPr>
              <a:t>Конарская</a:t>
            </a:r>
            <a:r>
              <a:rPr lang="ru-RU" sz="1200" b="1" dirty="0" smtClean="0">
                <a:solidFill>
                  <a:srgbClr val="0070C0"/>
                </a:solidFill>
              </a:rPr>
              <a:t> СОШ»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32" name="Picture 2" descr="C:\Users\Алина\Desktop\57600652-pin-für-high-school-standort-map-markierung-zeiger-master-cap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437112"/>
            <a:ext cx="431702" cy="432048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3995936" y="4797152"/>
            <a:ext cx="5148064" cy="75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Технологический (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агротехнологический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 -</a:t>
            </a:r>
          </a:p>
          <a:p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Канашский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транспотно-энергетический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техникум– ЧГУ –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Татнефть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Прикамье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Технологический (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агротехнологический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  ЦАТТ - Аграрный университет – Авангард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Легкая промышленность ЦАТТ – ЧГУ – Глория, Рукодельница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 descr="C:\Users\Алина\Desktop\57600652-pin-für-high-school-standort-map-markierung-zeiger-master-cap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628800"/>
            <a:ext cx="431702" cy="432048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6516216" y="0"/>
            <a:ext cx="26277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ПРОЕКТ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7904" y="2996952"/>
            <a:ext cx="3600000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Технологический (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технологии)  - ЧЭМК – ЧГУ – ИСЕРВ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Медицинские классы –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Медколледж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– ЧГУ –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Цивильская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ЦРБ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едагогические классы –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Педколледж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– ЧГПУ – ОО района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433</Words>
  <Application>Microsoft Office PowerPoint</Application>
  <PresentationFormat>Экран (4:3)</PresentationFormat>
  <Paragraphs>103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Количество участников и выбранные экзамены ОГЭ</vt:lpstr>
      <vt:lpstr>Лицензия на профессиональное обучение</vt:lpstr>
      <vt:lpstr>Первая профессия в школе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Алина</cp:lastModifiedBy>
  <cp:revision>34</cp:revision>
  <dcterms:created xsi:type="dcterms:W3CDTF">2022-06-07T11:21:35Z</dcterms:created>
  <dcterms:modified xsi:type="dcterms:W3CDTF">2022-06-08T16:22:38Z</dcterms:modified>
</cp:coreProperties>
</file>