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6" r:id="rId3"/>
    <p:sldId id="267" r:id="rId4"/>
    <p:sldId id="269" r:id="rId5"/>
    <p:sldId id="328" r:id="rId6"/>
    <p:sldId id="327" r:id="rId7"/>
    <p:sldId id="319" r:id="rId8"/>
    <p:sldId id="331" r:id="rId9"/>
    <p:sldId id="294" r:id="rId10"/>
    <p:sldId id="314" r:id="rId11"/>
    <p:sldId id="330" r:id="rId12"/>
    <p:sldId id="29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00FF"/>
    <a:srgbClr val="99FF99"/>
    <a:srgbClr val="FF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4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96E-2"/>
          <c:y val="5.0925925925925965E-2"/>
          <c:w val="0.94648753280839892"/>
          <c:h val="0.833094196558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dLbl>
              <c:idx val="0"/>
              <c:layout>
                <c:manualLayout>
                  <c:x val="-4.3859649122807024E-3"/>
                  <c:y val="2.450980392156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222222222222258E-2"/>
                  <c:y val="2.77777777777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33333333333375E-2"/>
                  <c:y val="9.259259259259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444444444444445E-2"/>
                  <c:y val="1.851851851851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0-14 лет</c:v>
                </c:pt>
                <c:pt idx="1">
                  <c:v>15-17 лет</c:v>
                </c:pt>
                <c:pt idx="2">
                  <c:v>мальчики</c:v>
                </c:pt>
                <c:pt idx="3">
                  <c:v>девочки</c:v>
                </c:pt>
                <c:pt idx="4">
                  <c:v>всего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0.21000000000000013</c:v>
                </c:pt>
                <c:pt idx="1">
                  <c:v>0.79</c:v>
                </c:pt>
                <c:pt idx="2" formatCode="0.00%">
                  <c:v>0.11300000000000007</c:v>
                </c:pt>
                <c:pt idx="3" formatCode="0.00%">
                  <c:v>0.88700000000000057</c:v>
                </c:pt>
                <c:pt idx="4" formatCode="0.00%">
                  <c:v>0.95400000000000051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6-A742-A787-06E0B85BC246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"/>
              <c:layout>
                <c:manualLayout>
                  <c:x val="1.9444444444444445E-2"/>
                  <c:y val="1.388888888888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9019607843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0-14 лет</c:v>
                </c:pt>
                <c:pt idx="1">
                  <c:v>15-17 лет</c:v>
                </c:pt>
                <c:pt idx="2">
                  <c:v>мальчики</c:v>
                </c:pt>
                <c:pt idx="3">
                  <c:v>девочки</c:v>
                </c:pt>
                <c:pt idx="4">
                  <c:v>всего</c:v>
                </c:pt>
              </c:strCache>
            </c:strRef>
          </c:cat>
          <c:val>
            <c:numRef>
              <c:f>Лист1!$C$3:$C$7</c:f>
              <c:numCache>
                <c:formatCode>0.00%</c:formatCode>
                <c:ptCount val="5"/>
                <c:pt idx="0">
                  <c:v>0.28100000000000008</c:v>
                </c:pt>
                <c:pt idx="1">
                  <c:v>0.71900000000000053</c:v>
                </c:pt>
                <c:pt idx="2">
                  <c:v>0.28100000000000008</c:v>
                </c:pt>
                <c:pt idx="3">
                  <c:v>0.71900000000000053</c:v>
                </c:pt>
                <c:pt idx="4">
                  <c:v>0.98499999999999999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6-A742-A787-06E0B85BC246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2.6754385964912291E-2"/>
                  <c:y val="4.6294580824455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22E-2"/>
                  <c:y val="9.259259259259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9576771653543463E-3"/>
                  <c:y val="1.8790721012814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0-14 лет</c:v>
                </c:pt>
                <c:pt idx="1">
                  <c:v>15-17 лет</c:v>
                </c:pt>
                <c:pt idx="2">
                  <c:v>мальчики</c:v>
                </c:pt>
                <c:pt idx="3">
                  <c:v>девочки</c:v>
                </c:pt>
                <c:pt idx="4">
                  <c:v>всего</c:v>
                </c:pt>
              </c:strCache>
            </c:strRef>
          </c:cat>
          <c:val>
            <c:numRef>
              <c:f>Лист1!$D$3:$D$7</c:f>
              <c:numCache>
                <c:formatCode>0.00%</c:formatCode>
                <c:ptCount val="5"/>
                <c:pt idx="0">
                  <c:v>0.44600000000000034</c:v>
                </c:pt>
                <c:pt idx="1">
                  <c:v>0.55400000000000005</c:v>
                </c:pt>
                <c:pt idx="2">
                  <c:v>0.13800000000000001</c:v>
                </c:pt>
                <c:pt idx="3">
                  <c:v>0.86200000000000054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6-A742-A787-06E0B85BC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64480"/>
        <c:axId val="79366016"/>
      </c:barChart>
      <c:catAx>
        <c:axId val="793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79366016"/>
        <c:crosses val="autoZero"/>
        <c:auto val="1"/>
        <c:lblAlgn val="ctr"/>
        <c:lblOffset val="100"/>
        <c:noMultiLvlLbl val="0"/>
      </c:catAx>
      <c:valAx>
        <c:axId val="793660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93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7598643919510209E-2"/>
          <c:y val="2.7201808107320022E-2"/>
          <c:w val="0.44123169636690152"/>
          <c:h val="0.12227844681179559"/>
        </c:manualLayout>
      </c:layout>
      <c:overlay val="0"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34951881014874"/>
          <c:y val="3.1318125675467046E-2"/>
          <c:w val="0.76265048118985213"/>
          <c:h val="0.93736374864906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Лист1!$A$16:$A$20</c:f>
              <c:strCache>
                <c:ptCount val="5"/>
                <c:pt idx="0">
                  <c:v>конфликты "отцы и дети"</c:v>
                </c:pt>
                <c:pt idx="1">
                  <c:v>конфликты со сверстниками</c:v>
                </c:pt>
                <c:pt idx="2">
                  <c:v>неразделенная любовь</c:v>
                </c:pt>
                <c:pt idx="3">
                  <c:v>психические заболевания</c:v>
                </c:pt>
                <c:pt idx="4">
                  <c:v>прочие</c:v>
                </c:pt>
              </c:strCache>
            </c:strRef>
          </c:cat>
          <c:val>
            <c:numRef>
              <c:f>Лист1!$B$16:$B$20</c:f>
              <c:numCache>
                <c:formatCode>0.00%</c:formatCode>
                <c:ptCount val="5"/>
                <c:pt idx="0">
                  <c:v>0.47000000000000008</c:v>
                </c:pt>
                <c:pt idx="1">
                  <c:v>0.13</c:v>
                </c:pt>
                <c:pt idx="2">
                  <c:v>0.13</c:v>
                </c:pt>
                <c:pt idx="3" formatCode="0%">
                  <c:v>8.0000000000000043E-2</c:v>
                </c:pt>
                <c:pt idx="4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1-8049-8E64-40897C879D19}"/>
            </c:ext>
          </c:extLst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3"/>
              <c:layout>
                <c:manualLayout>
                  <c:x val="-4.0204213920063341E-17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Лист1!$A$16:$A$20</c:f>
              <c:strCache>
                <c:ptCount val="5"/>
                <c:pt idx="0">
                  <c:v>конфликты "отцы и дети"</c:v>
                </c:pt>
                <c:pt idx="1">
                  <c:v>конфликты со сверстниками</c:v>
                </c:pt>
                <c:pt idx="2">
                  <c:v>неразделенная любовь</c:v>
                </c:pt>
                <c:pt idx="3">
                  <c:v>психические заболевания</c:v>
                </c:pt>
                <c:pt idx="4">
                  <c:v>прочие</c:v>
                </c:pt>
              </c:strCache>
            </c:strRef>
          </c:cat>
          <c:val>
            <c:numRef>
              <c:f>Лист1!$C$16:$C$20</c:f>
              <c:numCache>
                <c:formatCode>0.00%</c:formatCode>
                <c:ptCount val="5"/>
                <c:pt idx="0" formatCode="0%">
                  <c:v>0.38000000000000034</c:v>
                </c:pt>
                <c:pt idx="1">
                  <c:v>0.16</c:v>
                </c:pt>
                <c:pt idx="2" formatCode="0%">
                  <c:v>0.23400000000000001</c:v>
                </c:pt>
                <c:pt idx="3" formatCode="0%">
                  <c:v>3.6999999999999998E-2</c:v>
                </c:pt>
                <c:pt idx="4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1-8049-8E64-40897C879D19}"/>
            </c:ext>
          </c:extLst>
        </c:ser>
        <c:ser>
          <c:idx val="2"/>
          <c:order val="2"/>
          <c:tx>
            <c:strRef>
              <c:f>Лист1!$D$15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6.5789473684210523E-3"/>
                  <c:y val="-4.411764705882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Лист1!$A$16:$A$20</c:f>
              <c:strCache>
                <c:ptCount val="5"/>
                <c:pt idx="0">
                  <c:v>конфликты "отцы и дети"</c:v>
                </c:pt>
                <c:pt idx="1">
                  <c:v>конфликты со сверстниками</c:v>
                </c:pt>
                <c:pt idx="2">
                  <c:v>неразделенная любовь</c:v>
                </c:pt>
                <c:pt idx="3">
                  <c:v>психические заболевания</c:v>
                </c:pt>
                <c:pt idx="4">
                  <c:v>прочие</c:v>
                </c:pt>
              </c:strCache>
            </c:strRef>
          </c:cat>
          <c:val>
            <c:numRef>
              <c:f>Лист1!$D$16:$D$20</c:f>
              <c:numCache>
                <c:formatCode>0.00%</c:formatCode>
                <c:ptCount val="5"/>
                <c:pt idx="0">
                  <c:v>0.48000000000000026</c:v>
                </c:pt>
                <c:pt idx="1">
                  <c:v>0.15000000000000013</c:v>
                </c:pt>
                <c:pt idx="2">
                  <c:v>8.0000000000000043E-2</c:v>
                </c:pt>
                <c:pt idx="4">
                  <c:v>0.29000000000000026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91-8049-8E64-40897C879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13248"/>
        <c:axId val="79414784"/>
      </c:barChart>
      <c:catAx>
        <c:axId val="79413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414784"/>
        <c:crosses val="autoZero"/>
        <c:auto val="1"/>
        <c:lblAlgn val="ctr"/>
        <c:lblOffset val="100"/>
        <c:noMultiLvlLbl val="0"/>
      </c:catAx>
      <c:valAx>
        <c:axId val="7941478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7941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17267578394759"/>
          <c:y val="0.28183143773694957"/>
          <c:w val="0.3026906340654788"/>
          <c:h val="0.163188611840186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16828778755603"/>
          <c:y val="7.5925853018372708E-2"/>
          <c:w val="0.72983171221244414"/>
          <c:h val="0.89814812992125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Лист1!$A$23:$A$31</c:f>
              <c:strCache>
                <c:ptCount val="9"/>
                <c:pt idx="0">
                  <c:v>отравление ЛС</c:v>
                </c:pt>
                <c:pt idx="1">
                  <c:v>самопорезы</c:v>
                </c:pt>
                <c:pt idx="2">
                  <c:v>падение с высоты</c:v>
                </c:pt>
                <c:pt idx="3">
                  <c:v>самоповешение</c:v>
                </c:pt>
                <c:pt idx="4">
                  <c:v>отравление бытовой химией</c:v>
                </c:pt>
                <c:pt idx="5">
                  <c:v>отравление угарным газом</c:v>
                </c:pt>
                <c:pt idx="6">
                  <c:v>падение под транспортное средство</c:v>
                </c:pt>
                <c:pt idx="7">
                  <c:v>самострел</c:v>
                </c:pt>
                <c:pt idx="8">
                  <c:v>другие</c:v>
                </c:pt>
              </c:strCache>
            </c:strRef>
          </c:cat>
          <c:val>
            <c:numRef>
              <c:f>Лист1!$B$23:$B$31</c:f>
              <c:numCache>
                <c:formatCode>0%</c:formatCode>
                <c:ptCount val="9"/>
                <c:pt idx="0">
                  <c:v>0.55000000000000004</c:v>
                </c:pt>
                <c:pt idx="1">
                  <c:v>0.37000000000000005</c:v>
                </c:pt>
                <c:pt idx="2">
                  <c:v>3.0000000000000002E-2</c:v>
                </c:pt>
                <c:pt idx="3">
                  <c:v>3.0000000000000002E-2</c:v>
                </c:pt>
                <c:pt idx="8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2-8E4C-B57B-F1BBDB37E70A}"/>
            </c:ext>
          </c:extLst>
        </c:ser>
        <c:ser>
          <c:idx val="1"/>
          <c:order val="1"/>
          <c:tx>
            <c:strRef>
              <c:f>Лист1!$C$22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Лист1!$A$23:$A$31</c:f>
              <c:strCache>
                <c:ptCount val="9"/>
                <c:pt idx="0">
                  <c:v>отравление ЛС</c:v>
                </c:pt>
                <c:pt idx="1">
                  <c:v>самопорезы</c:v>
                </c:pt>
                <c:pt idx="2">
                  <c:v>падение с высоты</c:v>
                </c:pt>
                <c:pt idx="3">
                  <c:v>самоповешение</c:v>
                </c:pt>
                <c:pt idx="4">
                  <c:v>отравление бытовой химией</c:v>
                </c:pt>
                <c:pt idx="5">
                  <c:v>отравление угарным газом</c:v>
                </c:pt>
                <c:pt idx="6">
                  <c:v>падение под транспортное средство</c:v>
                </c:pt>
                <c:pt idx="7">
                  <c:v>самострел</c:v>
                </c:pt>
                <c:pt idx="8">
                  <c:v>другие</c:v>
                </c:pt>
              </c:strCache>
            </c:strRef>
          </c:cat>
          <c:val>
            <c:numRef>
              <c:f>Лист1!$C$23:$C$31</c:f>
              <c:numCache>
                <c:formatCode>0%</c:formatCode>
                <c:ptCount val="9"/>
                <c:pt idx="0">
                  <c:v>0.39000000000000007</c:v>
                </c:pt>
                <c:pt idx="1">
                  <c:v>0.36000000000000004</c:v>
                </c:pt>
                <c:pt idx="2">
                  <c:v>9.0000000000000011E-2</c:v>
                </c:pt>
                <c:pt idx="3">
                  <c:v>6.0000000000000005E-2</c:v>
                </c:pt>
                <c:pt idx="4">
                  <c:v>3.0000000000000002E-2</c:v>
                </c:pt>
                <c:pt idx="5">
                  <c:v>3.0000000000000002E-2</c:v>
                </c:pt>
                <c:pt idx="8">
                  <c:v>4.0000000000000008E-2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2-8E4C-B57B-F1BBDB37E70A}"/>
            </c:ext>
          </c:extLst>
        </c:ser>
        <c:ser>
          <c:idx val="2"/>
          <c:order val="2"/>
          <c:tx>
            <c:strRef>
              <c:f>Лист1!$D$22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Лист1!$A$23:$A$31</c:f>
              <c:strCache>
                <c:ptCount val="9"/>
                <c:pt idx="0">
                  <c:v>отравление ЛС</c:v>
                </c:pt>
                <c:pt idx="1">
                  <c:v>самопорезы</c:v>
                </c:pt>
                <c:pt idx="2">
                  <c:v>падение с высоты</c:v>
                </c:pt>
                <c:pt idx="3">
                  <c:v>самоповешение</c:v>
                </c:pt>
                <c:pt idx="4">
                  <c:v>отравление бытовой химией</c:v>
                </c:pt>
                <c:pt idx="5">
                  <c:v>отравление угарным газом</c:v>
                </c:pt>
                <c:pt idx="6">
                  <c:v>падение под транспортное средство</c:v>
                </c:pt>
                <c:pt idx="7">
                  <c:v>самострел</c:v>
                </c:pt>
                <c:pt idx="8">
                  <c:v>другие</c:v>
                </c:pt>
              </c:strCache>
            </c:strRef>
          </c:cat>
          <c:val>
            <c:numRef>
              <c:f>Лист1!$D$23:$D$31</c:f>
              <c:numCache>
                <c:formatCode>0%</c:formatCode>
                <c:ptCount val="9"/>
                <c:pt idx="0">
                  <c:v>0.4</c:v>
                </c:pt>
                <c:pt idx="1">
                  <c:v>0.45</c:v>
                </c:pt>
                <c:pt idx="2">
                  <c:v>6.0000000000000005E-2</c:v>
                </c:pt>
                <c:pt idx="3">
                  <c:v>6.0000000000000005E-2</c:v>
                </c:pt>
                <c:pt idx="6">
                  <c:v>1.0000000000000002E-2</c:v>
                </c:pt>
                <c:pt idx="7">
                  <c:v>1.0000000000000002E-2</c:v>
                </c:pt>
                <c:pt idx="8">
                  <c:v>1.0000000000000002E-2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F2-8E4C-B57B-F1BBDB37E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99776"/>
        <c:axId val="79101312"/>
      </c:barChart>
      <c:catAx>
        <c:axId val="79099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79101312"/>
        <c:crosses val="autoZero"/>
        <c:auto val="1"/>
        <c:lblAlgn val="ctr"/>
        <c:lblOffset val="100"/>
        <c:noMultiLvlLbl val="0"/>
      </c:catAx>
      <c:valAx>
        <c:axId val="79101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7909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26531058617767"/>
          <c:y val="4.1090696996208875E-2"/>
          <c:w val="0.28406802274715681"/>
          <c:h val="2.1984908136482947E-2"/>
        </c:manualLayout>
      </c:layout>
      <c:overlay val="0"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63353905086204E-3"/>
          <c:y val="0.12235454943132111"/>
          <c:w val="0.94926531058617736"/>
          <c:h val="0.8189634108236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Lbls>
            <c:dLbl>
              <c:idx val="2"/>
              <c:layout>
                <c:manualLayout>
                  <c:x val="-1.8018018018018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270270270270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774774774774785E-2"/>
                  <c:y val="1.38888888888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Лист1!$A$35:$A$42</c:f>
              <c:strCache>
                <c:ptCount val="8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  <c:pt idx="3">
                  <c:v>16 лет</c:v>
                </c:pt>
                <c:pt idx="4">
                  <c:v>17 лет</c:v>
                </c:pt>
                <c:pt idx="5">
                  <c:v>мальчики</c:v>
                </c:pt>
                <c:pt idx="6">
                  <c:v>девочки</c:v>
                </c:pt>
                <c:pt idx="7">
                  <c:v>всего</c:v>
                </c:pt>
              </c:strCache>
            </c:strRef>
          </c:cat>
          <c:val>
            <c:numRef>
              <c:f>Лист1!$B$35:$B$42</c:f>
              <c:numCache>
                <c:formatCode>0%</c:formatCode>
                <c:ptCount val="8"/>
                <c:pt idx="1">
                  <c:v>0.14000000000000001</c:v>
                </c:pt>
                <c:pt idx="2">
                  <c:v>0.14000000000000001</c:v>
                </c:pt>
                <c:pt idx="4">
                  <c:v>0.72000000000000031</c:v>
                </c:pt>
                <c:pt idx="5">
                  <c:v>0.72000000000000031</c:v>
                </c:pt>
                <c:pt idx="6">
                  <c:v>0.28000000000000008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E641-9E79-ABDF61809AFD}"/>
            </c:ext>
          </c:extLst>
        </c:ser>
        <c:ser>
          <c:idx val="1"/>
          <c:order val="1"/>
          <c:tx>
            <c:strRef>
              <c:f>Лист1!$C$34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Лист1!$A$35:$A$42</c:f>
              <c:strCache>
                <c:ptCount val="8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  <c:pt idx="3">
                  <c:v>16 лет</c:v>
                </c:pt>
                <c:pt idx="4">
                  <c:v>17 лет</c:v>
                </c:pt>
                <c:pt idx="5">
                  <c:v>мальчики</c:v>
                </c:pt>
                <c:pt idx="6">
                  <c:v>девочки</c:v>
                </c:pt>
                <c:pt idx="7">
                  <c:v>всего</c:v>
                </c:pt>
              </c:strCache>
            </c:strRef>
          </c:cat>
          <c:val>
            <c:numRef>
              <c:f>Лист1!$C$35:$C$42</c:f>
              <c:numCache>
                <c:formatCode>General</c:formatCode>
                <c:ptCount val="8"/>
                <c:pt idx="2" formatCode="0%">
                  <c:v>0.4</c:v>
                </c:pt>
                <c:pt idx="3" formatCode="0%">
                  <c:v>0.4</c:v>
                </c:pt>
                <c:pt idx="4" formatCode="0%">
                  <c:v>0.2</c:v>
                </c:pt>
                <c:pt idx="5" formatCode="0%">
                  <c:v>0.4</c:v>
                </c:pt>
                <c:pt idx="6" formatCode="0%">
                  <c:v>0.60000000000000031</c:v>
                </c:pt>
                <c:pt idx="7" formatCode="0%">
                  <c:v>0.7100000000000003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E641-9E79-ABDF61809AFD}"/>
            </c:ext>
          </c:extLst>
        </c:ser>
        <c:ser>
          <c:idx val="2"/>
          <c:order val="2"/>
          <c:tx>
            <c:strRef>
              <c:f>Лист1!$D$34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2.2522522522522532E-2"/>
                  <c:y val="3.9682539682539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513513513513521E-2"/>
                  <c:y val="3.9682539682539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270270270270289E-2"/>
                  <c:y val="-5.9523809523809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Лист1!$A$35:$A$42</c:f>
              <c:strCache>
                <c:ptCount val="8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  <c:pt idx="3">
                  <c:v>16 лет</c:v>
                </c:pt>
                <c:pt idx="4">
                  <c:v>17 лет</c:v>
                </c:pt>
                <c:pt idx="5">
                  <c:v>мальчики</c:v>
                </c:pt>
                <c:pt idx="6">
                  <c:v>девочки</c:v>
                </c:pt>
                <c:pt idx="7">
                  <c:v>всего</c:v>
                </c:pt>
              </c:strCache>
            </c:strRef>
          </c:cat>
          <c:val>
            <c:numRef>
              <c:f>Лист1!$D$35:$D$42</c:f>
              <c:numCache>
                <c:formatCode>0%</c:formatCode>
                <c:ptCount val="8"/>
                <c:pt idx="0">
                  <c:v>0.13</c:v>
                </c:pt>
                <c:pt idx="1">
                  <c:v>0.29000000000000015</c:v>
                </c:pt>
                <c:pt idx="2">
                  <c:v>0.29000000000000015</c:v>
                </c:pt>
                <c:pt idx="4">
                  <c:v>0.29000000000000015</c:v>
                </c:pt>
                <c:pt idx="5">
                  <c:v>0.7100000000000003</c:v>
                </c:pt>
                <c:pt idx="6">
                  <c:v>0.29000000000000015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E641-9E79-ABDF61809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19360"/>
        <c:axId val="94320896"/>
      </c:barChart>
      <c:catAx>
        <c:axId val="9431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94320896"/>
        <c:crosses val="autoZero"/>
        <c:auto val="1"/>
        <c:lblAlgn val="ctr"/>
        <c:lblOffset val="100"/>
        <c:noMultiLvlLbl val="0"/>
      </c:catAx>
      <c:valAx>
        <c:axId val="94320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431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15419947506561"/>
          <c:y val="6.423884514435696E-2"/>
          <c:w val="0.33406802274715702"/>
          <c:h val="0.12615157480314934"/>
        </c:manualLayout>
      </c:layout>
      <c:overlay val="0"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8DA08-A8F3-427D-8ABF-7A058054E4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D43CB-A398-45B3-9340-136189B05F85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Наличие предыдущей (незаконченной) попытки суицида, наличие суицидальной попытки в семье</a:t>
          </a:r>
        </a:p>
      </dgm:t>
    </dgm:pt>
    <dgm:pt modelId="{7E915B76-44D0-4571-AB8A-6E740E931A81}" type="parTrans" cxnId="{65B1ABA0-CCB7-4FBC-9243-C3CCD3273A9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817C513-D82E-4C8D-992A-B2BCB8C87D02}" type="sibTrans" cxnId="{65B1ABA0-CCB7-4FBC-9243-C3CCD3273A9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55CFBE-C29C-4E90-B532-BEC25C05C019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Психические расстройства: депрессия, синдром панических расстройств</a:t>
          </a:r>
        </a:p>
      </dgm:t>
    </dgm:pt>
    <dgm:pt modelId="{FC2F9AE9-17FB-4DEB-9A73-E243075790E2}" type="parTrans" cxnId="{2513069B-2359-46CD-BBA9-C1ED721955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DA0DCF6-C37B-4BE8-8214-A2DEDA6D8D1C}" type="sibTrans" cxnId="{2513069B-2359-46CD-BBA9-C1ED721955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6088E9A-C584-4243-BF54-88663A4B233B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Переживание низкой самооценки – «у меня ничего не получится»</a:t>
          </a:r>
        </a:p>
      </dgm:t>
    </dgm:pt>
    <dgm:pt modelId="{DAE53E30-C43D-432A-9663-7500EE1CB1C2}" type="parTrans" cxnId="{F8D104EF-66D8-44B4-834C-E85B8CB3BC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DC11DA-8FA2-4096-A354-F4394375E935}" type="sibTrans" cxnId="{F8D104EF-66D8-44B4-834C-E85B8CB3BC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31C818E-2E6D-4052-9397-73A21D4CBF32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Употребления наркотиков и токсических препаратов. Они ослабляют мотивационный контроль над поведением человека, обостряют депрессию, вызывают психозы</a:t>
          </a:r>
          <a:endParaRPr lang="ru-RU" sz="12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4317EEB-A967-46C8-9B5C-604C3B0A7360}" type="parTrans" cxnId="{66ECB95D-F6F3-43BD-9E60-CEA47E9C00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0C67FE5-1C41-4C18-8492-9F2AB8BA3203}" type="sibTrans" cxnId="{66ECB95D-F6F3-43BD-9E60-CEA47E9C00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74E28C-CF6E-47C2-B365-75EB85C562D1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Потеря родных или близких (а также домашних животных)</a:t>
          </a:r>
        </a:p>
      </dgm:t>
    </dgm:pt>
    <dgm:pt modelId="{980B0305-9A17-41E1-8360-89A49C6814CE}" type="parTrans" cxnId="{253A19C2-508D-4C4E-A1BD-2E6995A8D3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B8D6138-08B6-4F36-8843-9649B99CC57C}" type="sibTrans" cxnId="{253A19C2-508D-4C4E-A1BD-2E6995A8D3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7AD7132-477C-4212-8C68-74B6D140FA19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Употребление алкоголя. </a:t>
          </a:r>
          <a:r>
            <a:rPr lang="ru-RU" sz="1200" b="1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Длительное злоупотребление алкоголем способствует усилению депрессии, чувства вины и психической боли, которые часто предшествуют суициду</a:t>
          </a:r>
        </a:p>
      </dgm:t>
    </dgm:pt>
    <dgm:pt modelId="{4BAAAB33-E50A-444A-B3E6-27640E0C22BC}" type="parTrans" cxnId="{B75F12E6-A5CA-4407-A4E5-61AFDF6485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5FF709-934D-4F4A-96F2-4082E0A7C9C9}" type="sibTrans" cxnId="{B75F12E6-A5CA-4407-A4E5-61AFDF6485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F47524B-1A06-4A3E-8890-C1C7A157A559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Скандальная, равнодушная, трудная, грустная семья!!!!!</a:t>
          </a:r>
        </a:p>
      </dgm:t>
    </dgm:pt>
    <dgm:pt modelId="{691878E6-5746-497D-8020-1B439E75A255}" type="parTrans" cxnId="{025A3E96-BE33-48D9-B070-7ABA421F103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9147A9-1C18-4D34-8D40-8F288304B061}" type="sibTrans" cxnId="{025A3E96-BE33-48D9-B070-7ABA421F103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BA06393-859D-4A76-A5DB-A06DAC4BEA73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Насмешки и издевательства в школе, </a:t>
          </a:r>
          <a:r>
            <a:rPr lang="ru-RU" sz="1400" b="1" dirty="0" err="1">
              <a:solidFill>
                <a:schemeClr val="bg1"/>
              </a:solidFill>
              <a:latin typeface="Arial Narrow" pitchFamily="34" charset="0"/>
            </a:rPr>
            <a:t>кибербуллинг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63FA0480-1AA0-4CFD-A198-EDE07CF43CBF}" type="parTrans" cxnId="{E6BF116F-AABA-44D6-B009-28E5E16412A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96C8FFD-0630-4171-B77C-5BA094EC2788}" type="sibTrans" cxnId="{E6BF116F-AABA-44D6-B009-28E5E16412A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D9B70A-6D3F-4768-84A2-CEC11662F9AC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Психические, эмоциональные  и физические травмы</a:t>
          </a:r>
        </a:p>
      </dgm:t>
    </dgm:pt>
    <dgm:pt modelId="{B2D37E79-3180-469D-9A81-AE59C1BCF836}" type="parTrans" cxnId="{B35607B4-71D8-48EA-991E-C7F2F7664A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BDF751-0DE3-4C55-8119-05DF516BF262}" type="sibTrans" cxnId="{B35607B4-71D8-48EA-991E-C7F2F7664A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56AD39-4F29-47E1-9A2F-B6BB4788E805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Транзиторные сомнения в сексуальной ориентации</a:t>
          </a:r>
        </a:p>
      </dgm:t>
    </dgm:pt>
    <dgm:pt modelId="{1106AE8F-757E-40A3-B381-0E98A5DD5948}" type="parTrans" cxnId="{F629DBC6-55F7-4D6B-9398-0D587618774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90719F7-7D3F-4E81-B155-6C03EF4A9E8E}" type="sibTrans" cxnId="{F629DBC6-55F7-4D6B-9398-0D587618774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A51422-FBAC-4403-8B0A-F385540FC8CA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Острые финансовые трудности в семье</a:t>
          </a:r>
        </a:p>
      </dgm:t>
    </dgm:pt>
    <dgm:pt modelId="{D148C761-B566-4498-8057-1FA6028907F3}" type="parTrans" cxnId="{6BB20344-F3C1-45F5-9093-81C9BA5CAD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B23B313-AFF6-4682-BC24-AF4BE184DF7F}" type="sibTrans" cxnId="{6BB20344-F3C1-45F5-9093-81C9BA5CAD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DD14C5-F341-489D-AA4A-4785D3C9F822}" type="pres">
      <dgm:prSet presAssocID="{8C28DA08-A8F3-427D-8ABF-7A058054E403}" presName="linear" presStyleCnt="0">
        <dgm:presLayoutVars>
          <dgm:dir/>
          <dgm:animLvl val="lvl"/>
          <dgm:resizeHandles val="exact"/>
        </dgm:presLayoutVars>
      </dgm:prSet>
      <dgm:spPr/>
    </dgm:pt>
    <dgm:pt modelId="{464F3BA8-804C-46CD-8777-8CF979821E14}" type="pres">
      <dgm:prSet presAssocID="{140D43CB-A398-45B3-9340-136189B05F85}" presName="parentLin" presStyleCnt="0"/>
      <dgm:spPr/>
    </dgm:pt>
    <dgm:pt modelId="{BB2CB87E-8D6C-44B2-9BD7-BE220E95D842}" type="pres">
      <dgm:prSet presAssocID="{140D43CB-A398-45B3-9340-136189B05F85}" presName="parentLeftMargin" presStyleLbl="node1" presStyleIdx="0" presStyleCnt="11"/>
      <dgm:spPr/>
    </dgm:pt>
    <dgm:pt modelId="{565304F0-9026-4080-AB38-EB86DCF59A85}" type="pres">
      <dgm:prSet presAssocID="{140D43CB-A398-45B3-9340-136189B05F85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0BC6409-649C-4EFC-B6B9-07139465466F}" type="pres">
      <dgm:prSet presAssocID="{140D43CB-A398-45B3-9340-136189B05F85}" presName="negativeSpace" presStyleCnt="0"/>
      <dgm:spPr/>
    </dgm:pt>
    <dgm:pt modelId="{4DB98F27-60F8-41EC-B0F7-0EB4B8D158E9}" type="pres">
      <dgm:prSet presAssocID="{140D43CB-A398-45B3-9340-136189B05F85}" presName="childText" presStyleLbl="conFgAcc1" presStyleIdx="0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E1CE5E8F-5F0D-465F-93B1-A8CB3E6A9DA9}" type="pres">
      <dgm:prSet presAssocID="{C817C513-D82E-4C8D-992A-B2BCB8C87D02}" presName="spaceBetweenRectangles" presStyleCnt="0"/>
      <dgm:spPr/>
    </dgm:pt>
    <dgm:pt modelId="{A8B153EC-57B2-4BEC-B111-F0D0DD8E8B79}" type="pres">
      <dgm:prSet presAssocID="{26088E9A-C584-4243-BF54-88663A4B233B}" presName="parentLin" presStyleCnt="0"/>
      <dgm:spPr/>
    </dgm:pt>
    <dgm:pt modelId="{36EA7B88-F9BC-488E-BFCC-1683EC356B3B}" type="pres">
      <dgm:prSet presAssocID="{26088E9A-C584-4243-BF54-88663A4B233B}" presName="parentLeftMargin" presStyleLbl="node1" presStyleIdx="0" presStyleCnt="11"/>
      <dgm:spPr/>
    </dgm:pt>
    <dgm:pt modelId="{7E093A92-1D3B-459D-B26F-2CC9BE0FD834}" type="pres">
      <dgm:prSet presAssocID="{26088E9A-C584-4243-BF54-88663A4B233B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716DAB21-0729-4030-835E-72E06E96C052}" type="pres">
      <dgm:prSet presAssocID="{26088E9A-C584-4243-BF54-88663A4B233B}" presName="negativeSpace" presStyleCnt="0"/>
      <dgm:spPr/>
    </dgm:pt>
    <dgm:pt modelId="{30229208-763F-4C41-A417-6884C9628AB5}" type="pres">
      <dgm:prSet presAssocID="{26088E9A-C584-4243-BF54-88663A4B233B}" presName="childText" presStyleLbl="conFgAcc1" presStyleIdx="1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2717FBB2-6B68-4294-AA70-AFE7D68A2543}" type="pres">
      <dgm:prSet presAssocID="{4ADC11DA-8FA2-4096-A354-F4394375E935}" presName="spaceBetweenRectangles" presStyleCnt="0"/>
      <dgm:spPr/>
    </dgm:pt>
    <dgm:pt modelId="{239C9AD9-BF0E-4D1B-BE8A-76ACB9EB95B2}" type="pres">
      <dgm:prSet presAssocID="{131C818E-2E6D-4052-9397-73A21D4CBF32}" presName="parentLin" presStyleCnt="0"/>
      <dgm:spPr/>
    </dgm:pt>
    <dgm:pt modelId="{06BED8D6-8221-4020-8549-B28AEDC85F6F}" type="pres">
      <dgm:prSet presAssocID="{131C818E-2E6D-4052-9397-73A21D4CBF32}" presName="parentLeftMargin" presStyleLbl="node1" presStyleIdx="1" presStyleCnt="11"/>
      <dgm:spPr/>
    </dgm:pt>
    <dgm:pt modelId="{ED8AB590-3BC2-4D76-B332-B26D65DCFCF5}" type="pres">
      <dgm:prSet presAssocID="{131C818E-2E6D-4052-9397-73A21D4CBF32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AA49014-108F-4226-9D01-F688DFC84815}" type="pres">
      <dgm:prSet presAssocID="{131C818E-2E6D-4052-9397-73A21D4CBF32}" presName="negativeSpace" presStyleCnt="0"/>
      <dgm:spPr/>
    </dgm:pt>
    <dgm:pt modelId="{E5052EE7-4B8C-42B8-88A9-62FD635297FB}" type="pres">
      <dgm:prSet presAssocID="{131C818E-2E6D-4052-9397-73A21D4CBF32}" presName="childText" presStyleLbl="conFgAcc1" presStyleIdx="2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4F635774-7119-47D1-AC33-A3ECFBCC0EB7}" type="pres">
      <dgm:prSet presAssocID="{70C67FE5-1C41-4C18-8492-9F2AB8BA3203}" presName="spaceBetweenRectangles" presStyleCnt="0"/>
      <dgm:spPr/>
    </dgm:pt>
    <dgm:pt modelId="{3C9A1341-D166-4587-A4B3-44071E81E964}" type="pres">
      <dgm:prSet presAssocID="{37AD7132-477C-4212-8C68-74B6D140FA19}" presName="parentLin" presStyleCnt="0"/>
      <dgm:spPr/>
    </dgm:pt>
    <dgm:pt modelId="{EA7B1E75-744F-4D7B-A8CF-99D79A330EEA}" type="pres">
      <dgm:prSet presAssocID="{37AD7132-477C-4212-8C68-74B6D140FA19}" presName="parentLeftMargin" presStyleLbl="node1" presStyleIdx="2" presStyleCnt="11"/>
      <dgm:spPr/>
    </dgm:pt>
    <dgm:pt modelId="{4C8213B8-217B-479E-A3D8-5E5F5F7A3E07}" type="pres">
      <dgm:prSet presAssocID="{37AD7132-477C-4212-8C68-74B6D140FA19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68BD0244-962D-4329-A468-CF3031BCF8EC}" type="pres">
      <dgm:prSet presAssocID="{37AD7132-477C-4212-8C68-74B6D140FA19}" presName="negativeSpace" presStyleCnt="0"/>
      <dgm:spPr/>
    </dgm:pt>
    <dgm:pt modelId="{7C13CEAF-48BE-48D3-864A-B318E3A911C1}" type="pres">
      <dgm:prSet presAssocID="{37AD7132-477C-4212-8C68-74B6D140FA19}" presName="childText" presStyleLbl="conFgAcc1" presStyleIdx="3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770B2E43-0401-4028-89F0-EF6D36E98765}" type="pres">
      <dgm:prSet presAssocID="{E25FF709-934D-4F4A-96F2-4082E0A7C9C9}" presName="spaceBetweenRectangles" presStyleCnt="0"/>
      <dgm:spPr/>
    </dgm:pt>
    <dgm:pt modelId="{5812D4E6-E3D8-4C4B-A51D-FF77B0A0E82C}" type="pres">
      <dgm:prSet presAssocID="{CF47524B-1A06-4A3E-8890-C1C7A157A559}" presName="parentLin" presStyleCnt="0"/>
      <dgm:spPr/>
    </dgm:pt>
    <dgm:pt modelId="{C96D7B2F-CE23-45B0-B34A-22DFC28E1DD8}" type="pres">
      <dgm:prSet presAssocID="{CF47524B-1A06-4A3E-8890-C1C7A157A559}" presName="parentLeftMargin" presStyleLbl="node1" presStyleIdx="3" presStyleCnt="11"/>
      <dgm:spPr/>
    </dgm:pt>
    <dgm:pt modelId="{B1165480-65DD-4046-8F9D-F59CA7AA2AFC}" type="pres">
      <dgm:prSet presAssocID="{CF47524B-1A06-4A3E-8890-C1C7A157A559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06F5B18C-A9BF-4CC0-90DF-2F6293642BF9}" type="pres">
      <dgm:prSet presAssocID="{CF47524B-1A06-4A3E-8890-C1C7A157A559}" presName="negativeSpace" presStyleCnt="0"/>
      <dgm:spPr/>
    </dgm:pt>
    <dgm:pt modelId="{A6D6D320-7F0D-4BC4-B054-CB51E7998464}" type="pres">
      <dgm:prSet presAssocID="{CF47524B-1A06-4A3E-8890-C1C7A157A559}" presName="childText" presStyleLbl="conFgAcc1" presStyleIdx="4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5762574A-2D23-4196-99EC-5897B0392CDA}" type="pres">
      <dgm:prSet presAssocID="{769147A9-1C18-4D34-8D40-8F288304B061}" presName="spaceBetweenRectangles" presStyleCnt="0"/>
      <dgm:spPr/>
    </dgm:pt>
    <dgm:pt modelId="{CBFEA451-B6FA-44D3-8B2D-0049F740F318}" type="pres">
      <dgm:prSet presAssocID="{1E74E28C-CF6E-47C2-B365-75EB85C562D1}" presName="parentLin" presStyleCnt="0"/>
      <dgm:spPr/>
    </dgm:pt>
    <dgm:pt modelId="{7DE838E0-3FEF-486C-BDBD-788E123552D2}" type="pres">
      <dgm:prSet presAssocID="{1E74E28C-CF6E-47C2-B365-75EB85C562D1}" presName="parentLeftMargin" presStyleLbl="node1" presStyleIdx="4" presStyleCnt="11"/>
      <dgm:spPr/>
    </dgm:pt>
    <dgm:pt modelId="{02119713-7848-43D2-A11D-FE1135DF23D2}" type="pres">
      <dgm:prSet presAssocID="{1E74E28C-CF6E-47C2-B365-75EB85C562D1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43747DA3-7A50-4C4E-A128-926334584D8C}" type="pres">
      <dgm:prSet presAssocID="{1E74E28C-CF6E-47C2-B365-75EB85C562D1}" presName="negativeSpace" presStyleCnt="0"/>
      <dgm:spPr/>
    </dgm:pt>
    <dgm:pt modelId="{881D368F-7CF9-4EE2-A6B5-CF10BFCB8A3A}" type="pres">
      <dgm:prSet presAssocID="{1E74E28C-CF6E-47C2-B365-75EB85C562D1}" presName="childText" presStyleLbl="conFgAcc1" presStyleIdx="5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8B8FCF1A-232B-46AB-B327-D0CA2DBDBE7E}" type="pres">
      <dgm:prSet presAssocID="{EB8D6138-08B6-4F36-8843-9649B99CC57C}" presName="spaceBetweenRectangles" presStyleCnt="0"/>
      <dgm:spPr/>
    </dgm:pt>
    <dgm:pt modelId="{10016112-5EE1-48A8-BA33-78457603DA93}" type="pres">
      <dgm:prSet presAssocID="{ABA06393-859D-4A76-A5DB-A06DAC4BEA73}" presName="parentLin" presStyleCnt="0"/>
      <dgm:spPr/>
    </dgm:pt>
    <dgm:pt modelId="{A4F79249-6A35-4C21-BCEC-01E82C1D39DD}" type="pres">
      <dgm:prSet presAssocID="{ABA06393-859D-4A76-A5DB-A06DAC4BEA73}" presName="parentLeftMargin" presStyleLbl="node1" presStyleIdx="5" presStyleCnt="11"/>
      <dgm:spPr/>
    </dgm:pt>
    <dgm:pt modelId="{38F3926F-4EED-420A-9EB0-AFFE300D5D88}" type="pres">
      <dgm:prSet presAssocID="{ABA06393-859D-4A76-A5DB-A06DAC4BEA73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90247219-A51F-42D2-8E0E-05E4DC20B004}" type="pres">
      <dgm:prSet presAssocID="{ABA06393-859D-4A76-A5DB-A06DAC4BEA73}" presName="negativeSpace" presStyleCnt="0"/>
      <dgm:spPr/>
    </dgm:pt>
    <dgm:pt modelId="{AAB30E9E-A725-4427-A40A-06AD074398D3}" type="pres">
      <dgm:prSet presAssocID="{ABA06393-859D-4A76-A5DB-A06DAC4BEA73}" presName="childText" presStyleLbl="conFgAcc1" presStyleIdx="6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93B70E1A-611F-4931-A89C-A0607940EDAD}" type="pres">
      <dgm:prSet presAssocID="{896C8FFD-0630-4171-B77C-5BA094EC2788}" presName="spaceBetweenRectangles" presStyleCnt="0"/>
      <dgm:spPr/>
    </dgm:pt>
    <dgm:pt modelId="{30E105EB-05EE-4B78-9CE3-7125A76577D1}" type="pres">
      <dgm:prSet presAssocID="{0DD9B70A-6D3F-4768-84A2-CEC11662F9AC}" presName="parentLin" presStyleCnt="0"/>
      <dgm:spPr/>
    </dgm:pt>
    <dgm:pt modelId="{9B8F8C89-982B-4337-8B8C-F1FA960BEC44}" type="pres">
      <dgm:prSet presAssocID="{0DD9B70A-6D3F-4768-84A2-CEC11662F9AC}" presName="parentLeftMargin" presStyleLbl="node1" presStyleIdx="6" presStyleCnt="11"/>
      <dgm:spPr/>
    </dgm:pt>
    <dgm:pt modelId="{748EBF8C-B033-43FD-8074-82D0B21B252D}" type="pres">
      <dgm:prSet presAssocID="{0DD9B70A-6D3F-4768-84A2-CEC11662F9AC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B2C8AD2F-DAB3-443D-9241-25D8F67AF94B}" type="pres">
      <dgm:prSet presAssocID="{0DD9B70A-6D3F-4768-84A2-CEC11662F9AC}" presName="negativeSpace" presStyleCnt="0"/>
      <dgm:spPr/>
    </dgm:pt>
    <dgm:pt modelId="{5CA840B5-1112-41C6-BF48-A8F3280E9678}" type="pres">
      <dgm:prSet presAssocID="{0DD9B70A-6D3F-4768-84A2-CEC11662F9AC}" presName="childText" presStyleLbl="conFgAcc1" presStyleIdx="7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7B89C8F9-29D1-41B4-8A67-3D017F76780C}" type="pres">
      <dgm:prSet presAssocID="{C7BDF751-0DE3-4C55-8119-05DF516BF262}" presName="spaceBetweenRectangles" presStyleCnt="0"/>
      <dgm:spPr/>
    </dgm:pt>
    <dgm:pt modelId="{9C9B1086-F4A6-458D-A0C1-9FF31748F3EB}" type="pres">
      <dgm:prSet presAssocID="{ED55CFBE-C29C-4E90-B532-BEC25C05C019}" presName="parentLin" presStyleCnt="0"/>
      <dgm:spPr/>
    </dgm:pt>
    <dgm:pt modelId="{C963402B-937A-48C9-BBA5-28D1D4574687}" type="pres">
      <dgm:prSet presAssocID="{ED55CFBE-C29C-4E90-B532-BEC25C05C019}" presName="parentLeftMargin" presStyleLbl="node1" presStyleIdx="7" presStyleCnt="11"/>
      <dgm:spPr/>
    </dgm:pt>
    <dgm:pt modelId="{00036C75-2114-4FB7-92A0-F257F6EBB681}" type="pres">
      <dgm:prSet presAssocID="{ED55CFBE-C29C-4E90-B532-BEC25C05C01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D1D3A9AC-7A5E-4B47-B092-B19679F5EE01}" type="pres">
      <dgm:prSet presAssocID="{ED55CFBE-C29C-4E90-B532-BEC25C05C019}" presName="negativeSpace" presStyleCnt="0"/>
      <dgm:spPr/>
    </dgm:pt>
    <dgm:pt modelId="{73CA468A-EE08-4EAA-8935-64E5BAD7A214}" type="pres">
      <dgm:prSet presAssocID="{ED55CFBE-C29C-4E90-B532-BEC25C05C019}" presName="childText" presStyleLbl="conFgAcc1" presStyleIdx="8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5E058B6A-6C2A-45F7-BFD1-106C923DF110}" type="pres">
      <dgm:prSet presAssocID="{BDA0DCF6-C37B-4BE8-8214-A2DEDA6D8D1C}" presName="spaceBetweenRectangles" presStyleCnt="0"/>
      <dgm:spPr/>
    </dgm:pt>
    <dgm:pt modelId="{3DAF063C-5C54-475F-B522-EEA80B9B3559}" type="pres">
      <dgm:prSet presAssocID="{B856AD39-4F29-47E1-9A2F-B6BB4788E805}" presName="parentLin" presStyleCnt="0"/>
      <dgm:spPr/>
    </dgm:pt>
    <dgm:pt modelId="{A6E73C7C-E9DE-43C4-A34D-712EC3F37834}" type="pres">
      <dgm:prSet presAssocID="{B856AD39-4F29-47E1-9A2F-B6BB4788E805}" presName="parentLeftMargin" presStyleLbl="node1" presStyleIdx="8" presStyleCnt="11"/>
      <dgm:spPr/>
    </dgm:pt>
    <dgm:pt modelId="{82A7250C-67A1-4058-B354-E3DED18049A0}" type="pres">
      <dgm:prSet presAssocID="{B856AD39-4F29-47E1-9A2F-B6BB4788E805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9F796EF9-2107-49BC-8C2A-2C89084C23A4}" type="pres">
      <dgm:prSet presAssocID="{B856AD39-4F29-47E1-9A2F-B6BB4788E805}" presName="negativeSpace" presStyleCnt="0"/>
      <dgm:spPr/>
    </dgm:pt>
    <dgm:pt modelId="{ABCC37E7-D064-47E4-8E5C-54A18840011F}" type="pres">
      <dgm:prSet presAssocID="{B856AD39-4F29-47E1-9A2F-B6BB4788E805}" presName="childText" presStyleLbl="conFgAcc1" presStyleIdx="9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545844EF-6EF8-411B-BEBC-4AFBE01E494E}" type="pres">
      <dgm:prSet presAssocID="{F90719F7-7D3F-4E81-B155-6C03EF4A9E8E}" presName="spaceBetweenRectangles" presStyleCnt="0"/>
      <dgm:spPr/>
    </dgm:pt>
    <dgm:pt modelId="{BE83BD54-0A83-46CB-A462-725EA92D4620}" type="pres">
      <dgm:prSet presAssocID="{19A51422-FBAC-4403-8B0A-F385540FC8CA}" presName="parentLin" presStyleCnt="0"/>
      <dgm:spPr/>
    </dgm:pt>
    <dgm:pt modelId="{89A57093-7D60-4CE9-A8E7-6F6FFD4AE91C}" type="pres">
      <dgm:prSet presAssocID="{19A51422-FBAC-4403-8B0A-F385540FC8CA}" presName="parentLeftMargin" presStyleLbl="node1" presStyleIdx="9" presStyleCnt="11"/>
      <dgm:spPr/>
    </dgm:pt>
    <dgm:pt modelId="{F33990A7-A974-4822-B327-371AEECAC114}" type="pres">
      <dgm:prSet presAssocID="{19A51422-FBAC-4403-8B0A-F385540FC8CA}" presName="parentText" presStyleLbl="node1" presStyleIdx="10" presStyleCnt="11">
        <dgm:presLayoutVars>
          <dgm:chMax val="0"/>
          <dgm:bulletEnabled val="1"/>
        </dgm:presLayoutVars>
      </dgm:prSet>
      <dgm:spPr/>
    </dgm:pt>
    <dgm:pt modelId="{9D9C184A-EEBA-4C26-A7FE-DD309033BF6C}" type="pres">
      <dgm:prSet presAssocID="{19A51422-FBAC-4403-8B0A-F385540FC8CA}" presName="negativeSpace" presStyleCnt="0"/>
      <dgm:spPr/>
    </dgm:pt>
    <dgm:pt modelId="{31C95631-1F64-4668-9F06-43F24F042767}" type="pres">
      <dgm:prSet presAssocID="{19A51422-FBAC-4403-8B0A-F385540FC8CA}" presName="childText" presStyleLbl="conFgAcc1" presStyleIdx="10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E407B607-F61F-4B49-86FD-CDCCA0D0E389}" type="presOf" srcId="{ABA06393-859D-4A76-A5DB-A06DAC4BEA73}" destId="{38F3926F-4EED-420A-9EB0-AFFE300D5D88}" srcOrd="1" destOrd="0" presId="urn:microsoft.com/office/officeart/2005/8/layout/list1"/>
    <dgm:cxn modelId="{4E63B418-6C8B-4311-A5CA-9513CEFE5F9D}" type="presOf" srcId="{26088E9A-C584-4243-BF54-88663A4B233B}" destId="{36EA7B88-F9BC-488E-BFCC-1683EC356B3B}" srcOrd="0" destOrd="0" presId="urn:microsoft.com/office/officeart/2005/8/layout/list1"/>
    <dgm:cxn modelId="{18E58A31-91B5-4071-AFEE-3B7DD6845F2E}" type="presOf" srcId="{131C818E-2E6D-4052-9397-73A21D4CBF32}" destId="{ED8AB590-3BC2-4D76-B332-B26D65DCFCF5}" srcOrd="1" destOrd="0" presId="urn:microsoft.com/office/officeart/2005/8/layout/list1"/>
    <dgm:cxn modelId="{B21A5839-6B90-422F-ADA1-E0563D31F5A5}" type="presOf" srcId="{0DD9B70A-6D3F-4768-84A2-CEC11662F9AC}" destId="{9B8F8C89-982B-4337-8B8C-F1FA960BEC44}" srcOrd="0" destOrd="0" presId="urn:microsoft.com/office/officeart/2005/8/layout/list1"/>
    <dgm:cxn modelId="{66ECB95D-F6F3-43BD-9E60-CEA47E9C009E}" srcId="{8C28DA08-A8F3-427D-8ABF-7A058054E403}" destId="{131C818E-2E6D-4052-9397-73A21D4CBF32}" srcOrd="2" destOrd="0" parTransId="{54317EEB-A967-46C8-9B5C-604C3B0A7360}" sibTransId="{70C67FE5-1C41-4C18-8492-9F2AB8BA3203}"/>
    <dgm:cxn modelId="{6BB20344-F3C1-45F5-9093-81C9BA5CADDA}" srcId="{8C28DA08-A8F3-427D-8ABF-7A058054E403}" destId="{19A51422-FBAC-4403-8B0A-F385540FC8CA}" srcOrd="10" destOrd="0" parTransId="{D148C761-B566-4498-8057-1FA6028907F3}" sibTransId="{FB23B313-AFF6-4682-BC24-AF4BE184DF7F}"/>
    <dgm:cxn modelId="{93868965-BE0D-42F4-85BF-2A2A9C52D697}" type="presOf" srcId="{19A51422-FBAC-4403-8B0A-F385540FC8CA}" destId="{F33990A7-A974-4822-B327-371AEECAC114}" srcOrd="1" destOrd="0" presId="urn:microsoft.com/office/officeart/2005/8/layout/list1"/>
    <dgm:cxn modelId="{1E80B067-B233-4DCD-A542-83E562195FF9}" type="presOf" srcId="{37AD7132-477C-4212-8C68-74B6D140FA19}" destId="{4C8213B8-217B-479E-A3D8-5E5F5F7A3E07}" srcOrd="1" destOrd="0" presId="urn:microsoft.com/office/officeart/2005/8/layout/list1"/>
    <dgm:cxn modelId="{47C63249-EAF3-478E-A6A8-95606A62A2B9}" type="presOf" srcId="{37AD7132-477C-4212-8C68-74B6D140FA19}" destId="{EA7B1E75-744F-4D7B-A8CF-99D79A330EEA}" srcOrd="0" destOrd="0" presId="urn:microsoft.com/office/officeart/2005/8/layout/list1"/>
    <dgm:cxn modelId="{3BAC5A4D-FB7F-42D3-8F9A-5378F8401F69}" type="presOf" srcId="{ED55CFBE-C29C-4E90-B532-BEC25C05C019}" destId="{00036C75-2114-4FB7-92A0-F257F6EBB681}" srcOrd="1" destOrd="0" presId="urn:microsoft.com/office/officeart/2005/8/layout/list1"/>
    <dgm:cxn modelId="{E6BF116F-AABA-44D6-B009-28E5E16412AA}" srcId="{8C28DA08-A8F3-427D-8ABF-7A058054E403}" destId="{ABA06393-859D-4A76-A5DB-A06DAC4BEA73}" srcOrd="6" destOrd="0" parTransId="{63FA0480-1AA0-4CFD-A198-EDE07CF43CBF}" sibTransId="{896C8FFD-0630-4171-B77C-5BA094EC2788}"/>
    <dgm:cxn modelId="{777B3753-FF5D-453D-847C-6A49C1BE138A}" type="presOf" srcId="{19A51422-FBAC-4403-8B0A-F385540FC8CA}" destId="{89A57093-7D60-4CE9-A8E7-6F6FFD4AE91C}" srcOrd="0" destOrd="0" presId="urn:microsoft.com/office/officeart/2005/8/layout/list1"/>
    <dgm:cxn modelId="{FE967373-2A9F-49F6-99A1-59DE6A9F1F14}" type="presOf" srcId="{CF47524B-1A06-4A3E-8890-C1C7A157A559}" destId="{B1165480-65DD-4046-8F9D-F59CA7AA2AFC}" srcOrd="1" destOrd="0" presId="urn:microsoft.com/office/officeart/2005/8/layout/list1"/>
    <dgm:cxn modelId="{628FCA57-6844-43AB-8013-C63ABD78F22A}" type="presOf" srcId="{0DD9B70A-6D3F-4768-84A2-CEC11662F9AC}" destId="{748EBF8C-B033-43FD-8074-82D0B21B252D}" srcOrd="1" destOrd="0" presId="urn:microsoft.com/office/officeart/2005/8/layout/list1"/>
    <dgm:cxn modelId="{07864C80-AA27-4FC9-9A30-C0734C61FBE8}" type="presOf" srcId="{140D43CB-A398-45B3-9340-136189B05F85}" destId="{BB2CB87E-8D6C-44B2-9BD7-BE220E95D842}" srcOrd="0" destOrd="0" presId="urn:microsoft.com/office/officeart/2005/8/layout/list1"/>
    <dgm:cxn modelId="{3260C286-CFD8-45B4-A13E-864DBB346199}" type="presOf" srcId="{B856AD39-4F29-47E1-9A2F-B6BB4788E805}" destId="{A6E73C7C-E9DE-43C4-A34D-712EC3F37834}" srcOrd="0" destOrd="0" presId="urn:microsoft.com/office/officeart/2005/8/layout/list1"/>
    <dgm:cxn modelId="{025A3E96-BE33-48D9-B070-7ABA421F1038}" srcId="{8C28DA08-A8F3-427D-8ABF-7A058054E403}" destId="{CF47524B-1A06-4A3E-8890-C1C7A157A559}" srcOrd="4" destOrd="0" parTransId="{691878E6-5746-497D-8020-1B439E75A255}" sibTransId="{769147A9-1C18-4D34-8D40-8F288304B061}"/>
    <dgm:cxn modelId="{2513069B-2359-46CD-BBA9-C1ED72195566}" srcId="{8C28DA08-A8F3-427D-8ABF-7A058054E403}" destId="{ED55CFBE-C29C-4E90-B532-BEC25C05C019}" srcOrd="8" destOrd="0" parTransId="{FC2F9AE9-17FB-4DEB-9A73-E243075790E2}" sibTransId="{BDA0DCF6-C37B-4BE8-8214-A2DEDA6D8D1C}"/>
    <dgm:cxn modelId="{65B1ABA0-CCB7-4FBC-9243-C3CCD3273A90}" srcId="{8C28DA08-A8F3-427D-8ABF-7A058054E403}" destId="{140D43CB-A398-45B3-9340-136189B05F85}" srcOrd="0" destOrd="0" parTransId="{7E915B76-44D0-4571-AB8A-6E740E931A81}" sibTransId="{C817C513-D82E-4C8D-992A-B2BCB8C87D02}"/>
    <dgm:cxn modelId="{8C11D0A7-5951-43D9-A150-812F4160B05B}" type="presOf" srcId="{CF47524B-1A06-4A3E-8890-C1C7A157A559}" destId="{C96D7B2F-CE23-45B0-B34A-22DFC28E1DD8}" srcOrd="0" destOrd="0" presId="urn:microsoft.com/office/officeart/2005/8/layout/list1"/>
    <dgm:cxn modelId="{93139AA8-A27E-475A-9669-BA5AD38B7A20}" type="presOf" srcId="{1E74E28C-CF6E-47C2-B365-75EB85C562D1}" destId="{7DE838E0-3FEF-486C-BDBD-788E123552D2}" srcOrd="0" destOrd="0" presId="urn:microsoft.com/office/officeart/2005/8/layout/list1"/>
    <dgm:cxn modelId="{1DBEF4A9-DD4D-41D9-914B-3FB9C7342ECD}" type="presOf" srcId="{ED55CFBE-C29C-4E90-B532-BEC25C05C019}" destId="{C963402B-937A-48C9-BBA5-28D1D4574687}" srcOrd="0" destOrd="0" presId="urn:microsoft.com/office/officeart/2005/8/layout/list1"/>
    <dgm:cxn modelId="{C9BAECB1-4A1E-4F64-A6AF-865A538F90F5}" type="presOf" srcId="{B856AD39-4F29-47E1-9A2F-B6BB4788E805}" destId="{82A7250C-67A1-4058-B354-E3DED18049A0}" srcOrd="1" destOrd="0" presId="urn:microsoft.com/office/officeart/2005/8/layout/list1"/>
    <dgm:cxn modelId="{94ACBBB3-3172-4F87-BD56-1AED6F6515D3}" type="presOf" srcId="{8C28DA08-A8F3-427D-8ABF-7A058054E403}" destId="{C9DD14C5-F341-489D-AA4A-4785D3C9F822}" srcOrd="0" destOrd="0" presId="urn:microsoft.com/office/officeart/2005/8/layout/list1"/>
    <dgm:cxn modelId="{B35607B4-71D8-48EA-991E-C7F2F7664ADC}" srcId="{8C28DA08-A8F3-427D-8ABF-7A058054E403}" destId="{0DD9B70A-6D3F-4768-84A2-CEC11662F9AC}" srcOrd="7" destOrd="0" parTransId="{B2D37E79-3180-469D-9A81-AE59C1BCF836}" sibTransId="{C7BDF751-0DE3-4C55-8119-05DF516BF262}"/>
    <dgm:cxn modelId="{CE8EC5B7-D38B-4D6D-9C13-D1B782CBE636}" type="presOf" srcId="{ABA06393-859D-4A76-A5DB-A06DAC4BEA73}" destId="{A4F79249-6A35-4C21-BCEC-01E82C1D39DD}" srcOrd="0" destOrd="0" presId="urn:microsoft.com/office/officeart/2005/8/layout/list1"/>
    <dgm:cxn modelId="{1653B0BB-B471-4406-9615-85150503A5E4}" type="presOf" srcId="{131C818E-2E6D-4052-9397-73A21D4CBF32}" destId="{06BED8D6-8221-4020-8549-B28AEDC85F6F}" srcOrd="0" destOrd="0" presId="urn:microsoft.com/office/officeart/2005/8/layout/list1"/>
    <dgm:cxn modelId="{253A19C2-508D-4C4E-A1BD-2E6995A8D315}" srcId="{8C28DA08-A8F3-427D-8ABF-7A058054E403}" destId="{1E74E28C-CF6E-47C2-B365-75EB85C562D1}" srcOrd="5" destOrd="0" parTransId="{980B0305-9A17-41E1-8360-89A49C6814CE}" sibTransId="{EB8D6138-08B6-4F36-8843-9649B99CC57C}"/>
    <dgm:cxn modelId="{032A2DC2-DDA5-439C-BD00-FA3B62CD8A78}" type="presOf" srcId="{26088E9A-C584-4243-BF54-88663A4B233B}" destId="{7E093A92-1D3B-459D-B26F-2CC9BE0FD834}" srcOrd="1" destOrd="0" presId="urn:microsoft.com/office/officeart/2005/8/layout/list1"/>
    <dgm:cxn modelId="{F629DBC6-55F7-4D6B-9398-0D5876187749}" srcId="{8C28DA08-A8F3-427D-8ABF-7A058054E403}" destId="{B856AD39-4F29-47E1-9A2F-B6BB4788E805}" srcOrd="9" destOrd="0" parTransId="{1106AE8F-757E-40A3-B381-0E98A5DD5948}" sibTransId="{F90719F7-7D3F-4E81-B155-6C03EF4A9E8E}"/>
    <dgm:cxn modelId="{8CD7FBCB-1FBF-4681-ADEC-033E385803AE}" type="presOf" srcId="{1E74E28C-CF6E-47C2-B365-75EB85C562D1}" destId="{02119713-7848-43D2-A11D-FE1135DF23D2}" srcOrd="1" destOrd="0" presId="urn:microsoft.com/office/officeart/2005/8/layout/list1"/>
    <dgm:cxn modelId="{454558E1-B06C-4C40-A1F2-8F1179F116FB}" type="presOf" srcId="{140D43CB-A398-45B3-9340-136189B05F85}" destId="{565304F0-9026-4080-AB38-EB86DCF59A85}" srcOrd="1" destOrd="0" presId="urn:microsoft.com/office/officeart/2005/8/layout/list1"/>
    <dgm:cxn modelId="{B75F12E6-A5CA-4407-A4E5-61AFDF6485E5}" srcId="{8C28DA08-A8F3-427D-8ABF-7A058054E403}" destId="{37AD7132-477C-4212-8C68-74B6D140FA19}" srcOrd="3" destOrd="0" parTransId="{4BAAAB33-E50A-444A-B3E6-27640E0C22BC}" sibTransId="{E25FF709-934D-4F4A-96F2-4082E0A7C9C9}"/>
    <dgm:cxn modelId="{F8D104EF-66D8-44B4-834C-E85B8CB3BCC7}" srcId="{8C28DA08-A8F3-427D-8ABF-7A058054E403}" destId="{26088E9A-C584-4243-BF54-88663A4B233B}" srcOrd="1" destOrd="0" parTransId="{DAE53E30-C43D-432A-9663-7500EE1CB1C2}" sibTransId="{4ADC11DA-8FA2-4096-A354-F4394375E935}"/>
    <dgm:cxn modelId="{60AB7DB6-EFBE-462C-B06C-377123FA4D9F}" type="presParOf" srcId="{C9DD14C5-F341-489D-AA4A-4785D3C9F822}" destId="{464F3BA8-804C-46CD-8777-8CF979821E14}" srcOrd="0" destOrd="0" presId="urn:microsoft.com/office/officeart/2005/8/layout/list1"/>
    <dgm:cxn modelId="{6E25E89F-CF69-44E6-A770-D8EB598D57F2}" type="presParOf" srcId="{464F3BA8-804C-46CD-8777-8CF979821E14}" destId="{BB2CB87E-8D6C-44B2-9BD7-BE220E95D842}" srcOrd="0" destOrd="0" presId="urn:microsoft.com/office/officeart/2005/8/layout/list1"/>
    <dgm:cxn modelId="{C51FC30C-404B-469E-BEB2-E22D5C7EE80D}" type="presParOf" srcId="{464F3BA8-804C-46CD-8777-8CF979821E14}" destId="{565304F0-9026-4080-AB38-EB86DCF59A85}" srcOrd="1" destOrd="0" presId="urn:microsoft.com/office/officeart/2005/8/layout/list1"/>
    <dgm:cxn modelId="{D2DEE7E8-CB4D-4FF3-AC94-1388070BCC30}" type="presParOf" srcId="{C9DD14C5-F341-489D-AA4A-4785D3C9F822}" destId="{40BC6409-649C-4EFC-B6B9-07139465466F}" srcOrd="1" destOrd="0" presId="urn:microsoft.com/office/officeart/2005/8/layout/list1"/>
    <dgm:cxn modelId="{683BEFA9-0252-40E6-93A8-08060A42F31E}" type="presParOf" srcId="{C9DD14C5-F341-489D-AA4A-4785D3C9F822}" destId="{4DB98F27-60F8-41EC-B0F7-0EB4B8D158E9}" srcOrd="2" destOrd="0" presId="urn:microsoft.com/office/officeart/2005/8/layout/list1"/>
    <dgm:cxn modelId="{18918231-BF2D-41A4-B87C-74D201C45AAC}" type="presParOf" srcId="{C9DD14C5-F341-489D-AA4A-4785D3C9F822}" destId="{E1CE5E8F-5F0D-465F-93B1-A8CB3E6A9DA9}" srcOrd="3" destOrd="0" presId="urn:microsoft.com/office/officeart/2005/8/layout/list1"/>
    <dgm:cxn modelId="{09EDA6AE-8A01-4955-9AE5-9BA6A2CFD273}" type="presParOf" srcId="{C9DD14C5-F341-489D-AA4A-4785D3C9F822}" destId="{A8B153EC-57B2-4BEC-B111-F0D0DD8E8B79}" srcOrd="4" destOrd="0" presId="urn:microsoft.com/office/officeart/2005/8/layout/list1"/>
    <dgm:cxn modelId="{6D35BE8C-6C1E-44B1-BEB4-4B2037358D0D}" type="presParOf" srcId="{A8B153EC-57B2-4BEC-B111-F0D0DD8E8B79}" destId="{36EA7B88-F9BC-488E-BFCC-1683EC356B3B}" srcOrd="0" destOrd="0" presId="urn:microsoft.com/office/officeart/2005/8/layout/list1"/>
    <dgm:cxn modelId="{24BDBE78-3301-47F2-80C6-5EBF1C5BA6FD}" type="presParOf" srcId="{A8B153EC-57B2-4BEC-B111-F0D0DD8E8B79}" destId="{7E093A92-1D3B-459D-B26F-2CC9BE0FD834}" srcOrd="1" destOrd="0" presId="urn:microsoft.com/office/officeart/2005/8/layout/list1"/>
    <dgm:cxn modelId="{10B0152D-C3DC-4906-B766-31DFD1059AD3}" type="presParOf" srcId="{C9DD14C5-F341-489D-AA4A-4785D3C9F822}" destId="{716DAB21-0729-4030-835E-72E06E96C052}" srcOrd="5" destOrd="0" presId="urn:microsoft.com/office/officeart/2005/8/layout/list1"/>
    <dgm:cxn modelId="{16720657-FD9E-4F9F-AF52-C247AC70E253}" type="presParOf" srcId="{C9DD14C5-F341-489D-AA4A-4785D3C9F822}" destId="{30229208-763F-4C41-A417-6884C9628AB5}" srcOrd="6" destOrd="0" presId="urn:microsoft.com/office/officeart/2005/8/layout/list1"/>
    <dgm:cxn modelId="{AC62446A-9388-4017-89F1-80FAD0F0B604}" type="presParOf" srcId="{C9DD14C5-F341-489D-AA4A-4785D3C9F822}" destId="{2717FBB2-6B68-4294-AA70-AFE7D68A2543}" srcOrd="7" destOrd="0" presId="urn:microsoft.com/office/officeart/2005/8/layout/list1"/>
    <dgm:cxn modelId="{4A94DBBA-5B41-4CC1-B4A8-9154EC5C2005}" type="presParOf" srcId="{C9DD14C5-F341-489D-AA4A-4785D3C9F822}" destId="{239C9AD9-BF0E-4D1B-BE8A-76ACB9EB95B2}" srcOrd="8" destOrd="0" presId="urn:microsoft.com/office/officeart/2005/8/layout/list1"/>
    <dgm:cxn modelId="{79C55945-67A3-413A-A160-3BC62E86CF7C}" type="presParOf" srcId="{239C9AD9-BF0E-4D1B-BE8A-76ACB9EB95B2}" destId="{06BED8D6-8221-4020-8549-B28AEDC85F6F}" srcOrd="0" destOrd="0" presId="urn:microsoft.com/office/officeart/2005/8/layout/list1"/>
    <dgm:cxn modelId="{474EC400-7FE4-4E67-962A-D5828E8F7EA0}" type="presParOf" srcId="{239C9AD9-BF0E-4D1B-BE8A-76ACB9EB95B2}" destId="{ED8AB590-3BC2-4D76-B332-B26D65DCFCF5}" srcOrd="1" destOrd="0" presId="urn:microsoft.com/office/officeart/2005/8/layout/list1"/>
    <dgm:cxn modelId="{9C68C07D-BB21-4EAB-A469-A3A63F049C49}" type="presParOf" srcId="{C9DD14C5-F341-489D-AA4A-4785D3C9F822}" destId="{2AA49014-108F-4226-9D01-F688DFC84815}" srcOrd="9" destOrd="0" presId="urn:microsoft.com/office/officeart/2005/8/layout/list1"/>
    <dgm:cxn modelId="{ED7E455D-E73F-409C-87CC-B817732EDFCB}" type="presParOf" srcId="{C9DD14C5-F341-489D-AA4A-4785D3C9F822}" destId="{E5052EE7-4B8C-42B8-88A9-62FD635297FB}" srcOrd="10" destOrd="0" presId="urn:microsoft.com/office/officeart/2005/8/layout/list1"/>
    <dgm:cxn modelId="{2975794F-8A8E-41AD-A78B-A216A519E832}" type="presParOf" srcId="{C9DD14C5-F341-489D-AA4A-4785D3C9F822}" destId="{4F635774-7119-47D1-AC33-A3ECFBCC0EB7}" srcOrd="11" destOrd="0" presId="urn:microsoft.com/office/officeart/2005/8/layout/list1"/>
    <dgm:cxn modelId="{71AA9AF5-17DF-4975-9D13-3715F545CBF1}" type="presParOf" srcId="{C9DD14C5-F341-489D-AA4A-4785D3C9F822}" destId="{3C9A1341-D166-4587-A4B3-44071E81E964}" srcOrd="12" destOrd="0" presId="urn:microsoft.com/office/officeart/2005/8/layout/list1"/>
    <dgm:cxn modelId="{5CE3C637-DB10-43ED-A65E-6015D2992773}" type="presParOf" srcId="{3C9A1341-D166-4587-A4B3-44071E81E964}" destId="{EA7B1E75-744F-4D7B-A8CF-99D79A330EEA}" srcOrd="0" destOrd="0" presId="urn:microsoft.com/office/officeart/2005/8/layout/list1"/>
    <dgm:cxn modelId="{7A548DCA-CDE7-4E0C-ACA9-56582DAF0BD9}" type="presParOf" srcId="{3C9A1341-D166-4587-A4B3-44071E81E964}" destId="{4C8213B8-217B-479E-A3D8-5E5F5F7A3E07}" srcOrd="1" destOrd="0" presId="urn:microsoft.com/office/officeart/2005/8/layout/list1"/>
    <dgm:cxn modelId="{82F755D6-2D53-4AB6-B7C1-28C5A1C4649A}" type="presParOf" srcId="{C9DD14C5-F341-489D-AA4A-4785D3C9F822}" destId="{68BD0244-962D-4329-A468-CF3031BCF8EC}" srcOrd="13" destOrd="0" presId="urn:microsoft.com/office/officeart/2005/8/layout/list1"/>
    <dgm:cxn modelId="{B776381D-8F75-4CD0-A062-D85BE07D5D44}" type="presParOf" srcId="{C9DD14C5-F341-489D-AA4A-4785D3C9F822}" destId="{7C13CEAF-48BE-48D3-864A-B318E3A911C1}" srcOrd="14" destOrd="0" presId="urn:microsoft.com/office/officeart/2005/8/layout/list1"/>
    <dgm:cxn modelId="{DF2A3B3A-9A5F-4C5B-920F-884B0B062511}" type="presParOf" srcId="{C9DD14C5-F341-489D-AA4A-4785D3C9F822}" destId="{770B2E43-0401-4028-89F0-EF6D36E98765}" srcOrd="15" destOrd="0" presId="urn:microsoft.com/office/officeart/2005/8/layout/list1"/>
    <dgm:cxn modelId="{74A9CD1D-D1BE-4ED8-9476-41C5E5C02CA0}" type="presParOf" srcId="{C9DD14C5-F341-489D-AA4A-4785D3C9F822}" destId="{5812D4E6-E3D8-4C4B-A51D-FF77B0A0E82C}" srcOrd="16" destOrd="0" presId="urn:microsoft.com/office/officeart/2005/8/layout/list1"/>
    <dgm:cxn modelId="{DAAF911E-9EB3-46D7-AA64-2E54A10ECDA5}" type="presParOf" srcId="{5812D4E6-E3D8-4C4B-A51D-FF77B0A0E82C}" destId="{C96D7B2F-CE23-45B0-B34A-22DFC28E1DD8}" srcOrd="0" destOrd="0" presId="urn:microsoft.com/office/officeart/2005/8/layout/list1"/>
    <dgm:cxn modelId="{EA1CCFF1-7761-45B1-96FC-4A0B4F363685}" type="presParOf" srcId="{5812D4E6-E3D8-4C4B-A51D-FF77B0A0E82C}" destId="{B1165480-65DD-4046-8F9D-F59CA7AA2AFC}" srcOrd="1" destOrd="0" presId="urn:microsoft.com/office/officeart/2005/8/layout/list1"/>
    <dgm:cxn modelId="{5D0B7F89-5DC9-4CE4-A39E-4CC6890FDD82}" type="presParOf" srcId="{C9DD14C5-F341-489D-AA4A-4785D3C9F822}" destId="{06F5B18C-A9BF-4CC0-90DF-2F6293642BF9}" srcOrd="17" destOrd="0" presId="urn:microsoft.com/office/officeart/2005/8/layout/list1"/>
    <dgm:cxn modelId="{EFC38EE1-95A0-4770-AA5A-2ED3B369A4E6}" type="presParOf" srcId="{C9DD14C5-F341-489D-AA4A-4785D3C9F822}" destId="{A6D6D320-7F0D-4BC4-B054-CB51E7998464}" srcOrd="18" destOrd="0" presId="urn:microsoft.com/office/officeart/2005/8/layout/list1"/>
    <dgm:cxn modelId="{ACD878DF-924A-48D7-A4FD-4166BBC53FF1}" type="presParOf" srcId="{C9DD14C5-F341-489D-AA4A-4785D3C9F822}" destId="{5762574A-2D23-4196-99EC-5897B0392CDA}" srcOrd="19" destOrd="0" presId="urn:microsoft.com/office/officeart/2005/8/layout/list1"/>
    <dgm:cxn modelId="{95B46DEA-FC5D-4269-894B-537626B6A274}" type="presParOf" srcId="{C9DD14C5-F341-489D-AA4A-4785D3C9F822}" destId="{CBFEA451-B6FA-44D3-8B2D-0049F740F318}" srcOrd="20" destOrd="0" presId="urn:microsoft.com/office/officeart/2005/8/layout/list1"/>
    <dgm:cxn modelId="{49904044-3A88-4EBA-9F26-14F1A7A61201}" type="presParOf" srcId="{CBFEA451-B6FA-44D3-8B2D-0049F740F318}" destId="{7DE838E0-3FEF-486C-BDBD-788E123552D2}" srcOrd="0" destOrd="0" presId="urn:microsoft.com/office/officeart/2005/8/layout/list1"/>
    <dgm:cxn modelId="{3C02B57A-1C95-4CC5-A12F-6BACD3546C38}" type="presParOf" srcId="{CBFEA451-B6FA-44D3-8B2D-0049F740F318}" destId="{02119713-7848-43D2-A11D-FE1135DF23D2}" srcOrd="1" destOrd="0" presId="urn:microsoft.com/office/officeart/2005/8/layout/list1"/>
    <dgm:cxn modelId="{8CAE6BD8-5F12-41C3-8318-D26C47FAF84F}" type="presParOf" srcId="{C9DD14C5-F341-489D-AA4A-4785D3C9F822}" destId="{43747DA3-7A50-4C4E-A128-926334584D8C}" srcOrd="21" destOrd="0" presId="urn:microsoft.com/office/officeart/2005/8/layout/list1"/>
    <dgm:cxn modelId="{8C983CFB-CC11-4DDA-B4FF-BF7C3D20AC20}" type="presParOf" srcId="{C9DD14C5-F341-489D-AA4A-4785D3C9F822}" destId="{881D368F-7CF9-4EE2-A6B5-CF10BFCB8A3A}" srcOrd="22" destOrd="0" presId="urn:microsoft.com/office/officeart/2005/8/layout/list1"/>
    <dgm:cxn modelId="{6E70B24E-AC7F-4A28-9488-13CC3D55904D}" type="presParOf" srcId="{C9DD14C5-F341-489D-AA4A-4785D3C9F822}" destId="{8B8FCF1A-232B-46AB-B327-D0CA2DBDBE7E}" srcOrd="23" destOrd="0" presId="urn:microsoft.com/office/officeart/2005/8/layout/list1"/>
    <dgm:cxn modelId="{7DA0638C-5448-4D70-9F1E-06F5B14710EF}" type="presParOf" srcId="{C9DD14C5-F341-489D-AA4A-4785D3C9F822}" destId="{10016112-5EE1-48A8-BA33-78457603DA93}" srcOrd="24" destOrd="0" presId="urn:microsoft.com/office/officeart/2005/8/layout/list1"/>
    <dgm:cxn modelId="{46604C03-39E1-4A0C-802E-DE95004065E4}" type="presParOf" srcId="{10016112-5EE1-48A8-BA33-78457603DA93}" destId="{A4F79249-6A35-4C21-BCEC-01E82C1D39DD}" srcOrd="0" destOrd="0" presId="urn:microsoft.com/office/officeart/2005/8/layout/list1"/>
    <dgm:cxn modelId="{0E5016EC-F8B3-4485-9177-298694A83466}" type="presParOf" srcId="{10016112-5EE1-48A8-BA33-78457603DA93}" destId="{38F3926F-4EED-420A-9EB0-AFFE300D5D88}" srcOrd="1" destOrd="0" presId="urn:microsoft.com/office/officeart/2005/8/layout/list1"/>
    <dgm:cxn modelId="{A18C5DC5-76B9-4AE1-BBC2-56CE79DB86C4}" type="presParOf" srcId="{C9DD14C5-F341-489D-AA4A-4785D3C9F822}" destId="{90247219-A51F-42D2-8E0E-05E4DC20B004}" srcOrd="25" destOrd="0" presId="urn:microsoft.com/office/officeart/2005/8/layout/list1"/>
    <dgm:cxn modelId="{DEF86384-C838-4401-9027-21CC856541E8}" type="presParOf" srcId="{C9DD14C5-F341-489D-AA4A-4785D3C9F822}" destId="{AAB30E9E-A725-4427-A40A-06AD074398D3}" srcOrd="26" destOrd="0" presId="urn:microsoft.com/office/officeart/2005/8/layout/list1"/>
    <dgm:cxn modelId="{21AC9FA7-5196-4193-8DC4-1688CDD7461E}" type="presParOf" srcId="{C9DD14C5-F341-489D-AA4A-4785D3C9F822}" destId="{93B70E1A-611F-4931-A89C-A0607940EDAD}" srcOrd="27" destOrd="0" presId="urn:microsoft.com/office/officeart/2005/8/layout/list1"/>
    <dgm:cxn modelId="{528EC08F-47FB-4DFB-9704-6B775F7A3DA9}" type="presParOf" srcId="{C9DD14C5-F341-489D-AA4A-4785D3C9F822}" destId="{30E105EB-05EE-4B78-9CE3-7125A76577D1}" srcOrd="28" destOrd="0" presId="urn:microsoft.com/office/officeart/2005/8/layout/list1"/>
    <dgm:cxn modelId="{00EF851D-2BE7-4134-AB6F-0AD6263B0F8E}" type="presParOf" srcId="{30E105EB-05EE-4B78-9CE3-7125A76577D1}" destId="{9B8F8C89-982B-4337-8B8C-F1FA960BEC44}" srcOrd="0" destOrd="0" presId="urn:microsoft.com/office/officeart/2005/8/layout/list1"/>
    <dgm:cxn modelId="{684F1687-1509-4920-B5BC-7770BDA89A1D}" type="presParOf" srcId="{30E105EB-05EE-4B78-9CE3-7125A76577D1}" destId="{748EBF8C-B033-43FD-8074-82D0B21B252D}" srcOrd="1" destOrd="0" presId="urn:microsoft.com/office/officeart/2005/8/layout/list1"/>
    <dgm:cxn modelId="{EA126F0E-CE89-43BF-A6D0-2765FDBB66B3}" type="presParOf" srcId="{C9DD14C5-F341-489D-AA4A-4785D3C9F822}" destId="{B2C8AD2F-DAB3-443D-9241-25D8F67AF94B}" srcOrd="29" destOrd="0" presId="urn:microsoft.com/office/officeart/2005/8/layout/list1"/>
    <dgm:cxn modelId="{3A97E05D-6CA0-415D-B464-E11664B9FC41}" type="presParOf" srcId="{C9DD14C5-F341-489D-AA4A-4785D3C9F822}" destId="{5CA840B5-1112-41C6-BF48-A8F3280E9678}" srcOrd="30" destOrd="0" presId="urn:microsoft.com/office/officeart/2005/8/layout/list1"/>
    <dgm:cxn modelId="{BE045460-E0C4-497E-B5B6-E69962D8771A}" type="presParOf" srcId="{C9DD14C5-F341-489D-AA4A-4785D3C9F822}" destId="{7B89C8F9-29D1-41B4-8A67-3D017F76780C}" srcOrd="31" destOrd="0" presId="urn:microsoft.com/office/officeart/2005/8/layout/list1"/>
    <dgm:cxn modelId="{E542F976-BBD5-4A02-BFC7-FDF5A24B3EEE}" type="presParOf" srcId="{C9DD14C5-F341-489D-AA4A-4785D3C9F822}" destId="{9C9B1086-F4A6-458D-A0C1-9FF31748F3EB}" srcOrd="32" destOrd="0" presId="urn:microsoft.com/office/officeart/2005/8/layout/list1"/>
    <dgm:cxn modelId="{A2983923-D958-4DA8-B247-1039C16B5E3A}" type="presParOf" srcId="{9C9B1086-F4A6-458D-A0C1-9FF31748F3EB}" destId="{C963402B-937A-48C9-BBA5-28D1D4574687}" srcOrd="0" destOrd="0" presId="urn:microsoft.com/office/officeart/2005/8/layout/list1"/>
    <dgm:cxn modelId="{D0050066-C183-4F89-A574-CC2F02A8653F}" type="presParOf" srcId="{9C9B1086-F4A6-458D-A0C1-9FF31748F3EB}" destId="{00036C75-2114-4FB7-92A0-F257F6EBB681}" srcOrd="1" destOrd="0" presId="urn:microsoft.com/office/officeart/2005/8/layout/list1"/>
    <dgm:cxn modelId="{173C38BA-91E0-40DF-BB3A-A1B4A4CFABCC}" type="presParOf" srcId="{C9DD14C5-F341-489D-AA4A-4785D3C9F822}" destId="{D1D3A9AC-7A5E-4B47-B092-B19679F5EE01}" srcOrd="33" destOrd="0" presId="urn:microsoft.com/office/officeart/2005/8/layout/list1"/>
    <dgm:cxn modelId="{6A95AD56-01FD-4F59-AD48-ABC1D2F4701B}" type="presParOf" srcId="{C9DD14C5-F341-489D-AA4A-4785D3C9F822}" destId="{73CA468A-EE08-4EAA-8935-64E5BAD7A214}" srcOrd="34" destOrd="0" presId="urn:microsoft.com/office/officeart/2005/8/layout/list1"/>
    <dgm:cxn modelId="{166DB7E7-0FD3-4F83-B838-B82E0134C5D5}" type="presParOf" srcId="{C9DD14C5-F341-489D-AA4A-4785D3C9F822}" destId="{5E058B6A-6C2A-45F7-BFD1-106C923DF110}" srcOrd="35" destOrd="0" presId="urn:microsoft.com/office/officeart/2005/8/layout/list1"/>
    <dgm:cxn modelId="{60B35515-B320-4ADD-B6CB-6535A1CD19BB}" type="presParOf" srcId="{C9DD14C5-F341-489D-AA4A-4785D3C9F822}" destId="{3DAF063C-5C54-475F-B522-EEA80B9B3559}" srcOrd="36" destOrd="0" presId="urn:microsoft.com/office/officeart/2005/8/layout/list1"/>
    <dgm:cxn modelId="{6D5DE99C-2398-4E3A-8EB8-8135941BC73F}" type="presParOf" srcId="{3DAF063C-5C54-475F-B522-EEA80B9B3559}" destId="{A6E73C7C-E9DE-43C4-A34D-712EC3F37834}" srcOrd="0" destOrd="0" presId="urn:microsoft.com/office/officeart/2005/8/layout/list1"/>
    <dgm:cxn modelId="{5B1A5399-1BF4-4753-AC52-CE148D335337}" type="presParOf" srcId="{3DAF063C-5C54-475F-B522-EEA80B9B3559}" destId="{82A7250C-67A1-4058-B354-E3DED18049A0}" srcOrd="1" destOrd="0" presId="urn:microsoft.com/office/officeart/2005/8/layout/list1"/>
    <dgm:cxn modelId="{2F03B6A2-DB93-4F4B-A9C3-CB9CC2758399}" type="presParOf" srcId="{C9DD14C5-F341-489D-AA4A-4785D3C9F822}" destId="{9F796EF9-2107-49BC-8C2A-2C89084C23A4}" srcOrd="37" destOrd="0" presId="urn:microsoft.com/office/officeart/2005/8/layout/list1"/>
    <dgm:cxn modelId="{5327180A-F875-4B15-9E7E-7995DB9C773F}" type="presParOf" srcId="{C9DD14C5-F341-489D-AA4A-4785D3C9F822}" destId="{ABCC37E7-D064-47E4-8E5C-54A18840011F}" srcOrd="38" destOrd="0" presId="urn:microsoft.com/office/officeart/2005/8/layout/list1"/>
    <dgm:cxn modelId="{32EF6136-3253-4DF8-8A98-4EB695628735}" type="presParOf" srcId="{C9DD14C5-F341-489D-AA4A-4785D3C9F822}" destId="{545844EF-6EF8-411B-BEBC-4AFBE01E494E}" srcOrd="39" destOrd="0" presId="urn:microsoft.com/office/officeart/2005/8/layout/list1"/>
    <dgm:cxn modelId="{8E66EF4F-C767-40C5-97A2-0E2D357A49DE}" type="presParOf" srcId="{C9DD14C5-F341-489D-AA4A-4785D3C9F822}" destId="{BE83BD54-0A83-46CB-A462-725EA92D4620}" srcOrd="40" destOrd="0" presId="urn:microsoft.com/office/officeart/2005/8/layout/list1"/>
    <dgm:cxn modelId="{56DFA368-FC40-40F4-9218-D31D1E35FF86}" type="presParOf" srcId="{BE83BD54-0A83-46CB-A462-725EA92D4620}" destId="{89A57093-7D60-4CE9-A8E7-6F6FFD4AE91C}" srcOrd="0" destOrd="0" presId="urn:microsoft.com/office/officeart/2005/8/layout/list1"/>
    <dgm:cxn modelId="{ED32EB3E-C074-43DE-A04D-DFEDFFA07608}" type="presParOf" srcId="{BE83BD54-0A83-46CB-A462-725EA92D4620}" destId="{F33990A7-A974-4822-B327-371AEECAC114}" srcOrd="1" destOrd="0" presId="urn:microsoft.com/office/officeart/2005/8/layout/list1"/>
    <dgm:cxn modelId="{0B68472B-7D1C-4A0F-AB16-B45CF3F1941F}" type="presParOf" srcId="{C9DD14C5-F341-489D-AA4A-4785D3C9F822}" destId="{9D9C184A-EEBA-4C26-A7FE-DD309033BF6C}" srcOrd="41" destOrd="0" presId="urn:microsoft.com/office/officeart/2005/8/layout/list1"/>
    <dgm:cxn modelId="{7E572D76-E811-48A9-BE71-FF2A725AD1D6}" type="presParOf" srcId="{C9DD14C5-F341-489D-AA4A-4785D3C9F822}" destId="{31C95631-1F64-4668-9F06-43F24F042767}" srcOrd="4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FC859-F7A6-497C-9B0B-524016B353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A1679-AD7D-4AD8-9324-FB7D4D486238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B11DD15C-2B84-4EA0-AF86-D6EE65A81E69}" type="parTrans" cxnId="{43A6B875-3D9D-4C7D-BC69-E6683D6B6851}">
      <dgm:prSet/>
      <dgm:spPr/>
      <dgm:t>
        <a:bodyPr/>
        <a:lstStyle/>
        <a:p>
          <a:endParaRPr lang="ru-RU"/>
        </a:p>
      </dgm:t>
    </dgm:pt>
    <dgm:pt modelId="{1E2AEDDA-92CE-4355-A7B3-DBFC50FAE43C}" type="sibTrans" cxnId="{43A6B875-3D9D-4C7D-BC69-E6683D6B6851}">
      <dgm:prSet/>
      <dgm:spPr/>
      <dgm:t>
        <a:bodyPr/>
        <a:lstStyle/>
        <a:p>
          <a:endParaRPr lang="ru-RU"/>
        </a:p>
      </dgm:t>
    </dgm:pt>
    <dgm:pt modelId="{6626B76A-321F-4536-A308-AE559948CAAE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>
              <a:latin typeface="Arial Narrow" pitchFamily="34" charset="0"/>
            </a:rPr>
            <a:t>Изменение поведения: потеря интереса к обычным видам деятельности, изменения пищевого поведения, изменение интересов, частые соматические жалобы, снижение активности, неспособность к волевым усилиям, снижение успеваемости, плохое поведение в школе</a:t>
          </a:r>
        </a:p>
      </dgm:t>
    </dgm:pt>
    <dgm:pt modelId="{CF00E302-631D-48D9-954D-CF73EA8919EC}" type="parTrans" cxnId="{7B77D6B7-77E4-4A91-9D7E-FB791449AF80}">
      <dgm:prSet/>
      <dgm:spPr/>
      <dgm:t>
        <a:bodyPr/>
        <a:lstStyle/>
        <a:p>
          <a:endParaRPr lang="ru-RU"/>
        </a:p>
      </dgm:t>
    </dgm:pt>
    <dgm:pt modelId="{87B6A430-4D38-488E-BD23-D79388D1B05C}" type="sibTrans" cxnId="{7B77D6B7-77E4-4A91-9D7E-FB791449AF80}">
      <dgm:prSet/>
      <dgm:spPr/>
      <dgm:t>
        <a:bodyPr/>
        <a:lstStyle/>
        <a:p>
          <a:endParaRPr lang="ru-RU"/>
        </a:p>
      </dgm:t>
    </dgm:pt>
    <dgm:pt modelId="{F3392A3E-CE53-415A-BAA5-9BEED142B93B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A11F778D-7D4C-45CC-81A0-9C0E46435CE8}" type="parTrans" cxnId="{4C3EF9D2-5A4C-4E66-A3A5-6BE81186E328}">
      <dgm:prSet/>
      <dgm:spPr/>
      <dgm:t>
        <a:bodyPr/>
        <a:lstStyle/>
        <a:p>
          <a:endParaRPr lang="ru-RU"/>
        </a:p>
      </dgm:t>
    </dgm:pt>
    <dgm:pt modelId="{43353001-62D8-42F6-9E8E-7D9D487A5DF3}" type="sibTrans" cxnId="{4C3EF9D2-5A4C-4E66-A3A5-6BE81186E328}">
      <dgm:prSet/>
      <dgm:spPr/>
      <dgm:t>
        <a:bodyPr/>
        <a:lstStyle/>
        <a:p>
          <a:endParaRPr lang="ru-RU"/>
        </a:p>
      </dgm:t>
    </dgm:pt>
    <dgm:pt modelId="{81C556DA-F06F-444D-A8F6-2EE4A17AC5F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latin typeface="Arial Narrow" pitchFamily="34" charset="0"/>
            </a:rPr>
            <a:t>Признаки депрессии.  Увеличение потребления табака, алкоголя или наркотиков</a:t>
          </a:r>
        </a:p>
      </dgm:t>
    </dgm:pt>
    <dgm:pt modelId="{F480D238-1177-4EE7-B54B-EBF5CA13E7B6}" type="parTrans" cxnId="{EFD069B2-8CDC-4684-B77A-54295923EC11}">
      <dgm:prSet/>
      <dgm:spPr/>
      <dgm:t>
        <a:bodyPr/>
        <a:lstStyle/>
        <a:p>
          <a:endParaRPr lang="ru-RU"/>
        </a:p>
      </dgm:t>
    </dgm:pt>
    <dgm:pt modelId="{3BA9FCDB-D713-4074-ADAF-E6752186FCAD}" type="sibTrans" cxnId="{EFD069B2-8CDC-4684-B77A-54295923EC11}">
      <dgm:prSet/>
      <dgm:spPr/>
      <dgm:t>
        <a:bodyPr/>
        <a:lstStyle/>
        <a:p>
          <a:endParaRPr lang="ru-RU"/>
        </a:p>
      </dgm:t>
    </dgm:pt>
    <dgm:pt modelId="{C87016ED-45B4-4C2D-8DF7-9C00D094476A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A6A0ABCA-D3F8-411C-AB01-26CA74396F62}" type="parTrans" cxnId="{5DF2C18C-C074-470D-8F41-501C4F4BA75C}">
      <dgm:prSet/>
      <dgm:spPr/>
      <dgm:t>
        <a:bodyPr/>
        <a:lstStyle/>
        <a:p>
          <a:endParaRPr lang="ru-RU"/>
        </a:p>
      </dgm:t>
    </dgm:pt>
    <dgm:pt modelId="{87B2CC1D-FF26-4A4D-B0B6-9251B9E619EE}" type="sibTrans" cxnId="{5DF2C18C-C074-470D-8F41-501C4F4BA75C}">
      <dgm:prSet/>
      <dgm:spPr/>
      <dgm:t>
        <a:bodyPr/>
        <a:lstStyle/>
        <a:p>
          <a:endParaRPr lang="ru-RU"/>
        </a:p>
      </dgm:t>
    </dgm:pt>
    <dgm:pt modelId="{89EAD244-0681-4A16-A6B5-C9A063EDCFA8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latin typeface="Arial Narrow" pitchFamily="34" charset="0"/>
            </a:rPr>
            <a:t>Тема суицидов в суждениях «Я больше не буду ни для кого проблемой», «Тебе больше не придется обо мне волноваться», «Всем будет лучше без меня». Появляется много шуток на суицидальную тему</a:t>
          </a:r>
        </a:p>
      </dgm:t>
    </dgm:pt>
    <dgm:pt modelId="{F0D3C476-9698-415B-A35A-350A96E0BC6D}" type="parTrans" cxnId="{760AA66B-29C9-4D0B-B019-1202DDEF964A}">
      <dgm:prSet/>
      <dgm:spPr/>
      <dgm:t>
        <a:bodyPr/>
        <a:lstStyle/>
        <a:p>
          <a:endParaRPr lang="ru-RU"/>
        </a:p>
      </dgm:t>
    </dgm:pt>
    <dgm:pt modelId="{E140BE6E-2ECC-45F4-A3D4-08B4BFF74CA6}" type="sibTrans" cxnId="{760AA66B-29C9-4D0B-B019-1202DDEF964A}">
      <dgm:prSet/>
      <dgm:spPr/>
      <dgm:t>
        <a:bodyPr/>
        <a:lstStyle/>
        <a:p>
          <a:endParaRPr lang="ru-RU"/>
        </a:p>
      </dgm:t>
    </dgm:pt>
    <dgm:pt modelId="{432DC980-40D4-4F6D-998E-7FD668FBB0A4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E67E36ED-F928-4653-9AEA-8111179B9753}" type="parTrans" cxnId="{68285309-EA8C-4B1A-A71B-425E1FDC1845}">
      <dgm:prSet/>
      <dgm:spPr/>
      <dgm:t>
        <a:bodyPr/>
        <a:lstStyle/>
        <a:p>
          <a:endParaRPr lang="ru-RU"/>
        </a:p>
      </dgm:t>
    </dgm:pt>
    <dgm:pt modelId="{D4EFD719-410C-4BDE-A4CA-064305F98089}" type="sibTrans" cxnId="{68285309-EA8C-4B1A-A71B-425E1FDC1845}">
      <dgm:prSet/>
      <dgm:spPr/>
      <dgm:t>
        <a:bodyPr/>
        <a:lstStyle/>
        <a:p>
          <a:endParaRPr lang="ru-RU"/>
        </a:p>
      </dgm:t>
    </dgm:pt>
    <dgm:pt modelId="{20EA210F-DF0A-4E72-9C60-62F81E157937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D44FBAD5-43FC-4376-97AA-93252930D83B}" type="parTrans" cxnId="{085CF2A5-DDFA-4898-9B84-E4C99C6D525C}">
      <dgm:prSet/>
      <dgm:spPr/>
      <dgm:t>
        <a:bodyPr/>
        <a:lstStyle/>
        <a:p>
          <a:endParaRPr lang="ru-RU"/>
        </a:p>
      </dgm:t>
    </dgm:pt>
    <dgm:pt modelId="{2BC7C27E-3655-48B6-BE75-60F15253E1F4}" type="sibTrans" cxnId="{085CF2A5-DDFA-4898-9B84-E4C99C6D525C}">
      <dgm:prSet/>
      <dgm:spPr/>
      <dgm:t>
        <a:bodyPr/>
        <a:lstStyle/>
        <a:p>
          <a:endParaRPr lang="ru-RU"/>
        </a:p>
      </dgm:t>
    </dgm:pt>
    <dgm:pt modelId="{9ABCE0CF-E8E2-475D-8FFE-2C9A5E15EFD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816B58D7-5DAF-4CF8-997F-A79CE7B0FE99}" type="parTrans" cxnId="{E8E30998-C690-4B80-8F87-BA89048907AC}">
      <dgm:prSet/>
      <dgm:spPr/>
      <dgm:t>
        <a:bodyPr/>
        <a:lstStyle/>
        <a:p>
          <a:endParaRPr lang="ru-RU"/>
        </a:p>
      </dgm:t>
    </dgm:pt>
    <dgm:pt modelId="{6D031CBE-574B-4E78-B8FA-B816AC8940EC}" type="sibTrans" cxnId="{E8E30998-C690-4B80-8F87-BA89048907AC}">
      <dgm:prSet/>
      <dgm:spPr/>
      <dgm:t>
        <a:bodyPr/>
        <a:lstStyle/>
        <a:p>
          <a:endParaRPr lang="ru-RU"/>
        </a:p>
      </dgm:t>
    </dgm:pt>
    <dgm:pt modelId="{3DC1243B-9516-40E2-86C5-538D0E55401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E3B50281-CA83-4F8C-8CF4-9A9312F15B2B}" type="parTrans" cxnId="{C387C7E8-B8F5-4B92-9DFD-E3E4A8512410}">
      <dgm:prSet/>
      <dgm:spPr/>
      <dgm:t>
        <a:bodyPr/>
        <a:lstStyle/>
        <a:p>
          <a:endParaRPr lang="ru-RU"/>
        </a:p>
      </dgm:t>
    </dgm:pt>
    <dgm:pt modelId="{A2D07546-F8C4-462D-B0A9-2087DF47AC10}" type="sibTrans" cxnId="{C387C7E8-B8F5-4B92-9DFD-E3E4A8512410}">
      <dgm:prSet/>
      <dgm:spPr/>
      <dgm:t>
        <a:bodyPr/>
        <a:lstStyle/>
        <a:p>
          <a:endParaRPr lang="ru-RU"/>
        </a:p>
      </dgm:t>
    </dgm:pt>
    <dgm:pt modelId="{E4B9B999-06A4-4D99-9B4A-BF834FE29D0E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500" dirty="0">
              <a:latin typeface="Arial Narrow" pitchFamily="34" charset="0"/>
            </a:rPr>
            <a:t>Нарушение сна, спит слишком мало или слишком много </a:t>
          </a:r>
        </a:p>
      </dgm:t>
    </dgm:pt>
    <dgm:pt modelId="{DA827A52-D91C-498F-9349-3F9E31DBF912}" type="parTrans" cxnId="{67C52A25-D359-4786-8EEB-B4222BFFB987}">
      <dgm:prSet/>
      <dgm:spPr/>
      <dgm:t>
        <a:bodyPr/>
        <a:lstStyle/>
        <a:p>
          <a:endParaRPr lang="ru-RU"/>
        </a:p>
      </dgm:t>
    </dgm:pt>
    <dgm:pt modelId="{46FDDBDC-5B04-49A5-89E1-36BF30A04F2D}" type="sibTrans" cxnId="{67C52A25-D359-4786-8EEB-B4222BFFB987}">
      <dgm:prSet/>
      <dgm:spPr/>
      <dgm:t>
        <a:bodyPr/>
        <a:lstStyle/>
        <a:p>
          <a:endParaRPr lang="ru-RU"/>
        </a:p>
      </dgm:t>
    </dgm:pt>
    <dgm:pt modelId="{4759B64F-5D6D-4AFC-80B0-C0DAFD0D6FB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latin typeface="Arial Narrow" pitchFamily="34" charset="0"/>
            </a:rPr>
            <a:t>Меняется внешне, становится неряшливым, замыкается от семьи и друзей</a:t>
          </a:r>
        </a:p>
      </dgm:t>
    </dgm:pt>
    <dgm:pt modelId="{99A56FB8-4E29-48AF-B247-28BEA6960225}" type="parTrans" cxnId="{10DDB22E-CADF-4E97-A7E2-B9FC296C61C8}">
      <dgm:prSet/>
      <dgm:spPr/>
      <dgm:t>
        <a:bodyPr/>
        <a:lstStyle/>
        <a:p>
          <a:endParaRPr lang="ru-RU"/>
        </a:p>
      </dgm:t>
    </dgm:pt>
    <dgm:pt modelId="{BF660895-2649-4BB1-82A0-CB35FDCB143C}" type="sibTrans" cxnId="{10DDB22E-CADF-4E97-A7E2-B9FC296C61C8}">
      <dgm:prSet/>
      <dgm:spPr/>
      <dgm:t>
        <a:bodyPr/>
        <a:lstStyle/>
        <a:p>
          <a:endParaRPr lang="ru-RU"/>
        </a:p>
      </dgm:t>
    </dgm:pt>
    <dgm:pt modelId="{B03B50F9-180D-4FDB-9C4A-78764D3E9920}">
      <dgm:prSet/>
      <dgm:spPr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Arial Narrow" pitchFamily="34" charset="0"/>
            </a:rPr>
            <a:t>Подведение итогов, без видимой причины завершение планов, раздача любимых предметов  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latin typeface="Arial Narrow" pitchFamily="34" charset="0"/>
          </a:endParaRPr>
        </a:p>
      </dgm:t>
    </dgm:pt>
    <dgm:pt modelId="{BBC3A55F-54EA-4D87-86BA-500E738C0450}" type="parTrans" cxnId="{5AF7A29D-2977-4756-8D5F-9ADFB0D862BD}">
      <dgm:prSet/>
      <dgm:spPr/>
      <dgm:t>
        <a:bodyPr/>
        <a:lstStyle/>
        <a:p>
          <a:endParaRPr lang="ru-RU"/>
        </a:p>
      </dgm:t>
    </dgm:pt>
    <dgm:pt modelId="{321B2B8D-4339-4AA9-A21C-851D2A637284}" type="sibTrans" cxnId="{5AF7A29D-2977-4756-8D5F-9ADFB0D862BD}">
      <dgm:prSet/>
      <dgm:spPr/>
      <dgm:t>
        <a:bodyPr/>
        <a:lstStyle/>
        <a:p>
          <a:endParaRPr lang="ru-RU"/>
        </a:p>
      </dgm:t>
    </dgm:pt>
    <dgm:pt modelId="{E33FEFB5-DF5D-4030-AF03-6951A7C0D15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latin typeface="Arial Narrow" pitchFamily="34" charset="0"/>
            </a:rPr>
            <a:t>Необъяснимые или часто повторяющиеся исчезновения из дома и прогулы в школе</a:t>
          </a:r>
        </a:p>
      </dgm:t>
    </dgm:pt>
    <dgm:pt modelId="{4A72A659-BC80-416E-8157-0A0509946342}" type="parTrans" cxnId="{A9F4095C-139C-479D-88E4-C7EBDAC488DD}">
      <dgm:prSet/>
      <dgm:spPr/>
      <dgm:t>
        <a:bodyPr/>
        <a:lstStyle/>
        <a:p>
          <a:endParaRPr lang="ru-RU"/>
        </a:p>
      </dgm:t>
    </dgm:pt>
    <dgm:pt modelId="{349EDF52-9739-4BAB-AD04-8D8323298058}" type="sibTrans" cxnId="{A9F4095C-139C-479D-88E4-C7EBDAC488DD}">
      <dgm:prSet/>
      <dgm:spPr/>
      <dgm:t>
        <a:bodyPr/>
        <a:lstStyle/>
        <a:p>
          <a:endParaRPr lang="ru-RU"/>
        </a:p>
      </dgm:t>
    </dgm:pt>
    <dgm:pt modelId="{D258C546-2301-4DED-896D-E20CB0BB5AB3}" type="pres">
      <dgm:prSet presAssocID="{8BDFC859-F7A6-497C-9B0B-524016B35314}" presName="linearFlow" presStyleCnt="0">
        <dgm:presLayoutVars>
          <dgm:dir/>
          <dgm:animLvl val="lvl"/>
          <dgm:resizeHandles val="exact"/>
        </dgm:presLayoutVars>
      </dgm:prSet>
      <dgm:spPr/>
    </dgm:pt>
    <dgm:pt modelId="{B4D11DAA-8E14-431D-8B8B-7CFA36BD2678}" type="pres">
      <dgm:prSet presAssocID="{A87A1679-AD7D-4AD8-9324-FB7D4D486238}" presName="composite" presStyleCnt="0"/>
      <dgm:spPr/>
    </dgm:pt>
    <dgm:pt modelId="{53E5316A-59A4-4D74-ADB9-E4E501DE44A4}" type="pres">
      <dgm:prSet presAssocID="{A87A1679-AD7D-4AD8-9324-FB7D4D48623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AFA51A36-C7FF-4CB0-B271-7DF5A01ED41C}" type="pres">
      <dgm:prSet presAssocID="{A87A1679-AD7D-4AD8-9324-FB7D4D486238}" presName="descendantText" presStyleLbl="alignAcc1" presStyleIdx="0" presStyleCnt="7">
        <dgm:presLayoutVars>
          <dgm:bulletEnabled val="1"/>
        </dgm:presLayoutVars>
      </dgm:prSet>
      <dgm:spPr/>
    </dgm:pt>
    <dgm:pt modelId="{F45F3185-D308-4F8F-B355-7908DDAF4DB2}" type="pres">
      <dgm:prSet presAssocID="{1E2AEDDA-92CE-4355-A7B3-DBFC50FAE43C}" presName="sp" presStyleCnt="0"/>
      <dgm:spPr/>
    </dgm:pt>
    <dgm:pt modelId="{1B9942A4-32AF-405F-BB09-54B045ABAE8A}" type="pres">
      <dgm:prSet presAssocID="{432DC980-40D4-4F6D-998E-7FD668FBB0A4}" presName="composite" presStyleCnt="0"/>
      <dgm:spPr/>
    </dgm:pt>
    <dgm:pt modelId="{00A61616-5576-44DF-9C84-4E623CA0DDFB}" type="pres">
      <dgm:prSet presAssocID="{432DC980-40D4-4F6D-998E-7FD668FBB0A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7040426-91CF-4AD1-AA9E-B8D73788AC27}" type="pres">
      <dgm:prSet presAssocID="{432DC980-40D4-4F6D-998E-7FD668FBB0A4}" presName="descendantText" presStyleLbl="alignAcc1" presStyleIdx="1" presStyleCnt="7">
        <dgm:presLayoutVars>
          <dgm:bulletEnabled val="1"/>
        </dgm:presLayoutVars>
      </dgm:prSet>
      <dgm:spPr/>
    </dgm:pt>
    <dgm:pt modelId="{0DC61AC7-F876-4033-956A-0194CC35C471}" type="pres">
      <dgm:prSet presAssocID="{D4EFD719-410C-4BDE-A4CA-064305F98089}" presName="sp" presStyleCnt="0"/>
      <dgm:spPr/>
    </dgm:pt>
    <dgm:pt modelId="{BF6015C6-7348-47B1-A492-66AF3EDED060}" type="pres">
      <dgm:prSet presAssocID="{20EA210F-DF0A-4E72-9C60-62F81E157937}" presName="composite" presStyleCnt="0"/>
      <dgm:spPr/>
    </dgm:pt>
    <dgm:pt modelId="{E2B03A46-6D78-43A9-BA77-845D447EE178}" type="pres">
      <dgm:prSet presAssocID="{20EA210F-DF0A-4E72-9C60-62F81E15793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AC0C0416-060D-4E9B-846F-90A66646F9DC}" type="pres">
      <dgm:prSet presAssocID="{20EA210F-DF0A-4E72-9C60-62F81E157937}" presName="descendantText" presStyleLbl="alignAcc1" presStyleIdx="2" presStyleCnt="7">
        <dgm:presLayoutVars>
          <dgm:bulletEnabled val="1"/>
        </dgm:presLayoutVars>
      </dgm:prSet>
      <dgm:spPr/>
    </dgm:pt>
    <dgm:pt modelId="{ECE26DF2-2B22-4EB9-A80F-8C21ACB499E9}" type="pres">
      <dgm:prSet presAssocID="{2BC7C27E-3655-48B6-BE75-60F15253E1F4}" presName="sp" presStyleCnt="0"/>
      <dgm:spPr/>
    </dgm:pt>
    <dgm:pt modelId="{3A31BA74-7216-4E2D-95D5-405C5CDD1D44}" type="pres">
      <dgm:prSet presAssocID="{9ABCE0CF-E8E2-475D-8FFE-2C9A5E15EFD5}" presName="composite" presStyleCnt="0"/>
      <dgm:spPr/>
    </dgm:pt>
    <dgm:pt modelId="{1ABA4D19-3FB9-4783-BB1E-34FFCBEADB57}" type="pres">
      <dgm:prSet presAssocID="{9ABCE0CF-E8E2-475D-8FFE-2C9A5E15EFD5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4AF5A02-1356-4DFE-AC7F-104198CFE145}" type="pres">
      <dgm:prSet presAssocID="{9ABCE0CF-E8E2-475D-8FFE-2C9A5E15EFD5}" presName="descendantText" presStyleLbl="alignAcc1" presStyleIdx="3" presStyleCnt="7">
        <dgm:presLayoutVars>
          <dgm:bulletEnabled val="1"/>
        </dgm:presLayoutVars>
      </dgm:prSet>
      <dgm:spPr/>
    </dgm:pt>
    <dgm:pt modelId="{E5FD217E-CA3A-4C54-924E-34F490629683}" type="pres">
      <dgm:prSet presAssocID="{6D031CBE-574B-4E78-B8FA-B816AC8940EC}" presName="sp" presStyleCnt="0"/>
      <dgm:spPr/>
    </dgm:pt>
    <dgm:pt modelId="{D8FEBD6D-8E12-4B0C-A115-C0DC53FC08EE}" type="pres">
      <dgm:prSet presAssocID="{3DC1243B-9516-40E2-86C5-538D0E554015}" presName="composite" presStyleCnt="0"/>
      <dgm:spPr/>
    </dgm:pt>
    <dgm:pt modelId="{C42D159F-3B89-49C2-B9B5-611C9D14540F}" type="pres">
      <dgm:prSet presAssocID="{3DC1243B-9516-40E2-86C5-538D0E55401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6638AA3-194B-4BD3-B195-F18E673D9A82}" type="pres">
      <dgm:prSet presAssocID="{3DC1243B-9516-40E2-86C5-538D0E554015}" presName="descendantText" presStyleLbl="alignAcc1" presStyleIdx="4" presStyleCnt="7">
        <dgm:presLayoutVars>
          <dgm:bulletEnabled val="1"/>
        </dgm:presLayoutVars>
      </dgm:prSet>
      <dgm:spPr/>
    </dgm:pt>
    <dgm:pt modelId="{C0241887-669E-4126-86BA-4886BE3BC5E5}" type="pres">
      <dgm:prSet presAssocID="{A2D07546-F8C4-462D-B0A9-2087DF47AC10}" presName="sp" presStyleCnt="0"/>
      <dgm:spPr/>
    </dgm:pt>
    <dgm:pt modelId="{BAED6773-2AEB-4015-BF2E-6981264A9B17}" type="pres">
      <dgm:prSet presAssocID="{F3392A3E-CE53-415A-BAA5-9BEED142B93B}" presName="composite" presStyleCnt="0"/>
      <dgm:spPr/>
    </dgm:pt>
    <dgm:pt modelId="{D56717EA-4294-46E7-8549-5ACDC22BA884}" type="pres">
      <dgm:prSet presAssocID="{F3392A3E-CE53-415A-BAA5-9BEED142B93B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784183C6-DA0E-48EE-9FE7-BD7BEC7B1E0E}" type="pres">
      <dgm:prSet presAssocID="{F3392A3E-CE53-415A-BAA5-9BEED142B93B}" presName="descendantText" presStyleLbl="alignAcc1" presStyleIdx="5" presStyleCnt="7">
        <dgm:presLayoutVars>
          <dgm:bulletEnabled val="1"/>
        </dgm:presLayoutVars>
      </dgm:prSet>
      <dgm:spPr/>
    </dgm:pt>
    <dgm:pt modelId="{226C4899-FD06-4AE5-BF63-EC51810B9ED4}" type="pres">
      <dgm:prSet presAssocID="{43353001-62D8-42F6-9E8E-7D9D487A5DF3}" presName="sp" presStyleCnt="0"/>
      <dgm:spPr/>
    </dgm:pt>
    <dgm:pt modelId="{0AF66D20-C897-4F54-B835-79F3EE2F36B5}" type="pres">
      <dgm:prSet presAssocID="{C87016ED-45B4-4C2D-8DF7-9C00D094476A}" presName="composite" presStyleCnt="0"/>
      <dgm:spPr/>
    </dgm:pt>
    <dgm:pt modelId="{DBEC0D38-31F3-426E-AE9D-3FE3758F2D81}" type="pres">
      <dgm:prSet presAssocID="{C87016ED-45B4-4C2D-8DF7-9C00D094476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37418C46-8341-4159-AA0B-174EB0013FA8}" type="pres">
      <dgm:prSet presAssocID="{C87016ED-45B4-4C2D-8DF7-9C00D094476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34089708-F335-4851-AE8B-8510CF165197}" type="presOf" srcId="{E33FEFB5-DF5D-4030-AF03-6951A7C0D157}" destId="{C6638AA3-194B-4BD3-B195-F18E673D9A82}" srcOrd="0" destOrd="0" presId="urn:microsoft.com/office/officeart/2005/8/layout/chevron2"/>
    <dgm:cxn modelId="{68285309-EA8C-4B1A-A71B-425E1FDC1845}" srcId="{8BDFC859-F7A6-497C-9B0B-524016B35314}" destId="{432DC980-40D4-4F6D-998E-7FD668FBB0A4}" srcOrd="1" destOrd="0" parTransId="{E67E36ED-F928-4653-9AEA-8111179B9753}" sibTransId="{D4EFD719-410C-4BDE-A4CA-064305F98089}"/>
    <dgm:cxn modelId="{67C52A25-D359-4786-8EEB-B4222BFFB987}" srcId="{432DC980-40D4-4F6D-998E-7FD668FBB0A4}" destId="{E4B9B999-06A4-4D99-9B4A-BF834FE29D0E}" srcOrd="0" destOrd="0" parTransId="{DA827A52-D91C-498F-9349-3F9E31DBF912}" sibTransId="{46FDDBDC-5B04-49A5-89E1-36BF30A04F2D}"/>
    <dgm:cxn modelId="{10DDB22E-CADF-4E97-A7E2-B9FC296C61C8}" srcId="{20EA210F-DF0A-4E72-9C60-62F81E157937}" destId="{4759B64F-5D6D-4AFC-80B0-C0DAFD0D6FB9}" srcOrd="0" destOrd="0" parTransId="{99A56FB8-4E29-48AF-B247-28BEA6960225}" sibTransId="{BF660895-2649-4BB1-82A0-CB35FDCB143C}"/>
    <dgm:cxn modelId="{7F1A9231-11D8-4DA9-B412-83F74EDE7867}" type="presOf" srcId="{6626B76A-321F-4536-A308-AE559948CAAE}" destId="{AFA51A36-C7FF-4CB0-B271-7DF5A01ED41C}" srcOrd="0" destOrd="0" presId="urn:microsoft.com/office/officeart/2005/8/layout/chevron2"/>
    <dgm:cxn modelId="{EDA4CF37-5375-4DBE-A721-21BDE31F7768}" type="presOf" srcId="{A87A1679-AD7D-4AD8-9324-FB7D4D486238}" destId="{53E5316A-59A4-4D74-ADB9-E4E501DE44A4}" srcOrd="0" destOrd="0" presId="urn:microsoft.com/office/officeart/2005/8/layout/chevron2"/>
    <dgm:cxn modelId="{A9F4095C-139C-479D-88E4-C7EBDAC488DD}" srcId="{3DC1243B-9516-40E2-86C5-538D0E554015}" destId="{E33FEFB5-DF5D-4030-AF03-6951A7C0D157}" srcOrd="0" destOrd="0" parTransId="{4A72A659-BC80-416E-8157-0A0509946342}" sibTransId="{349EDF52-9739-4BAB-AD04-8D8323298058}"/>
    <dgm:cxn modelId="{94ED2B65-5835-43F0-80B8-A02A744131D9}" type="presOf" srcId="{C87016ED-45B4-4C2D-8DF7-9C00D094476A}" destId="{DBEC0D38-31F3-426E-AE9D-3FE3758F2D81}" srcOrd="0" destOrd="0" presId="urn:microsoft.com/office/officeart/2005/8/layout/chevron2"/>
    <dgm:cxn modelId="{0A198B46-B1EF-47A8-90C5-FD3A0B1EA329}" type="presOf" srcId="{E4B9B999-06A4-4D99-9B4A-BF834FE29D0E}" destId="{07040426-91CF-4AD1-AA9E-B8D73788AC27}" srcOrd="0" destOrd="0" presId="urn:microsoft.com/office/officeart/2005/8/layout/chevron2"/>
    <dgm:cxn modelId="{760AA66B-29C9-4D0B-B019-1202DDEF964A}" srcId="{C87016ED-45B4-4C2D-8DF7-9C00D094476A}" destId="{89EAD244-0681-4A16-A6B5-C9A063EDCFA8}" srcOrd="0" destOrd="0" parTransId="{F0D3C476-9698-415B-A35A-350A96E0BC6D}" sibTransId="{E140BE6E-2ECC-45F4-A3D4-08B4BFF74CA6}"/>
    <dgm:cxn modelId="{B1C48774-F49C-414C-A71B-8C022A2850EB}" type="presOf" srcId="{89EAD244-0681-4A16-A6B5-C9A063EDCFA8}" destId="{37418C46-8341-4159-AA0B-174EB0013FA8}" srcOrd="0" destOrd="0" presId="urn:microsoft.com/office/officeart/2005/8/layout/chevron2"/>
    <dgm:cxn modelId="{F208AE54-6F7F-4DCE-8E10-B757F1A5BCED}" type="presOf" srcId="{432DC980-40D4-4F6D-998E-7FD668FBB0A4}" destId="{00A61616-5576-44DF-9C84-4E623CA0DDFB}" srcOrd="0" destOrd="0" presId="urn:microsoft.com/office/officeart/2005/8/layout/chevron2"/>
    <dgm:cxn modelId="{43A6B875-3D9D-4C7D-BC69-E6683D6B6851}" srcId="{8BDFC859-F7A6-497C-9B0B-524016B35314}" destId="{A87A1679-AD7D-4AD8-9324-FB7D4D486238}" srcOrd="0" destOrd="0" parTransId="{B11DD15C-2B84-4EA0-AF86-D6EE65A81E69}" sibTransId="{1E2AEDDA-92CE-4355-A7B3-DBFC50FAE43C}"/>
    <dgm:cxn modelId="{39CA288A-D6CC-4955-B6D5-FA328F5D1FA9}" type="presOf" srcId="{81C556DA-F06F-444D-A8F6-2EE4A17AC5F6}" destId="{784183C6-DA0E-48EE-9FE7-BD7BEC7B1E0E}" srcOrd="0" destOrd="0" presId="urn:microsoft.com/office/officeart/2005/8/layout/chevron2"/>
    <dgm:cxn modelId="{5DF2C18C-C074-470D-8F41-501C4F4BA75C}" srcId="{8BDFC859-F7A6-497C-9B0B-524016B35314}" destId="{C87016ED-45B4-4C2D-8DF7-9C00D094476A}" srcOrd="6" destOrd="0" parTransId="{A6A0ABCA-D3F8-411C-AB01-26CA74396F62}" sibTransId="{87B2CC1D-FF26-4A4D-B0B6-9251B9E619EE}"/>
    <dgm:cxn modelId="{4AE1A88D-34A2-4650-896B-AA512BA080B8}" type="presOf" srcId="{3DC1243B-9516-40E2-86C5-538D0E554015}" destId="{C42D159F-3B89-49C2-B9B5-611C9D14540F}" srcOrd="0" destOrd="0" presId="urn:microsoft.com/office/officeart/2005/8/layout/chevron2"/>
    <dgm:cxn modelId="{0093AC91-E060-4D7C-ACF3-276F373C01BD}" type="presOf" srcId="{F3392A3E-CE53-415A-BAA5-9BEED142B93B}" destId="{D56717EA-4294-46E7-8549-5ACDC22BA884}" srcOrd="0" destOrd="0" presId="urn:microsoft.com/office/officeart/2005/8/layout/chevron2"/>
    <dgm:cxn modelId="{86C3B296-533C-4E46-B43E-0F2C1CABABC7}" type="presOf" srcId="{8BDFC859-F7A6-497C-9B0B-524016B35314}" destId="{D258C546-2301-4DED-896D-E20CB0BB5AB3}" srcOrd="0" destOrd="0" presId="urn:microsoft.com/office/officeart/2005/8/layout/chevron2"/>
    <dgm:cxn modelId="{E8E30998-C690-4B80-8F87-BA89048907AC}" srcId="{8BDFC859-F7A6-497C-9B0B-524016B35314}" destId="{9ABCE0CF-E8E2-475D-8FFE-2C9A5E15EFD5}" srcOrd="3" destOrd="0" parTransId="{816B58D7-5DAF-4CF8-997F-A79CE7B0FE99}" sibTransId="{6D031CBE-574B-4E78-B8FA-B816AC8940EC}"/>
    <dgm:cxn modelId="{5AF7A29D-2977-4756-8D5F-9ADFB0D862BD}" srcId="{9ABCE0CF-E8E2-475D-8FFE-2C9A5E15EFD5}" destId="{B03B50F9-180D-4FDB-9C4A-78764D3E9920}" srcOrd="0" destOrd="0" parTransId="{BBC3A55F-54EA-4D87-86BA-500E738C0450}" sibTransId="{321B2B8D-4339-4AA9-A21C-851D2A637284}"/>
    <dgm:cxn modelId="{085CF2A5-DDFA-4898-9B84-E4C99C6D525C}" srcId="{8BDFC859-F7A6-497C-9B0B-524016B35314}" destId="{20EA210F-DF0A-4E72-9C60-62F81E157937}" srcOrd="2" destOrd="0" parTransId="{D44FBAD5-43FC-4376-97AA-93252930D83B}" sibTransId="{2BC7C27E-3655-48B6-BE75-60F15253E1F4}"/>
    <dgm:cxn modelId="{EFD069B2-8CDC-4684-B77A-54295923EC11}" srcId="{F3392A3E-CE53-415A-BAA5-9BEED142B93B}" destId="{81C556DA-F06F-444D-A8F6-2EE4A17AC5F6}" srcOrd="0" destOrd="0" parTransId="{F480D238-1177-4EE7-B54B-EBF5CA13E7B6}" sibTransId="{3BA9FCDB-D713-4074-ADAF-E6752186FCAD}"/>
    <dgm:cxn modelId="{7B77D6B7-77E4-4A91-9D7E-FB791449AF80}" srcId="{A87A1679-AD7D-4AD8-9324-FB7D4D486238}" destId="{6626B76A-321F-4536-A308-AE559948CAAE}" srcOrd="0" destOrd="0" parTransId="{CF00E302-631D-48D9-954D-CF73EA8919EC}" sibTransId="{87B6A430-4D38-488E-BD23-D79388D1B05C}"/>
    <dgm:cxn modelId="{F4DFABC9-25AB-447F-B0E3-4437B32289B6}" type="presOf" srcId="{B03B50F9-180D-4FDB-9C4A-78764D3E9920}" destId="{14AF5A02-1356-4DFE-AC7F-104198CFE145}" srcOrd="0" destOrd="0" presId="urn:microsoft.com/office/officeart/2005/8/layout/chevron2"/>
    <dgm:cxn modelId="{4C3EF9D2-5A4C-4E66-A3A5-6BE81186E328}" srcId="{8BDFC859-F7A6-497C-9B0B-524016B35314}" destId="{F3392A3E-CE53-415A-BAA5-9BEED142B93B}" srcOrd="5" destOrd="0" parTransId="{A11F778D-7D4C-45CC-81A0-9C0E46435CE8}" sibTransId="{43353001-62D8-42F6-9E8E-7D9D487A5DF3}"/>
    <dgm:cxn modelId="{8D4224D6-D6E1-4A0D-BA5A-29C65EFF4E1D}" type="presOf" srcId="{20EA210F-DF0A-4E72-9C60-62F81E157937}" destId="{E2B03A46-6D78-43A9-BA77-845D447EE178}" srcOrd="0" destOrd="0" presId="urn:microsoft.com/office/officeart/2005/8/layout/chevron2"/>
    <dgm:cxn modelId="{14E474E8-E249-4300-99AD-D3490B8F7BB6}" type="presOf" srcId="{9ABCE0CF-E8E2-475D-8FFE-2C9A5E15EFD5}" destId="{1ABA4D19-3FB9-4783-BB1E-34FFCBEADB57}" srcOrd="0" destOrd="0" presId="urn:microsoft.com/office/officeart/2005/8/layout/chevron2"/>
    <dgm:cxn modelId="{C387C7E8-B8F5-4B92-9DFD-E3E4A8512410}" srcId="{8BDFC859-F7A6-497C-9B0B-524016B35314}" destId="{3DC1243B-9516-40E2-86C5-538D0E554015}" srcOrd="4" destOrd="0" parTransId="{E3B50281-CA83-4F8C-8CF4-9A9312F15B2B}" sibTransId="{A2D07546-F8C4-462D-B0A9-2087DF47AC10}"/>
    <dgm:cxn modelId="{DC4022EA-C12D-4CF6-8D46-0088FB73CB62}" type="presOf" srcId="{4759B64F-5D6D-4AFC-80B0-C0DAFD0D6FB9}" destId="{AC0C0416-060D-4E9B-846F-90A66646F9DC}" srcOrd="0" destOrd="0" presId="urn:microsoft.com/office/officeart/2005/8/layout/chevron2"/>
    <dgm:cxn modelId="{AC0AB0A3-49F5-4DD8-967B-A4F8E1F69F88}" type="presParOf" srcId="{D258C546-2301-4DED-896D-E20CB0BB5AB3}" destId="{B4D11DAA-8E14-431D-8B8B-7CFA36BD2678}" srcOrd="0" destOrd="0" presId="urn:microsoft.com/office/officeart/2005/8/layout/chevron2"/>
    <dgm:cxn modelId="{482F9F61-A272-4FB9-BBE6-5B76766553EE}" type="presParOf" srcId="{B4D11DAA-8E14-431D-8B8B-7CFA36BD2678}" destId="{53E5316A-59A4-4D74-ADB9-E4E501DE44A4}" srcOrd="0" destOrd="0" presId="urn:microsoft.com/office/officeart/2005/8/layout/chevron2"/>
    <dgm:cxn modelId="{46759094-A623-455D-B089-AEEE62DD6431}" type="presParOf" srcId="{B4D11DAA-8E14-431D-8B8B-7CFA36BD2678}" destId="{AFA51A36-C7FF-4CB0-B271-7DF5A01ED41C}" srcOrd="1" destOrd="0" presId="urn:microsoft.com/office/officeart/2005/8/layout/chevron2"/>
    <dgm:cxn modelId="{EA10D6A0-9E70-4EE7-95E1-129F57F6395F}" type="presParOf" srcId="{D258C546-2301-4DED-896D-E20CB0BB5AB3}" destId="{F45F3185-D308-4F8F-B355-7908DDAF4DB2}" srcOrd="1" destOrd="0" presId="urn:microsoft.com/office/officeart/2005/8/layout/chevron2"/>
    <dgm:cxn modelId="{00BCA17B-5322-4F48-8B5D-88F8F33E8FB8}" type="presParOf" srcId="{D258C546-2301-4DED-896D-E20CB0BB5AB3}" destId="{1B9942A4-32AF-405F-BB09-54B045ABAE8A}" srcOrd="2" destOrd="0" presId="urn:microsoft.com/office/officeart/2005/8/layout/chevron2"/>
    <dgm:cxn modelId="{457E3B10-FBCB-4A1F-9E51-24F7BF1D313C}" type="presParOf" srcId="{1B9942A4-32AF-405F-BB09-54B045ABAE8A}" destId="{00A61616-5576-44DF-9C84-4E623CA0DDFB}" srcOrd="0" destOrd="0" presId="urn:microsoft.com/office/officeart/2005/8/layout/chevron2"/>
    <dgm:cxn modelId="{1EE11209-B168-426D-845B-BAE08AEA37A8}" type="presParOf" srcId="{1B9942A4-32AF-405F-BB09-54B045ABAE8A}" destId="{07040426-91CF-4AD1-AA9E-B8D73788AC27}" srcOrd="1" destOrd="0" presId="urn:microsoft.com/office/officeart/2005/8/layout/chevron2"/>
    <dgm:cxn modelId="{0AB9F138-44CE-46EF-ADC9-EB18FA86CDDE}" type="presParOf" srcId="{D258C546-2301-4DED-896D-E20CB0BB5AB3}" destId="{0DC61AC7-F876-4033-956A-0194CC35C471}" srcOrd="3" destOrd="0" presId="urn:microsoft.com/office/officeart/2005/8/layout/chevron2"/>
    <dgm:cxn modelId="{69B36792-E59D-4D77-95A3-BEDF4E47217C}" type="presParOf" srcId="{D258C546-2301-4DED-896D-E20CB0BB5AB3}" destId="{BF6015C6-7348-47B1-A492-66AF3EDED060}" srcOrd="4" destOrd="0" presId="urn:microsoft.com/office/officeart/2005/8/layout/chevron2"/>
    <dgm:cxn modelId="{AFFB316A-BC44-4E1A-A56F-2656B91F560A}" type="presParOf" srcId="{BF6015C6-7348-47B1-A492-66AF3EDED060}" destId="{E2B03A46-6D78-43A9-BA77-845D447EE178}" srcOrd="0" destOrd="0" presId="urn:microsoft.com/office/officeart/2005/8/layout/chevron2"/>
    <dgm:cxn modelId="{30713E7F-73AF-4ACE-A1D0-23BAF1DD1792}" type="presParOf" srcId="{BF6015C6-7348-47B1-A492-66AF3EDED060}" destId="{AC0C0416-060D-4E9B-846F-90A66646F9DC}" srcOrd="1" destOrd="0" presId="urn:microsoft.com/office/officeart/2005/8/layout/chevron2"/>
    <dgm:cxn modelId="{EF38CFCB-9D72-4A6C-8E21-312BBA537BBE}" type="presParOf" srcId="{D258C546-2301-4DED-896D-E20CB0BB5AB3}" destId="{ECE26DF2-2B22-4EB9-A80F-8C21ACB499E9}" srcOrd="5" destOrd="0" presId="urn:microsoft.com/office/officeart/2005/8/layout/chevron2"/>
    <dgm:cxn modelId="{E387DAF3-548F-4F5A-BD7C-E1F4D95289B8}" type="presParOf" srcId="{D258C546-2301-4DED-896D-E20CB0BB5AB3}" destId="{3A31BA74-7216-4E2D-95D5-405C5CDD1D44}" srcOrd="6" destOrd="0" presId="urn:microsoft.com/office/officeart/2005/8/layout/chevron2"/>
    <dgm:cxn modelId="{AAEDBD0A-27C8-4FD8-B430-9F3CB8970F83}" type="presParOf" srcId="{3A31BA74-7216-4E2D-95D5-405C5CDD1D44}" destId="{1ABA4D19-3FB9-4783-BB1E-34FFCBEADB57}" srcOrd="0" destOrd="0" presId="urn:microsoft.com/office/officeart/2005/8/layout/chevron2"/>
    <dgm:cxn modelId="{F41A5E1C-9E17-4CB8-9AEC-37197D3185C5}" type="presParOf" srcId="{3A31BA74-7216-4E2D-95D5-405C5CDD1D44}" destId="{14AF5A02-1356-4DFE-AC7F-104198CFE145}" srcOrd="1" destOrd="0" presId="urn:microsoft.com/office/officeart/2005/8/layout/chevron2"/>
    <dgm:cxn modelId="{56DD715E-06BE-4A51-BA48-815D14BB1549}" type="presParOf" srcId="{D258C546-2301-4DED-896D-E20CB0BB5AB3}" destId="{E5FD217E-CA3A-4C54-924E-34F490629683}" srcOrd="7" destOrd="0" presId="urn:microsoft.com/office/officeart/2005/8/layout/chevron2"/>
    <dgm:cxn modelId="{53BEC70C-AE01-40B5-879F-CBCA2D38DFAA}" type="presParOf" srcId="{D258C546-2301-4DED-896D-E20CB0BB5AB3}" destId="{D8FEBD6D-8E12-4B0C-A115-C0DC53FC08EE}" srcOrd="8" destOrd="0" presId="urn:microsoft.com/office/officeart/2005/8/layout/chevron2"/>
    <dgm:cxn modelId="{B87F1B1D-B457-4582-AEC6-76FFE6847438}" type="presParOf" srcId="{D8FEBD6D-8E12-4B0C-A115-C0DC53FC08EE}" destId="{C42D159F-3B89-49C2-B9B5-611C9D14540F}" srcOrd="0" destOrd="0" presId="urn:microsoft.com/office/officeart/2005/8/layout/chevron2"/>
    <dgm:cxn modelId="{509F276F-8B80-4600-91C7-E00C8D24297A}" type="presParOf" srcId="{D8FEBD6D-8E12-4B0C-A115-C0DC53FC08EE}" destId="{C6638AA3-194B-4BD3-B195-F18E673D9A82}" srcOrd="1" destOrd="0" presId="urn:microsoft.com/office/officeart/2005/8/layout/chevron2"/>
    <dgm:cxn modelId="{A6765969-0B14-4E4E-92D8-6882E4223DDC}" type="presParOf" srcId="{D258C546-2301-4DED-896D-E20CB0BB5AB3}" destId="{C0241887-669E-4126-86BA-4886BE3BC5E5}" srcOrd="9" destOrd="0" presId="urn:microsoft.com/office/officeart/2005/8/layout/chevron2"/>
    <dgm:cxn modelId="{17810D36-87F6-4D24-A7B7-83D394100BB4}" type="presParOf" srcId="{D258C546-2301-4DED-896D-E20CB0BB5AB3}" destId="{BAED6773-2AEB-4015-BF2E-6981264A9B17}" srcOrd="10" destOrd="0" presId="urn:microsoft.com/office/officeart/2005/8/layout/chevron2"/>
    <dgm:cxn modelId="{978976EA-5CDA-4520-A40B-C30306EC971E}" type="presParOf" srcId="{BAED6773-2AEB-4015-BF2E-6981264A9B17}" destId="{D56717EA-4294-46E7-8549-5ACDC22BA884}" srcOrd="0" destOrd="0" presId="urn:microsoft.com/office/officeart/2005/8/layout/chevron2"/>
    <dgm:cxn modelId="{1C32212A-242F-442A-90F7-55160CCC4406}" type="presParOf" srcId="{BAED6773-2AEB-4015-BF2E-6981264A9B17}" destId="{784183C6-DA0E-48EE-9FE7-BD7BEC7B1E0E}" srcOrd="1" destOrd="0" presId="urn:microsoft.com/office/officeart/2005/8/layout/chevron2"/>
    <dgm:cxn modelId="{E1C65FD3-55F4-4288-A467-875EB0FA2CA9}" type="presParOf" srcId="{D258C546-2301-4DED-896D-E20CB0BB5AB3}" destId="{226C4899-FD06-4AE5-BF63-EC51810B9ED4}" srcOrd="11" destOrd="0" presId="urn:microsoft.com/office/officeart/2005/8/layout/chevron2"/>
    <dgm:cxn modelId="{84F58AF3-274D-41C5-B07E-84B6A8DE4EA5}" type="presParOf" srcId="{D258C546-2301-4DED-896D-E20CB0BB5AB3}" destId="{0AF66D20-C897-4F54-B835-79F3EE2F36B5}" srcOrd="12" destOrd="0" presId="urn:microsoft.com/office/officeart/2005/8/layout/chevron2"/>
    <dgm:cxn modelId="{CF32515A-15CC-444D-9258-B6718159CB3A}" type="presParOf" srcId="{0AF66D20-C897-4F54-B835-79F3EE2F36B5}" destId="{DBEC0D38-31F3-426E-AE9D-3FE3758F2D81}" srcOrd="0" destOrd="0" presId="urn:microsoft.com/office/officeart/2005/8/layout/chevron2"/>
    <dgm:cxn modelId="{C82B9A16-7EA9-4F73-8DEB-2346514AA3F4}" type="presParOf" srcId="{0AF66D20-C897-4F54-B835-79F3EE2F36B5}" destId="{37418C46-8341-4159-AA0B-174EB0013F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59828-1342-42FF-A922-349546EE3D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157BB-C01A-449A-8E6B-6292B77BABCA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>
              <a:latin typeface="Arial Narrow" pitchFamily="34" charset="0"/>
            </a:rPr>
            <a:t>Формирование адекватной самооценки</a:t>
          </a:r>
        </a:p>
      </dgm:t>
    </dgm:pt>
    <dgm:pt modelId="{27447654-BCA1-4D20-A145-23A884E415AA}" type="parTrans" cxnId="{E545460F-DDE7-4D8B-B8BC-A6C21EC7E0C4}">
      <dgm:prSet/>
      <dgm:spPr/>
      <dgm:t>
        <a:bodyPr/>
        <a:lstStyle/>
        <a:p>
          <a:endParaRPr lang="ru-RU"/>
        </a:p>
      </dgm:t>
    </dgm:pt>
    <dgm:pt modelId="{1E9654B9-A1CB-4908-9634-E24AD71E1614}" type="sibTrans" cxnId="{E545460F-DDE7-4D8B-B8BC-A6C21EC7E0C4}">
      <dgm:prSet/>
      <dgm:spPr/>
      <dgm:t>
        <a:bodyPr/>
        <a:lstStyle/>
        <a:p>
          <a:endParaRPr lang="ru-RU"/>
        </a:p>
      </dgm:t>
    </dgm:pt>
    <dgm:pt modelId="{CBB316E8-4456-42CA-96EC-E642627346A6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>
              <a:latin typeface="Arial Narrow" pitchFamily="34" charset="0"/>
            </a:rPr>
            <a:t>Положительная оценка окружающими</a:t>
          </a:r>
        </a:p>
      </dgm:t>
    </dgm:pt>
    <dgm:pt modelId="{0C1D23DD-F631-430A-80CB-F22B209D1A20}" type="parTrans" cxnId="{A32164BD-E405-4A7C-9623-D66FF648964A}">
      <dgm:prSet/>
      <dgm:spPr/>
      <dgm:t>
        <a:bodyPr/>
        <a:lstStyle/>
        <a:p>
          <a:endParaRPr lang="ru-RU"/>
        </a:p>
      </dgm:t>
    </dgm:pt>
    <dgm:pt modelId="{76F3040B-30EE-4C3B-8F23-D12189CF8C8B}" type="sibTrans" cxnId="{A32164BD-E405-4A7C-9623-D66FF648964A}">
      <dgm:prSet/>
      <dgm:spPr/>
      <dgm:t>
        <a:bodyPr/>
        <a:lstStyle/>
        <a:p>
          <a:endParaRPr lang="ru-RU"/>
        </a:p>
      </dgm:t>
    </dgm:pt>
    <dgm:pt modelId="{D58E7EBD-D58C-4631-A41E-3692F42B7EBF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>
              <a:latin typeface="Arial Narrow" pitchFamily="34" charset="0"/>
            </a:rPr>
            <a:t>Формирование перспективы жизни</a:t>
          </a:r>
        </a:p>
      </dgm:t>
    </dgm:pt>
    <dgm:pt modelId="{51AB728D-B4BA-4DA5-AED6-84CFDE01C917}" type="parTrans" cxnId="{D2400D23-E7A0-43CC-BD62-848344AB5293}">
      <dgm:prSet/>
      <dgm:spPr/>
      <dgm:t>
        <a:bodyPr/>
        <a:lstStyle/>
        <a:p>
          <a:endParaRPr lang="ru-RU"/>
        </a:p>
      </dgm:t>
    </dgm:pt>
    <dgm:pt modelId="{FB31666E-EEA0-4E1D-928E-A09B389D0E11}" type="sibTrans" cxnId="{D2400D23-E7A0-43CC-BD62-848344AB5293}">
      <dgm:prSet/>
      <dgm:spPr/>
      <dgm:t>
        <a:bodyPr/>
        <a:lstStyle/>
        <a:p>
          <a:endParaRPr lang="ru-RU"/>
        </a:p>
      </dgm:t>
    </dgm:pt>
    <dgm:pt modelId="{D9C6D327-6AC2-417E-A6E8-16C4725D62CD}">
      <dgm:prSet custT="1"/>
      <dgm:spPr>
        <a:solidFill>
          <a:srgbClr val="FF0000"/>
        </a:solidFill>
      </dgm:spPr>
      <dgm:t>
        <a:bodyPr/>
        <a:lstStyle/>
        <a:p>
          <a:r>
            <a:rPr lang="ru-RU" sz="1400" b="1" cap="all" baseline="0" dirty="0">
              <a:latin typeface="Arial Narrow" pitchFamily="34" charset="0"/>
            </a:rPr>
            <a:t>Наличие собеседников (родители, родственники, друзья, соседи, тренер, преподаватель кружка, психолог, священнослужитель)</a:t>
          </a:r>
        </a:p>
      </dgm:t>
    </dgm:pt>
    <dgm:pt modelId="{89949D23-F8B5-435A-8A7E-94935476FE75}" type="parTrans" cxnId="{13A87FC5-CD4D-42A0-A3BC-E6CD9783B0EC}">
      <dgm:prSet/>
      <dgm:spPr/>
      <dgm:t>
        <a:bodyPr/>
        <a:lstStyle/>
        <a:p>
          <a:endParaRPr lang="ru-RU"/>
        </a:p>
      </dgm:t>
    </dgm:pt>
    <dgm:pt modelId="{81B89A6F-96A2-4895-8D00-C9D404A231DD}" type="sibTrans" cxnId="{13A87FC5-CD4D-42A0-A3BC-E6CD9783B0EC}">
      <dgm:prSet/>
      <dgm:spPr/>
      <dgm:t>
        <a:bodyPr/>
        <a:lstStyle/>
        <a:p>
          <a:endParaRPr lang="ru-RU"/>
        </a:p>
      </dgm:t>
    </dgm:pt>
    <dgm:pt modelId="{88F28478-2E14-476A-A54C-ACE278FA73A3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>
              <a:latin typeface="Arial Narrow" pitchFamily="34" charset="0"/>
            </a:rPr>
            <a:t>Традиции доброжелательного общения</a:t>
          </a:r>
        </a:p>
      </dgm:t>
    </dgm:pt>
    <dgm:pt modelId="{90D335A3-88BE-4D95-8309-5B94E73F82E1}" type="parTrans" cxnId="{1DCB0AA9-38EA-49BA-8171-39A66137DE54}">
      <dgm:prSet/>
      <dgm:spPr/>
      <dgm:t>
        <a:bodyPr/>
        <a:lstStyle/>
        <a:p>
          <a:endParaRPr lang="ru-RU"/>
        </a:p>
      </dgm:t>
    </dgm:pt>
    <dgm:pt modelId="{CFC7B021-F494-4E6C-B92F-D71F2ED092B0}" type="sibTrans" cxnId="{1DCB0AA9-38EA-49BA-8171-39A66137DE54}">
      <dgm:prSet/>
      <dgm:spPr/>
      <dgm:t>
        <a:bodyPr/>
        <a:lstStyle/>
        <a:p>
          <a:endParaRPr lang="ru-RU"/>
        </a:p>
      </dgm:t>
    </dgm:pt>
    <dgm:pt modelId="{73232C53-D239-452D-A1C3-E28DA648632C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>
              <a:latin typeface="Arial Narrow" pitchFamily="34" charset="0"/>
            </a:rPr>
            <a:t>Опыт успеха</a:t>
          </a:r>
        </a:p>
      </dgm:t>
    </dgm:pt>
    <dgm:pt modelId="{9BA9E310-F0B0-4A34-AC43-671B83D5B172}" type="parTrans" cxnId="{B1A2F0D2-DC8C-4C00-BAE2-FF5524369104}">
      <dgm:prSet/>
      <dgm:spPr/>
      <dgm:t>
        <a:bodyPr/>
        <a:lstStyle/>
        <a:p>
          <a:endParaRPr lang="ru-RU"/>
        </a:p>
      </dgm:t>
    </dgm:pt>
    <dgm:pt modelId="{8AB525A2-73B7-4B84-A79F-27F85B42A571}" type="sibTrans" cxnId="{B1A2F0D2-DC8C-4C00-BAE2-FF5524369104}">
      <dgm:prSet/>
      <dgm:spPr/>
      <dgm:t>
        <a:bodyPr/>
        <a:lstStyle/>
        <a:p>
          <a:endParaRPr lang="ru-RU"/>
        </a:p>
      </dgm:t>
    </dgm:pt>
    <dgm:pt modelId="{FA1BD611-A244-4222-8654-6F9AB343AD1B}" type="pres">
      <dgm:prSet presAssocID="{90359828-1342-42FF-A922-349546EE3D9C}" presName="linear" presStyleCnt="0">
        <dgm:presLayoutVars>
          <dgm:dir/>
          <dgm:animLvl val="lvl"/>
          <dgm:resizeHandles val="exact"/>
        </dgm:presLayoutVars>
      </dgm:prSet>
      <dgm:spPr/>
    </dgm:pt>
    <dgm:pt modelId="{D034CD5F-E10A-43B9-B2AE-81737DFDD670}" type="pres">
      <dgm:prSet presAssocID="{F67157BB-C01A-449A-8E6B-6292B77BABCA}" presName="parentLin" presStyleCnt="0"/>
      <dgm:spPr/>
    </dgm:pt>
    <dgm:pt modelId="{8AE8D72E-56FC-4041-B706-C9D07D54E079}" type="pres">
      <dgm:prSet presAssocID="{F67157BB-C01A-449A-8E6B-6292B77BABCA}" presName="parentLeftMargin" presStyleLbl="node1" presStyleIdx="0" presStyleCnt="6"/>
      <dgm:spPr/>
    </dgm:pt>
    <dgm:pt modelId="{07211D45-414B-4ECE-A580-7AA6BF2AECD8}" type="pres">
      <dgm:prSet presAssocID="{F67157BB-C01A-449A-8E6B-6292B77BAB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C0C6251-3153-4AC4-B2F2-39FADFB46611}" type="pres">
      <dgm:prSet presAssocID="{F67157BB-C01A-449A-8E6B-6292B77BABCA}" presName="negativeSpace" presStyleCnt="0"/>
      <dgm:spPr/>
    </dgm:pt>
    <dgm:pt modelId="{42E88136-3FE4-44AC-AFDF-CA2F300599C4}" type="pres">
      <dgm:prSet presAssocID="{F67157BB-C01A-449A-8E6B-6292B77BABCA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46EA5B5A-CFCD-4239-8C60-C5AE511C911F}" type="pres">
      <dgm:prSet presAssocID="{1E9654B9-A1CB-4908-9634-E24AD71E1614}" presName="spaceBetweenRectangles" presStyleCnt="0"/>
      <dgm:spPr/>
    </dgm:pt>
    <dgm:pt modelId="{B79E67C6-9DF0-44A9-8AA8-F4838AE73E4B}" type="pres">
      <dgm:prSet presAssocID="{CBB316E8-4456-42CA-96EC-E642627346A6}" presName="parentLin" presStyleCnt="0"/>
      <dgm:spPr/>
    </dgm:pt>
    <dgm:pt modelId="{83EF0775-9A4E-4E09-926C-4C0666FE095B}" type="pres">
      <dgm:prSet presAssocID="{CBB316E8-4456-42CA-96EC-E642627346A6}" presName="parentLeftMargin" presStyleLbl="node1" presStyleIdx="0" presStyleCnt="6"/>
      <dgm:spPr/>
    </dgm:pt>
    <dgm:pt modelId="{204EC56F-A44B-42A1-80E1-D1BA04B8FD42}" type="pres">
      <dgm:prSet presAssocID="{CBB316E8-4456-42CA-96EC-E642627346A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5D3B0C-EAF7-4925-891F-E5DEB9ACF7FB}" type="pres">
      <dgm:prSet presAssocID="{CBB316E8-4456-42CA-96EC-E642627346A6}" presName="negativeSpace" presStyleCnt="0"/>
      <dgm:spPr/>
    </dgm:pt>
    <dgm:pt modelId="{E40D56DC-5F22-4720-8842-FCE41E909757}" type="pres">
      <dgm:prSet presAssocID="{CBB316E8-4456-42CA-96EC-E642627346A6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79FE13FF-4E31-4CE9-B088-AFEDCCDE8ED2}" type="pres">
      <dgm:prSet presAssocID="{76F3040B-30EE-4C3B-8F23-D12189CF8C8B}" presName="spaceBetweenRectangles" presStyleCnt="0"/>
      <dgm:spPr/>
    </dgm:pt>
    <dgm:pt modelId="{BCB3B978-2954-400F-A3AC-5F79E1EE9C76}" type="pres">
      <dgm:prSet presAssocID="{D58E7EBD-D58C-4631-A41E-3692F42B7EBF}" presName="parentLin" presStyleCnt="0"/>
      <dgm:spPr/>
    </dgm:pt>
    <dgm:pt modelId="{1EDC48B7-16F2-4391-9D1C-53335FBA8ABF}" type="pres">
      <dgm:prSet presAssocID="{D58E7EBD-D58C-4631-A41E-3692F42B7EBF}" presName="parentLeftMargin" presStyleLbl="node1" presStyleIdx="1" presStyleCnt="6"/>
      <dgm:spPr/>
    </dgm:pt>
    <dgm:pt modelId="{49666429-81F5-4FB0-B3AD-EEFAA5B7AE35}" type="pres">
      <dgm:prSet presAssocID="{D58E7EBD-D58C-4631-A41E-3692F42B7E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C9D18F-DE67-4A1C-8692-BBDAF1D103CF}" type="pres">
      <dgm:prSet presAssocID="{D58E7EBD-D58C-4631-A41E-3692F42B7EBF}" presName="negativeSpace" presStyleCnt="0"/>
      <dgm:spPr/>
    </dgm:pt>
    <dgm:pt modelId="{264DC203-6482-4865-A7B0-A9F92482A3B7}" type="pres">
      <dgm:prSet presAssocID="{D58E7EBD-D58C-4631-A41E-3692F42B7EBF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A69197D1-5819-4D5F-B882-0346F0C3461F}" type="pres">
      <dgm:prSet presAssocID="{FB31666E-EEA0-4E1D-928E-A09B389D0E11}" presName="spaceBetweenRectangles" presStyleCnt="0"/>
      <dgm:spPr/>
    </dgm:pt>
    <dgm:pt modelId="{1E1FDDBB-E1DF-42DB-9B81-7CB34F03F52C}" type="pres">
      <dgm:prSet presAssocID="{D9C6D327-6AC2-417E-A6E8-16C4725D62CD}" presName="parentLin" presStyleCnt="0"/>
      <dgm:spPr/>
    </dgm:pt>
    <dgm:pt modelId="{F3CC0D7E-56D9-4FDC-A240-3050E5045D87}" type="pres">
      <dgm:prSet presAssocID="{D9C6D327-6AC2-417E-A6E8-16C4725D62CD}" presName="parentLeftMargin" presStyleLbl="node1" presStyleIdx="2" presStyleCnt="6"/>
      <dgm:spPr/>
    </dgm:pt>
    <dgm:pt modelId="{F72514CA-9A81-4572-B633-678EDE81C2C3}" type="pres">
      <dgm:prSet presAssocID="{D9C6D327-6AC2-417E-A6E8-16C4725D62C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5D7BA18-BD8F-44AC-BAC6-59BECD62456F}" type="pres">
      <dgm:prSet presAssocID="{D9C6D327-6AC2-417E-A6E8-16C4725D62CD}" presName="negativeSpace" presStyleCnt="0"/>
      <dgm:spPr/>
    </dgm:pt>
    <dgm:pt modelId="{06DAABCA-6458-4FA2-BBB1-9714652CF5FB}" type="pres">
      <dgm:prSet presAssocID="{D9C6D327-6AC2-417E-A6E8-16C4725D62CD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03BD2937-10DB-4E19-A244-B6305D778EDC}" type="pres">
      <dgm:prSet presAssocID="{81B89A6F-96A2-4895-8D00-C9D404A231DD}" presName="spaceBetweenRectangles" presStyleCnt="0"/>
      <dgm:spPr/>
    </dgm:pt>
    <dgm:pt modelId="{5C12C671-6CD4-4880-8885-19648DA6AAA9}" type="pres">
      <dgm:prSet presAssocID="{88F28478-2E14-476A-A54C-ACE278FA73A3}" presName="parentLin" presStyleCnt="0"/>
      <dgm:spPr/>
    </dgm:pt>
    <dgm:pt modelId="{4CB73EE2-198B-4B98-94E6-344329D488F4}" type="pres">
      <dgm:prSet presAssocID="{88F28478-2E14-476A-A54C-ACE278FA73A3}" presName="parentLeftMargin" presStyleLbl="node1" presStyleIdx="3" presStyleCnt="6"/>
      <dgm:spPr/>
    </dgm:pt>
    <dgm:pt modelId="{21620053-BF05-4913-9933-F7880FA76C7D}" type="pres">
      <dgm:prSet presAssocID="{88F28478-2E14-476A-A54C-ACE278FA73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5E5388D-78C9-40D0-AF79-124BACFCA5EE}" type="pres">
      <dgm:prSet presAssocID="{88F28478-2E14-476A-A54C-ACE278FA73A3}" presName="negativeSpace" presStyleCnt="0"/>
      <dgm:spPr/>
    </dgm:pt>
    <dgm:pt modelId="{5CFB230E-42B7-448C-A8D7-39B8B24371B9}" type="pres">
      <dgm:prSet presAssocID="{88F28478-2E14-476A-A54C-ACE278FA73A3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EFF6E681-C072-4712-830B-F6C8FDA310E7}" type="pres">
      <dgm:prSet presAssocID="{CFC7B021-F494-4E6C-B92F-D71F2ED092B0}" presName="spaceBetweenRectangles" presStyleCnt="0"/>
      <dgm:spPr/>
    </dgm:pt>
    <dgm:pt modelId="{5F5D5FDE-AF0E-4B4D-A821-3D0770241B0F}" type="pres">
      <dgm:prSet presAssocID="{73232C53-D239-452D-A1C3-E28DA648632C}" presName="parentLin" presStyleCnt="0"/>
      <dgm:spPr/>
    </dgm:pt>
    <dgm:pt modelId="{CE357989-49AE-4AFF-9687-BBFB3276B762}" type="pres">
      <dgm:prSet presAssocID="{73232C53-D239-452D-A1C3-E28DA648632C}" presName="parentLeftMargin" presStyleLbl="node1" presStyleIdx="4" presStyleCnt="6"/>
      <dgm:spPr/>
    </dgm:pt>
    <dgm:pt modelId="{05EF2E80-0814-400E-A3F5-7C6910D37432}" type="pres">
      <dgm:prSet presAssocID="{73232C53-D239-452D-A1C3-E28DA648632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06D1B5E-9075-4DE8-A3F6-2B393E25BA18}" type="pres">
      <dgm:prSet presAssocID="{73232C53-D239-452D-A1C3-E28DA648632C}" presName="negativeSpace" presStyleCnt="0"/>
      <dgm:spPr/>
    </dgm:pt>
    <dgm:pt modelId="{D2124DA4-BBA5-4DE8-B402-CF15C7D3C086}" type="pres">
      <dgm:prSet presAssocID="{73232C53-D239-452D-A1C3-E28DA648632C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D7756202-1257-4B7E-B52D-CC383B3BC245}" type="presOf" srcId="{D58E7EBD-D58C-4631-A41E-3692F42B7EBF}" destId="{1EDC48B7-16F2-4391-9D1C-53335FBA8ABF}" srcOrd="0" destOrd="0" presId="urn:microsoft.com/office/officeart/2005/8/layout/list1"/>
    <dgm:cxn modelId="{E545460F-DDE7-4D8B-B8BC-A6C21EC7E0C4}" srcId="{90359828-1342-42FF-A922-349546EE3D9C}" destId="{F67157BB-C01A-449A-8E6B-6292B77BABCA}" srcOrd="0" destOrd="0" parTransId="{27447654-BCA1-4D20-A145-23A884E415AA}" sibTransId="{1E9654B9-A1CB-4908-9634-E24AD71E1614}"/>
    <dgm:cxn modelId="{D2400D23-E7A0-43CC-BD62-848344AB5293}" srcId="{90359828-1342-42FF-A922-349546EE3D9C}" destId="{D58E7EBD-D58C-4631-A41E-3692F42B7EBF}" srcOrd="2" destOrd="0" parTransId="{51AB728D-B4BA-4DA5-AED6-84CFDE01C917}" sibTransId="{FB31666E-EEA0-4E1D-928E-A09B389D0E11}"/>
    <dgm:cxn modelId="{51F5A434-FB2B-40FB-8A78-273A5A759142}" type="presOf" srcId="{D9C6D327-6AC2-417E-A6E8-16C4725D62CD}" destId="{F72514CA-9A81-4572-B633-678EDE81C2C3}" srcOrd="1" destOrd="0" presId="urn:microsoft.com/office/officeart/2005/8/layout/list1"/>
    <dgm:cxn modelId="{A58D233F-24B8-453E-976D-E8F913D291E2}" type="presOf" srcId="{88F28478-2E14-476A-A54C-ACE278FA73A3}" destId="{21620053-BF05-4913-9933-F7880FA76C7D}" srcOrd="1" destOrd="0" presId="urn:microsoft.com/office/officeart/2005/8/layout/list1"/>
    <dgm:cxn modelId="{AA91EA82-81DE-4188-B279-D679DC118DAD}" type="presOf" srcId="{CBB316E8-4456-42CA-96EC-E642627346A6}" destId="{83EF0775-9A4E-4E09-926C-4C0666FE095B}" srcOrd="0" destOrd="0" presId="urn:microsoft.com/office/officeart/2005/8/layout/list1"/>
    <dgm:cxn modelId="{7AE5EC8D-73D0-46CF-8E10-9BE6EFA16EE8}" type="presOf" srcId="{73232C53-D239-452D-A1C3-E28DA648632C}" destId="{05EF2E80-0814-400E-A3F5-7C6910D37432}" srcOrd="1" destOrd="0" presId="urn:microsoft.com/office/officeart/2005/8/layout/list1"/>
    <dgm:cxn modelId="{C7994398-680D-45FA-A19A-BF149A01EA64}" type="presOf" srcId="{D58E7EBD-D58C-4631-A41E-3692F42B7EBF}" destId="{49666429-81F5-4FB0-B3AD-EEFAA5B7AE35}" srcOrd="1" destOrd="0" presId="urn:microsoft.com/office/officeart/2005/8/layout/list1"/>
    <dgm:cxn modelId="{81B0F29A-847C-40FB-AE7E-2BC14540DC52}" type="presOf" srcId="{F67157BB-C01A-449A-8E6B-6292B77BABCA}" destId="{8AE8D72E-56FC-4041-B706-C9D07D54E079}" srcOrd="0" destOrd="0" presId="urn:microsoft.com/office/officeart/2005/8/layout/list1"/>
    <dgm:cxn modelId="{1DCB0AA9-38EA-49BA-8171-39A66137DE54}" srcId="{90359828-1342-42FF-A922-349546EE3D9C}" destId="{88F28478-2E14-476A-A54C-ACE278FA73A3}" srcOrd="4" destOrd="0" parTransId="{90D335A3-88BE-4D95-8309-5B94E73F82E1}" sibTransId="{CFC7B021-F494-4E6C-B92F-D71F2ED092B0}"/>
    <dgm:cxn modelId="{BC91AFAD-5425-46D4-95AB-E0638CE87041}" type="presOf" srcId="{90359828-1342-42FF-A922-349546EE3D9C}" destId="{FA1BD611-A244-4222-8654-6F9AB343AD1B}" srcOrd="0" destOrd="0" presId="urn:microsoft.com/office/officeart/2005/8/layout/list1"/>
    <dgm:cxn modelId="{9CC498B7-7045-46D2-9021-46D1ACE82CF0}" type="presOf" srcId="{F67157BB-C01A-449A-8E6B-6292B77BABCA}" destId="{07211D45-414B-4ECE-A580-7AA6BF2AECD8}" srcOrd="1" destOrd="0" presId="urn:microsoft.com/office/officeart/2005/8/layout/list1"/>
    <dgm:cxn modelId="{C85B14BA-1E51-4741-9A9C-0FF6D8CA5FB9}" type="presOf" srcId="{D9C6D327-6AC2-417E-A6E8-16C4725D62CD}" destId="{F3CC0D7E-56D9-4FDC-A240-3050E5045D87}" srcOrd="0" destOrd="0" presId="urn:microsoft.com/office/officeart/2005/8/layout/list1"/>
    <dgm:cxn modelId="{A32164BD-E405-4A7C-9623-D66FF648964A}" srcId="{90359828-1342-42FF-A922-349546EE3D9C}" destId="{CBB316E8-4456-42CA-96EC-E642627346A6}" srcOrd="1" destOrd="0" parTransId="{0C1D23DD-F631-430A-80CB-F22B209D1A20}" sibTransId="{76F3040B-30EE-4C3B-8F23-D12189CF8C8B}"/>
    <dgm:cxn modelId="{981B64BF-B7E5-421A-B65E-0993877EFF31}" type="presOf" srcId="{73232C53-D239-452D-A1C3-E28DA648632C}" destId="{CE357989-49AE-4AFF-9687-BBFB3276B762}" srcOrd="0" destOrd="0" presId="urn:microsoft.com/office/officeart/2005/8/layout/list1"/>
    <dgm:cxn modelId="{13A87FC5-CD4D-42A0-A3BC-E6CD9783B0EC}" srcId="{90359828-1342-42FF-A922-349546EE3D9C}" destId="{D9C6D327-6AC2-417E-A6E8-16C4725D62CD}" srcOrd="3" destOrd="0" parTransId="{89949D23-F8B5-435A-8A7E-94935476FE75}" sibTransId="{81B89A6F-96A2-4895-8D00-C9D404A231DD}"/>
    <dgm:cxn modelId="{B1A2F0D2-DC8C-4C00-BAE2-FF5524369104}" srcId="{90359828-1342-42FF-A922-349546EE3D9C}" destId="{73232C53-D239-452D-A1C3-E28DA648632C}" srcOrd="5" destOrd="0" parTransId="{9BA9E310-F0B0-4A34-AC43-671B83D5B172}" sibTransId="{8AB525A2-73B7-4B84-A79F-27F85B42A571}"/>
    <dgm:cxn modelId="{391FC4D5-698B-4C3E-949A-C78634F01E6D}" type="presOf" srcId="{CBB316E8-4456-42CA-96EC-E642627346A6}" destId="{204EC56F-A44B-42A1-80E1-D1BA04B8FD42}" srcOrd="1" destOrd="0" presId="urn:microsoft.com/office/officeart/2005/8/layout/list1"/>
    <dgm:cxn modelId="{6D29D5F1-BB78-4ED7-82DA-105CED359ECE}" type="presOf" srcId="{88F28478-2E14-476A-A54C-ACE278FA73A3}" destId="{4CB73EE2-198B-4B98-94E6-344329D488F4}" srcOrd="0" destOrd="0" presId="urn:microsoft.com/office/officeart/2005/8/layout/list1"/>
    <dgm:cxn modelId="{928FA043-66BB-4CB2-A6ED-1EDCE2BCB733}" type="presParOf" srcId="{FA1BD611-A244-4222-8654-6F9AB343AD1B}" destId="{D034CD5F-E10A-43B9-B2AE-81737DFDD670}" srcOrd="0" destOrd="0" presId="urn:microsoft.com/office/officeart/2005/8/layout/list1"/>
    <dgm:cxn modelId="{DC3C40DD-A3EF-4DDD-B567-212F0643C55D}" type="presParOf" srcId="{D034CD5F-E10A-43B9-B2AE-81737DFDD670}" destId="{8AE8D72E-56FC-4041-B706-C9D07D54E079}" srcOrd="0" destOrd="0" presId="urn:microsoft.com/office/officeart/2005/8/layout/list1"/>
    <dgm:cxn modelId="{06BFB5FF-8597-4974-9724-757A38138567}" type="presParOf" srcId="{D034CD5F-E10A-43B9-B2AE-81737DFDD670}" destId="{07211D45-414B-4ECE-A580-7AA6BF2AECD8}" srcOrd="1" destOrd="0" presId="urn:microsoft.com/office/officeart/2005/8/layout/list1"/>
    <dgm:cxn modelId="{822E2041-B087-44AD-854C-80E05278395E}" type="presParOf" srcId="{FA1BD611-A244-4222-8654-6F9AB343AD1B}" destId="{DC0C6251-3153-4AC4-B2F2-39FADFB46611}" srcOrd="1" destOrd="0" presId="urn:microsoft.com/office/officeart/2005/8/layout/list1"/>
    <dgm:cxn modelId="{D9C687D8-87B9-45D8-B1A0-E00D9E9EDE3A}" type="presParOf" srcId="{FA1BD611-A244-4222-8654-6F9AB343AD1B}" destId="{42E88136-3FE4-44AC-AFDF-CA2F300599C4}" srcOrd="2" destOrd="0" presId="urn:microsoft.com/office/officeart/2005/8/layout/list1"/>
    <dgm:cxn modelId="{6338A063-8101-467A-8632-EF8FA9948174}" type="presParOf" srcId="{FA1BD611-A244-4222-8654-6F9AB343AD1B}" destId="{46EA5B5A-CFCD-4239-8C60-C5AE511C911F}" srcOrd="3" destOrd="0" presId="urn:microsoft.com/office/officeart/2005/8/layout/list1"/>
    <dgm:cxn modelId="{008B11AB-6D9C-4605-A79F-68CCC954338E}" type="presParOf" srcId="{FA1BD611-A244-4222-8654-6F9AB343AD1B}" destId="{B79E67C6-9DF0-44A9-8AA8-F4838AE73E4B}" srcOrd="4" destOrd="0" presId="urn:microsoft.com/office/officeart/2005/8/layout/list1"/>
    <dgm:cxn modelId="{7709260F-BC4B-4940-BF39-1716523EEB62}" type="presParOf" srcId="{B79E67C6-9DF0-44A9-8AA8-F4838AE73E4B}" destId="{83EF0775-9A4E-4E09-926C-4C0666FE095B}" srcOrd="0" destOrd="0" presId="urn:microsoft.com/office/officeart/2005/8/layout/list1"/>
    <dgm:cxn modelId="{5E33A73A-89DE-499A-9914-5FF83DD9991D}" type="presParOf" srcId="{B79E67C6-9DF0-44A9-8AA8-F4838AE73E4B}" destId="{204EC56F-A44B-42A1-80E1-D1BA04B8FD42}" srcOrd="1" destOrd="0" presId="urn:microsoft.com/office/officeart/2005/8/layout/list1"/>
    <dgm:cxn modelId="{C470C1C1-3720-41BA-84EA-E7FDCCFB1E56}" type="presParOf" srcId="{FA1BD611-A244-4222-8654-6F9AB343AD1B}" destId="{B85D3B0C-EAF7-4925-891F-E5DEB9ACF7FB}" srcOrd="5" destOrd="0" presId="urn:microsoft.com/office/officeart/2005/8/layout/list1"/>
    <dgm:cxn modelId="{74F6BCB1-FB4E-4DF2-BEBC-B59FB171FE5C}" type="presParOf" srcId="{FA1BD611-A244-4222-8654-6F9AB343AD1B}" destId="{E40D56DC-5F22-4720-8842-FCE41E909757}" srcOrd="6" destOrd="0" presId="urn:microsoft.com/office/officeart/2005/8/layout/list1"/>
    <dgm:cxn modelId="{CD57C86F-4048-4D23-BBA6-ED272507C944}" type="presParOf" srcId="{FA1BD611-A244-4222-8654-6F9AB343AD1B}" destId="{79FE13FF-4E31-4CE9-B088-AFEDCCDE8ED2}" srcOrd="7" destOrd="0" presId="urn:microsoft.com/office/officeart/2005/8/layout/list1"/>
    <dgm:cxn modelId="{63C49271-6600-44FC-9F59-3BA52AA6CF65}" type="presParOf" srcId="{FA1BD611-A244-4222-8654-6F9AB343AD1B}" destId="{BCB3B978-2954-400F-A3AC-5F79E1EE9C76}" srcOrd="8" destOrd="0" presId="urn:microsoft.com/office/officeart/2005/8/layout/list1"/>
    <dgm:cxn modelId="{4F006812-3357-490E-9DC7-3EE513FA58D3}" type="presParOf" srcId="{BCB3B978-2954-400F-A3AC-5F79E1EE9C76}" destId="{1EDC48B7-16F2-4391-9D1C-53335FBA8ABF}" srcOrd="0" destOrd="0" presId="urn:microsoft.com/office/officeart/2005/8/layout/list1"/>
    <dgm:cxn modelId="{BC8DA261-24CC-4C09-A051-D79BC4BCD914}" type="presParOf" srcId="{BCB3B978-2954-400F-A3AC-5F79E1EE9C76}" destId="{49666429-81F5-4FB0-B3AD-EEFAA5B7AE35}" srcOrd="1" destOrd="0" presId="urn:microsoft.com/office/officeart/2005/8/layout/list1"/>
    <dgm:cxn modelId="{F291A747-CA92-434D-88B3-5BC4232B5256}" type="presParOf" srcId="{FA1BD611-A244-4222-8654-6F9AB343AD1B}" destId="{6BC9D18F-DE67-4A1C-8692-BBDAF1D103CF}" srcOrd="9" destOrd="0" presId="urn:microsoft.com/office/officeart/2005/8/layout/list1"/>
    <dgm:cxn modelId="{683CBDAC-9B04-4C60-9DB8-19CF9CFB183A}" type="presParOf" srcId="{FA1BD611-A244-4222-8654-6F9AB343AD1B}" destId="{264DC203-6482-4865-A7B0-A9F92482A3B7}" srcOrd="10" destOrd="0" presId="urn:microsoft.com/office/officeart/2005/8/layout/list1"/>
    <dgm:cxn modelId="{2B63199A-AA90-4BEF-A8A2-1655846541AB}" type="presParOf" srcId="{FA1BD611-A244-4222-8654-6F9AB343AD1B}" destId="{A69197D1-5819-4D5F-B882-0346F0C3461F}" srcOrd="11" destOrd="0" presId="urn:microsoft.com/office/officeart/2005/8/layout/list1"/>
    <dgm:cxn modelId="{1357E87D-6D7E-4850-940B-082B7091B113}" type="presParOf" srcId="{FA1BD611-A244-4222-8654-6F9AB343AD1B}" destId="{1E1FDDBB-E1DF-42DB-9B81-7CB34F03F52C}" srcOrd="12" destOrd="0" presId="urn:microsoft.com/office/officeart/2005/8/layout/list1"/>
    <dgm:cxn modelId="{46C3581A-5CDB-4848-8C66-82EFCD81F133}" type="presParOf" srcId="{1E1FDDBB-E1DF-42DB-9B81-7CB34F03F52C}" destId="{F3CC0D7E-56D9-4FDC-A240-3050E5045D87}" srcOrd="0" destOrd="0" presId="urn:microsoft.com/office/officeart/2005/8/layout/list1"/>
    <dgm:cxn modelId="{218AEFA1-B120-4677-8369-3D95FFB2DEA1}" type="presParOf" srcId="{1E1FDDBB-E1DF-42DB-9B81-7CB34F03F52C}" destId="{F72514CA-9A81-4572-B633-678EDE81C2C3}" srcOrd="1" destOrd="0" presId="urn:microsoft.com/office/officeart/2005/8/layout/list1"/>
    <dgm:cxn modelId="{DE4B8845-7AA7-44FA-A0DD-7118457FD399}" type="presParOf" srcId="{FA1BD611-A244-4222-8654-6F9AB343AD1B}" destId="{35D7BA18-BD8F-44AC-BAC6-59BECD62456F}" srcOrd="13" destOrd="0" presId="urn:microsoft.com/office/officeart/2005/8/layout/list1"/>
    <dgm:cxn modelId="{5844F9F7-6D98-418F-A20E-117182DDD369}" type="presParOf" srcId="{FA1BD611-A244-4222-8654-6F9AB343AD1B}" destId="{06DAABCA-6458-4FA2-BBB1-9714652CF5FB}" srcOrd="14" destOrd="0" presId="urn:microsoft.com/office/officeart/2005/8/layout/list1"/>
    <dgm:cxn modelId="{2BE21EA4-0FB9-4CF6-A407-F5309FEDCD69}" type="presParOf" srcId="{FA1BD611-A244-4222-8654-6F9AB343AD1B}" destId="{03BD2937-10DB-4E19-A244-B6305D778EDC}" srcOrd="15" destOrd="0" presId="urn:microsoft.com/office/officeart/2005/8/layout/list1"/>
    <dgm:cxn modelId="{CEBEEACC-3D02-4E34-9175-8D175555091D}" type="presParOf" srcId="{FA1BD611-A244-4222-8654-6F9AB343AD1B}" destId="{5C12C671-6CD4-4880-8885-19648DA6AAA9}" srcOrd="16" destOrd="0" presId="urn:microsoft.com/office/officeart/2005/8/layout/list1"/>
    <dgm:cxn modelId="{CF464AAB-B70F-4993-BC87-B7C12667783C}" type="presParOf" srcId="{5C12C671-6CD4-4880-8885-19648DA6AAA9}" destId="{4CB73EE2-198B-4B98-94E6-344329D488F4}" srcOrd="0" destOrd="0" presId="urn:microsoft.com/office/officeart/2005/8/layout/list1"/>
    <dgm:cxn modelId="{EAAC9F49-3FD1-4943-A3E0-C421D35DA3E9}" type="presParOf" srcId="{5C12C671-6CD4-4880-8885-19648DA6AAA9}" destId="{21620053-BF05-4913-9933-F7880FA76C7D}" srcOrd="1" destOrd="0" presId="urn:microsoft.com/office/officeart/2005/8/layout/list1"/>
    <dgm:cxn modelId="{E07F9513-8D99-4917-AEA4-44CAC0C34D08}" type="presParOf" srcId="{FA1BD611-A244-4222-8654-6F9AB343AD1B}" destId="{C5E5388D-78C9-40D0-AF79-124BACFCA5EE}" srcOrd="17" destOrd="0" presId="urn:microsoft.com/office/officeart/2005/8/layout/list1"/>
    <dgm:cxn modelId="{56026232-6325-4F5F-A2A5-A75F17381275}" type="presParOf" srcId="{FA1BD611-A244-4222-8654-6F9AB343AD1B}" destId="{5CFB230E-42B7-448C-A8D7-39B8B24371B9}" srcOrd="18" destOrd="0" presId="urn:microsoft.com/office/officeart/2005/8/layout/list1"/>
    <dgm:cxn modelId="{77E563C2-FF3A-4F77-A5BF-7D153458FF65}" type="presParOf" srcId="{FA1BD611-A244-4222-8654-6F9AB343AD1B}" destId="{EFF6E681-C072-4712-830B-F6C8FDA310E7}" srcOrd="19" destOrd="0" presId="urn:microsoft.com/office/officeart/2005/8/layout/list1"/>
    <dgm:cxn modelId="{A38E6B30-E9AF-40D7-BF9C-CDEFFBAED803}" type="presParOf" srcId="{FA1BD611-A244-4222-8654-6F9AB343AD1B}" destId="{5F5D5FDE-AF0E-4B4D-A821-3D0770241B0F}" srcOrd="20" destOrd="0" presId="urn:microsoft.com/office/officeart/2005/8/layout/list1"/>
    <dgm:cxn modelId="{790A8799-290F-40C5-B770-9C6ACEA39F6E}" type="presParOf" srcId="{5F5D5FDE-AF0E-4B4D-A821-3D0770241B0F}" destId="{CE357989-49AE-4AFF-9687-BBFB3276B762}" srcOrd="0" destOrd="0" presId="urn:microsoft.com/office/officeart/2005/8/layout/list1"/>
    <dgm:cxn modelId="{9930C4CC-260A-431D-8503-1894ECD73E35}" type="presParOf" srcId="{5F5D5FDE-AF0E-4B4D-A821-3D0770241B0F}" destId="{05EF2E80-0814-400E-A3F5-7C6910D37432}" srcOrd="1" destOrd="0" presId="urn:microsoft.com/office/officeart/2005/8/layout/list1"/>
    <dgm:cxn modelId="{7270A0EB-FF8A-4FE2-83BB-979DCA3E0A3B}" type="presParOf" srcId="{FA1BD611-A244-4222-8654-6F9AB343AD1B}" destId="{906D1B5E-9075-4DE8-A3F6-2B393E25BA18}" srcOrd="21" destOrd="0" presId="urn:microsoft.com/office/officeart/2005/8/layout/list1"/>
    <dgm:cxn modelId="{E772969B-F486-4EE4-AD6C-43426E9BA63B}" type="presParOf" srcId="{FA1BD611-A244-4222-8654-6F9AB343AD1B}" destId="{D2124DA4-BBA5-4DE8-B402-CF15C7D3C0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98F27-60F8-41EC-B0F7-0EB4B8D158E9}">
      <dsp:nvSpPr>
        <dsp:cNvPr id="0" name=""/>
        <dsp:cNvSpPr/>
      </dsp:nvSpPr>
      <dsp:spPr>
        <a:xfrm>
          <a:off x="0" y="22907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04F0-9026-4080-AB38-EB86DCF59A85}">
      <dsp:nvSpPr>
        <dsp:cNvPr id="0" name=""/>
        <dsp:cNvSpPr/>
      </dsp:nvSpPr>
      <dsp:spPr>
        <a:xfrm>
          <a:off x="445770" y="6671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Наличие предыдущей (незаконченной) попытки суицида, наличие суицидальной попытки в семье</a:t>
          </a:r>
        </a:p>
      </dsp:txBody>
      <dsp:txXfrm>
        <a:off x="445770" y="66719"/>
        <a:ext cx="6240780" cy="324720"/>
      </dsp:txXfrm>
    </dsp:sp>
    <dsp:sp modelId="{30229208-763F-4C41-A417-6884C9628AB5}">
      <dsp:nvSpPr>
        <dsp:cNvPr id="0" name=""/>
        <dsp:cNvSpPr/>
      </dsp:nvSpPr>
      <dsp:spPr>
        <a:xfrm>
          <a:off x="0" y="72803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93A92-1D3B-459D-B26F-2CC9BE0FD834}">
      <dsp:nvSpPr>
        <dsp:cNvPr id="0" name=""/>
        <dsp:cNvSpPr/>
      </dsp:nvSpPr>
      <dsp:spPr>
        <a:xfrm>
          <a:off x="445770" y="56567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Переживание низкой самооценки – «у меня ничего не получится»</a:t>
          </a:r>
        </a:p>
      </dsp:txBody>
      <dsp:txXfrm>
        <a:off x="445770" y="565679"/>
        <a:ext cx="6240780" cy="324720"/>
      </dsp:txXfrm>
    </dsp:sp>
    <dsp:sp modelId="{E5052EE7-4B8C-42B8-88A9-62FD635297FB}">
      <dsp:nvSpPr>
        <dsp:cNvPr id="0" name=""/>
        <dsp:cNvSpPr/>
      </dsp:nvSpPr>
      <dsp:spPr>
        <a:xfrm>
          <a:off x="0" y="122699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B590-3BC2-4D76-B332-B26D65DCFCF5}">
      <dsp:nvSpPr>
        <dsp:cNvPr id="0" name=""/>
        <dsp:cNvSpPr/>
      </dsp:nvSpPr>
      <dsp:spPr>
        <a:xfrm>
          <a:off x="445770" y="106463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Употребления наркотиков и токсических препаратов. Они ослабляют мотивационный контроль над поведением человека, обостряют депрессию, вызывают психозы</a:t>
          </a:r>
          <a:endParaRPr lang="ru-RU" sz="12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45770" y="1064639"/>
        <a:ext cx="6240780" cy="324720"/>
      </dsp:txXfrm>
    </dsp:sp>
    <dsp:sp modelId="{7C13CEAF-48BE-48D3-864A-B318E3A911C1}">
      <dsp:nvSpPr>
        <dsp:cNvPr id="0" name=""/>
        <dsp:cNvSpPr/>
      </dsp:nvSpPr>
      <dsp:spPr>
        <a:xfrm>
          <a:off x="0" y="172596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213B8-217B-479E-A3D8-5E5F5F7A3E07}">
      <dsp:nvSpPr>
        <dsp:cNvPr id="0" name=""/>
        <dsp:cNvSpPr/>
      </dsp:nvSpPr>
      <dsp:spPr>
        <a:xfrm>
          <a:off x="445770" y="156359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Употребление алкоголя. </a:t>
          </a:r>
          <a:r>
            <a:rPr lang="ru-RU" sz="1200" b="1" kern="1200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Длительное злоупотребление алкоголем способствует усилению депрессии, чувства вины и психической боли, которые часто предшествуют суициду</a:t>
          </a:r>
        </a:p>
      </dsp:txBody>
      <dsp:txXfrm>
        <a:off x="445770" y="1563599"/>
        <a:ext cx="6240780" cy="324720"/>
      </dsp:txXfrm>
    </dsp:sp>
    <dsp:sp modelId="{A6D6D320-7F0D-4BC4-B054-CB51E7998464}">
      <dsp:nvSpPr>
        <dsp:cNvPr id="0" name=""/>
        <dsp:cNvSpPr/>
      </dsp:nvSpPr>
      <dsp:spPr>
        <a:xfrm>
          <a:off x="0" y="222492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5480-65DD-4046-8F9D-F59CA7AA2AFC}">
      <dsp:nvSpPr>
        <dsp:cNvPr id="0" name=""/>
        <dsp:cNvSpPr/>
      </dsp:nvSpPr>
      <dsp:spPr>
        <a:xfrm>
          <a:off x="445770" y="206256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Скандальная, равнодушная, трудная, грустная семья!!!!!</a:t>
          </a:r>
        </a:p>
      </dsp:txBody>
      <dsp:txXfrm>
        <a:off x="445770" y="2062560"/>
        <a:ext cx="6240780" cy="324720"/>
      </dsp:txXfrm>
    </dsp:sp>
    <dsp:sp modelId="{881D368F-7CF9-4EE2-A6B5-CF10BFCB8A3A}">
      <dsp:nvSpPr>
        <dsp:cNvPr id="0" name=""/>
        <dsp:cNvSpPr/>
      </dsp:nvSpPr>
      <dsp:spPr>
        <a:xfrm>
          <a:off x="0" y="272387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19713-7848-43D2-A11D-FE1135DF23D2}">
      <dsp:nvSpPr>
        <dsp:cNvPr id="0" name=""/>
        <dsp:cNvSpPr/>
      </dsp:nvSpPr>
      <dsp:spPr>
        <a:xfrm>
          <a:off x="445770" y="256152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Потеря родных или близких (а также домашних животных)</a:t>
          </a:r>
        </a:p>
      </dsp:txBody>
      <dsp:txXfrm>
        <a:off x="445770" y="2561520"/>
        <a:ext cx="6240780" cy="324720"/>
      </dsp:txXfrm>
    </dsp:sp>
    <dsp:sp modelId="{AAB30E9E-A725-4427-A40A-06AD074398D3}">
      <dsp:nvSpPr>
        <dsp:cNvPr id="0" name=""/>
        <dsp:cNvSpPr/>
      </dsp:nvSpPr>
      <dsp:spPr>
        <a:xfrm>
          <a:off x="0" y="322283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3926F-4EED-420A-9EB0-AFFE300D5D88}">
      <dsp:nvSpPr>
        <dsp:cNvPr id="0" name=""/>
        <dsp:cNvSpPr/>
      </dsp:nvSpPr>
      <dsp:spPr>
        <a:xfrm>
          <a:off x="445770" y="306048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Насмешки и издевательства в школе, </a:t>
          </a:r>
          <a:r>
            <a:rPr lang="ru-RU" sz="1400" b="1" kern="1200" dirty="0" err="1">
              <a:solidFill>
                <a:schemeClr val="bg1"/>
              </a:solidFill>
              <a:latin typeface="Arial Narrow" pitchFamily="34" charset="0"/>
            </a:rPr>
            <a:t>кибербуллинг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45770" y="3060480"/>
        <a:ext cx="6240780" cy="324720"/>
      </dsp:txXfrm>
    </dsp:sp>
    <dsp:sp modelId="{5CA840B5-1112-41C6-BF48-A8F3280E9678}">
      <dsp:nvSpPr>
        <dsp:cNvPr id="0" name=""/>
        <dsp:cNvSpPr/>
      </dsp:nvSpPr>
      <dsp:spPr>
        <a:xfrm>
          <a:off x="0" y="372179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BF8C-B033-43FD-8074-82D0B21B252D}">
      <dsp:nvSpPr>
        <dsp:cNvPr id="0" name=""/>
        <dsp:cNvSpPr/>
      </dsp:nvSpPr>
      <dsp:spPr>
        <a:xfrm>
          <a:off x="445770" y="355944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Психические, эмоциональные  и физические травмы</a:t>
          </a:r>
        </a:p>
      </dsp:txBody>
      <dsp:txXfrm>
        <a:off x="445770" y="3559440"/>
        <a:ext cx="6240780" cy="324720"/>
      </dsp:txXfrm>
    </dsp:sp>
    <dsp:sp modelId="{73CA468A-EE08-4EAA-8935-64E5BAD7A214}">
      <dsp:nvSpPr>
        <dsp:cNvPr id="0" name=""/>
        <dsp:cNvSpPr/>
      </dsp:nvSpPr>
      <dsp:spPr>
        <a:xfrm>
          <a:off x="0" y="422075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36C75-2114-4FB7-92A0-F257F6EBB681}">
      <dsp:nvSpPr>
        <dsp:cNvPr id="0" name=""/>
        <dsp:cNvSpPr/>
      </dsp:nvSpPr>
      <dsp:spPr>
        <a:xfrm>
          <a:off x="445770" y="405840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Психические расстройства: депрессия, синдром панических расстройств</a:t>
          </a:r>
        </a:p>
      </dsp:txBody>
      <dsp:txXfrm>
        <a:off x="445770" y="4058400"/>
        <a:ext cx="6240780" cy="324720"/>
      </dsp:txXfrm>
    </dsp:sp>
    <dsp:sp modelId="{ABCC37E7-D064-47E4-8E5C-54A18840011F}">
      <dsp:nvSpPr>
        <dsp:cNvPr id="0" name=""/>
        <dsp:cNvSpPr/>
      </dsp:nvSpPr>
      <dsp:spPr>
        <a:xfrm>
          <a:off x="0" y="471972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7250C-67A1-4058-B354-E3DED18049A0}">
      <dsp:nvSpPr>
        <dsp:cNvPr id="0" name=""/>
        <dsp:cNvSpPr/>
      </dsp:nvSpPr>
      <dsp:spPr>
        <a:xfrm>
          <a:off x="445770" y="455736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Транзиторные сомнения в сексуальной ориентации</a:t>
          </a:r>
        </a:p>
      </dsp:txBody>
      <dsp:txXfrm>
        <a:off x="445770" y="4557360"/>
        <a:ext cx="6240780" cy="324720"/>
      </dsp:txXfrm>
    </dsp:sp>
    <dsp:sp modelId="{31C95631-1F64-4668-9F06-43F24F042767}">
      <dsp:nvSpPr>
        <dsp:cNvPr id="0" name=""/>
        <dsp:cNvSpPr/>
      </dsp:nvSpPr>
      <dsp:spPr>
        <a:xfrm>
          <a:off x="0" y="521868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990A7-A974-4822-B327-371AEECAC114}">
      <dsp:nvSpPr>
        <dsp:cNvPr id="0" name=""/>
        <dsp:cNvSpPr/>
      </dsp:nvSpPr>
      <dsp:spPr>
        <a:xfrm>
          <a:off x="445770" y="505632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Острые финансовые трудности в семье</a:t>
          </a:r>
        </a:p>
      </dsp:txBody>
      <dsp:txXfrm>
        <a:off x="445770" y="5056320"/>
        <a:ext cx="6240780" cy="32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316A-59A4-4D74-ADB9-E4E501DE44A4}">
      <dsp:nvSpPr>
        <dsp:cNvPr id="0" name=""/>
        <dsp:cNvSpPr/>
      </dsp:nvSpPr>
      <dsp:spPr>
        <a:xfrm rot="5400000">
          <a:off x="-118308" y="124401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282146"/>
        <a:ext cx="552107" cy="236618"/>
      </dsp:txXfrm>
    </dsp:sp>
    <dsp:sp modelId="{AFA51A36-C7FF-4CB0-B271-7DF5A01ED41C}">
      <dsp:nvSpPr>
        <dsp:cNvPr id="0" name=""/>
        <dsp:cNvSpPr/>
      </dsp:nvSpPr>
      <dsp:spPr>
        <a:xfrm rot="5400000">
          <a:off x="4363118" y="-3804917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 Narrow" pitchFamily="34" charset="0"/>
            </a:rPr>
            <a:t>Изменение поведения: потеря интереса к обычным видам деятельности, изменения пищевого поведения, изменение интересов, частые соматические жалобы, снижение активности, неспособность к волевым усилиям, снижение успеваемости, плохое поведение в школе</a:t>
          </a:r>
        </a:p>
      </dsp:txBody>
      <dsp:txXfrm rot="-5400000">
        <a:off x="552108" y="31120"/>
        <a:ext cx="8109665" cy="462617"/>
      </dsp:txXfrm>
    </dsp:sp>
    <dsp:sp modelId="{00A61616-5576-44DF-9C84-4E623CA0DDFB}">
      <dsp:nvSpPr>
        <dsp:cNvPr id="0" name=""/>
        <dsp:cNvSpPr/>
      </dsp:nvSpPr>
      <dsp:spPr>
        <a:xfrm rot="5400000">
          <a:off x="-118308" y="829116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986861"/>
        <a:ext cx="552107" cy="236618"/>
      </dsp:txXfrm>
    </dsp:sp>
    <dsp:sp modelId="{07040426-91CF-4AD1-AA9E-B8D73788AC27}">
      <dsp:nvSpPr>
        <dsp:cNvPr id="0" name=""/>
        <dsp:cNvSpPr/>
      </dsp:nvSpPr>
      <dsp:spPr>
        <a:xfrm rot="5400000">
          <a:off x="4363118" y="-3100202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 Narrow" pitchFamily="34" charset="0"/>
            </a:rPr>
            <a:t>Нарушение сна, спит слишком мало или слишком много </a:t>
          </a:r>
        </a:p>
      </dsp:txBody>
      <dsp:txXfrm rot="-5400000">
        <a:off x="552108" y="735835"/>
        <a:ext cx="8109665" cy="462617"/>
      </dsp:txXfrm>
    </dsp:sp>
    <dsp:sp modelId="{E2B03A46-6D78-43A9-BA77-845D447EE178}">
      <dsp:nvSpPr>
        <dsp:cNvPr id="0" name=""/>
        <dsp:cNvSpPr/>
      </dsp:nvSpPr>
      <dsp:spPr>
        <a:xfrm rot="5400000">
          <a:off x="-118308" y="1533831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1691576"/>
        <a:ext cx="552107" cy="236618"/>
      </dsp:txXfrm>
    </dsp:sp>
    <dsp:sp modelId="{AC0C0416-060D-4E9B-846F-90A66646F9DC}">
      <dsp:nvSpPr>
        <dsp:cNvPr id="0" name=""/>
        <dsp:cNvSpPr/>
      </dsp:nvSpPr>
      <dsp:spPr>
        <a:xfrm rot="5400000">
          <a:off x="4363118" y="-2395487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 Narrow" pitchFamily="34" charset="0"/>
            </a:rPr>
            <a:t>Меняется внешне, становится неряшливым, замыкается от семьи и друзей</a:t>
          </a:r>
        </a:p>
      </dsp:txBody>
      <dsp:txXfrm rot="-5400000">
        <a:off x="552108" y="1440550"/>
        <a:ext cx="8109665" cy="462617"/>
      </dsp:txXfrm>
    </dsp:sp>
    <dsp:sp modelId="{1ABA4D19-3FB9-4783-BB1E-34FFCBEADB57}">
      <dsp:nvSpPr>
        <dsp:cNvPr id="0" name=""/>
        <dsp:cNvSpPr/>
      </dsp:nvSpPr>
      <dsp:spPr>
        <a:xfrm rot="5400000">
          <a:off x="-118308" y="2238546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2396291"/>
        <a:ext cx="552107" cy="236618"/>
      </dsp:txXfrm>
    </dsp:sp>
    <dsp:sp modelId="{14AF5A02-1356-4DFE-AC7F-104198CFE145}">
      <dsp:nvSpPr>
        <dsp:cNvPr id="0" name=""/>
        <dsp:cNvSpPr/>
      </dsp:nvSpPr>
      <dsp:spPr>
        <a:xfrm rot="5400000">
          <a:off x="4363118" y="-1690773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>
              <a:latin typeface="Arial Narrow" pitchFamily="34" charset="0"/>
            </a:rPr>
            <a:t>Подведение итогов, без видимой причины завершение планов, раздача любимых предметов  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kern="1200" dirty="0">
            <a:latin typeface="Arial Narrow" pitchFamily="34" charset="0"/>
          </a:endParaRPr>
        </a:p>
      </dsp:txBody>
      <dsp:txXfrm rot="-5400000">
        <a:off x="552108" y="2145264"/>
        <a:ext cx="8109665" cy="462617"/>
      </dsp:txXfrm>
    </dsp:sp>
    <dsp:sp modelId="{C42D159F-3B89-49C2-B9B5-611C9D14540F}">
      <dsp:nvSpPr>
        <dsp:cNvPr id="0" name=""/>
        <dsp:cNvSpPr/>
      </dsp:nvSpPr>
      <dsp:spPr>
        <a:xfrm rot="5400000">
          <a:off x="-118308" y="2943261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3101006"/>
        <a:ext cx="552107" cy="236618"/>
      </dsp:txXfrm>
    </dsp:sp>
    <dsp:sp modelId="{C6638AA3-194B-4BD3-B195-F18E673D9A82}">
      <dsp:nvSpPr>
        <dsp:cNvPr id="0" name=""/>
        <dsp:cNvSpPr/>
      </dsp:nvSpPr>
      <dsp:spPr>
        <a:xfrm rot="5400000">
          <a:off x="4363118" y="-986058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 Narrow" pitchFamily="34" charset="0"/>
            </a:rPr>
            <a:t>Необъяснимые или часто повторяющиеся исчезновения из дома и прогулы в школе</a:t>
          </a:r>
        </a:p>
      </dsp:txBody>
      <dsp:txXfrm rot="-5400000">
        <a:off x="552108" y="2849979"/>
        <a:ext cx="8109665" cy="462617"/>
      </dsp:txXfrm>
    </dsp:sp>
    <dsp:sp modelId="{D56717EA-4294-46E7-8549-5ACDC22BA884}">
      <dsp:nvSpPr>
        <dsp:cNvPr id="0" name=""/>
        <dsp:cNvSpPr/>
      </dsp:nvSpPr>
      <dsp:spPr>
        <a:xfrm rot="5400000">
          <a:off x="-118308" y="3647975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3805720"/>
        <a:ext cx="552107" cy="236618"/>
      </dsp:txXfrm>
    </dsp:sp>
    <dsp:sp modelId="{784183C6-DA0E-48EE-9FE7-BD7BEC7B1E0E}">
      <dsp:nvSpPr>
        <dsp:cNvPr id="0" name=""/>
        <dsp:cNvSpPr/>
      </dsp:nvSpPr>
      <dsp:spPr>
        <a:xfrm rot="5400000">
          <a:off x="4363118" y="-281343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 Narrow" pitchFamily="34" charset="0"/>
            </a:rPr>
            <a:t>Признаки депрессии.  Увеличение потребления табака, алкоголя или наркотиков</a:t>
          </a:r>
        </a:p>
      </dsp:txBody>
      <dsp:txXfrm rot="-5400000">
        <a:off x="552108" y="3554694"/>
        <a:ext cx="8109665" cy="462617"/>
      </dsp:txXfrm>
    </dsp:sp>
    <dsp:sp modelId="{DBEC0D38-31F3-426E-AE9D-3FE3758F2D81}">
      <dsp:nvSpPr>
        <dsp:cNvPr id="0" name=""/>
        <dsp:cNvSpPr/>
      </dsp:nvSpPr>
      <dsp:spPr>
        <a:xfrm rot="5400000">
          <a:off x="-118308" y="4352690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2" y="4510435"/>
        <a:ext cx="552107" cy="236618"/>
      </dsp:txXfrm>
    </dsp:sp>
    <dsp:sp modelId="{37418C46-8341-4159-AA0B-174EB0013FA8}">
      <dsp:nvSpPr>
        <dsp:cNvPr id="0" name=""/>
        <dsp:cNvSpPr/>
      </dsp:nvSpPr>
      <dsp:spPr>
        <a:xfrm rot="5400000">
          <a:off x="4363118" y="423371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 Narrow" pitchFamily="34" charset="0"/>
            </a:rPr>
            <a:t>Тема суицидов в суждениях «Я больше не буду ни для кого проблемой», «Тебе больше не придется обо мне волноваться», «Всем будет лучше без меня». Появляется много шуток на суицидальную тему</a:t>
          </a:r>
        </a:p>
      </dsp:txBody>
      <dsp:txXfrm rot="-5400000">
        <a:off x="552108" y="4259409"/>
        <a:ext cx="8109665" cy="462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88136-3FE4-44AC-AFDF-CA2F300599C4}">
      <dsp:nvSpPr>
        <dsp:cNvPr id="0" name=""/>
        <dsp:cNvSpPr/>
      </dsp:nvSpPr>
      <dsp:spPr>
        <a:xfrm>
          <a:off x="0" y="366479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11D45-414B-4ECE-A580-7AA6BF2AECD8}">
      <dsp:nvSpPr>
        <dsp:cNvPr id="0" name=""/>
        <dsp:cNvSpPr/>
      </dsp:nvSpPr>
      <dsp:spPr>
        <a:xfrm>
          <a:off x="438150" y="56519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baseline="0" dirty="0">
              <a:latin typeface="Arial Narrow" pitchFamily="34" charset="0"/>
            </a:rPr>
            <a:t>Формирование адекватной самооценки</a:t>
          </a:r>
        </a:p>
      </dsp:txBody>
      <dsp:txXfrm>
        <a:off x="438150" y="56519"/>
        <a:ext cx="6134100" cy="619920"/>
      </dsp:txXfrm>
    </dsp:sp>
    <dsp:sp modelId="{E40D56DC-5F22-4720-8842-FCE41E909757}">
      <dsp:nvSpPr>
        <dsp:cNvPr id="0" name=""/>
        <dsp:cNvSpPr/>
      </dsp:nvSpPr>
      <dsp:spPr>
        <a:xfrm>
          <a:off x="0" y="131904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C56F-A44B-42A1-80E1-D1BA04B8FD42}">
      <dsp:nvSpPr>
        <dsp:cNvPr id="0" name=""/>
        <dsp:cNvSpPr/>
      </dsp:nvSpPr>
      <dsp:spPr>
        <a:xfrm>
          <a:off x="438150" y="1009079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baseline="0" dirty="0">
              <a:latin typeface="Arial Narrow" pitchFamily="34" charset="0"/>
            </a:rPr>
            <a:t>Положительная оценка окружающими</a:t>
          </a:r>
        </a:p>
      </dsp:txBody>
      <dsp:txXfrm>
        <a:off x="438150" y="1009079"/>
        <a:ext cx="6134100" cy="619920"/>
      </dsp:txXfrm>
    </dsp:sp>
    <dsp:sp modelId="{264DC203-6482-4865-A7B0-A9F92482A3B7}">
      <dsp:nvSpPr>
        <dsp:cNvPr id="0" name=""/>
        <dsp:cNvSpPr/>
      </dsp:nvSpPr>
      <dsp:spPr>
        <a:xfrm>
          <a:off x="0" y="227160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66429-81F5-4FB0-B3AD-EEFAA5B7AE35}">
      <dsp:nvSpPr>
        <dsp:cNvPr id="0" name=""/>
        <dsp:cNvSpPr/>
      </dsp:nvSpPr>
      <dsp:spPr>
        <a:xfrm>
          <a:off x="438150" y="196164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baseline="0" dirty="0">
              <a:latin typeface="Arial Narrow" pitchFamily="34" charset="0"/>
            </a:rPr>
            <a:t>Формирование перспективы жизни</a:t>
          </a:r>
        </a:p>
      </dsp:txBody>
      <dsp:txXfrm>
        <a:off x="438150" y="1961640"/>
        <a:ext cx="6134100" cy="619920"/>
      </dsp:txXfrm>
    </dsp:sp>
    <dsp:sp modelId="{06DAABCA-6458-4FA2-BBB1-9714652CF5FB}">
      <dsp:nvSpPr>
        <dsp:cNvPr id="0" name=""/>
        <dsp:cNvSpPr/>
      </dsp:nvSpPr>
      <dsp:spPr>
        <a:xfrm>
          <a:off x="0" y="322416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514CA-9A81-4572-B633-678EDE81C2C3}">
      <dsp:nvSpPr>
        <dsp:cNvPr id="0" name=""/>
        <dsp:cNvSpPr/>
      </dsp:nvSpPr>
      <dsp:spPr>
        <a:xfrm>
          <a:off x="438150" y="291420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all" baseline="0" dirty="0">
              <a:latin typeface="Arial Narrow" pitchFamily="34" charset="0"/>
            </a:rPr>
            <a:t>Наличие собеседников (родители, родственники, друзья, соседи, тренер, преподаватель кружка, психолог, священнослужитель)</a:t>
          </a:r>
        </a:p>
      </dsp:txBody>
      <dsp:txXfrm>
        <a:off x="438150" y="2914200"/>
        <a:ext cx="6134100" cy="619920"/>
      </dsp:txXfrm>
    </dsp:sp>
    <dsp:sp modelId="{5CFB230E-42B7-448C-A8D7-39B8B24371B9}">
      <dsp:nvSpPr>
        <dsp:cNvPr id="0" name=""/>
        <dsp:cNvSpPr/>
      </dsp:nvSpPr>
      <dsp:spPr>
        <a:xfrm>
          <a:off x="0" y="417672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20053-BF05-4913-9933-F7880FA76C7D}">
      <dsp:nvSpPr>
        <dsp:cNvPr id="0" name=""/>
        <dsp:cNvSpPr/>
      </dsp:nvSpPr>
      <dsp:spPr>
        <a:xfrm>
          <a:off x="438150" y="386676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baseline="0" dirty="0">
              <a:latin typeface="Arial Narrow" pitchFamily="34" charset="0"/>
            </a:rPr>
            <a:t>Традиции доброжелательного общения</a:t>
          </a:r>
        </a:p>
      </dsp:txBody>
      <dsp:txXfrm>
        <a:off x="438150" y="3866760"/>
        <a:ext cx="6134100" cy="619920"/>
      </dsp:txXfrm>
    </dsp:sp>
    <dsp:sp modelId="{D2124DA4-BBA5-4DE8-B402-CF15C7D3C086}">
      <dsp:nvSpPr>
        <dsp:cNvPr id="0" name=""/>
        <dsp:cNvSpPr/>
      </dsp:nvSpPr>
      <dsp:spPr>
        <a:xfrm>
          <a:off x="0" y="512928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F2E80-0814-400E-A3F5-7C6910D37432}">
      <dsp:nvSpPr>
        <dsp:cNvPr id="0" name=""/>
        <dsp:cNvSpPr/>
      </dsp:nvSpPr>
      <dsp:spPr>
        <a:xfrm>
          <a:off x="438150" y="481932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baseline="0" dirty="0">
              <a:latin typeface="Arial Narrow" pitchFamily="34" charset="0"/>
            </a:rPr>
            <a:t>Опыт успеха</a:t>
          </a:r>
        </a:p>
      </dsp:txBody>
      <dsp:txXfrm>
        <a:off x="438150" y="4819320"/>
        <a:ext cx="6134100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2FD26-8077-41AC-900A-CDC2F6D3A04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BD5F-C9D9-4B67-9F56-99D0D3974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BD5F-C9D9-4B67-9F56-99D0D39745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BD5F-C9D9-4B67-9F56-99D0D39745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 /><Relationship Id="rId3" Type="http://schemas.openxmlformats.org/officeDocument/2006/relationships/image" Target="../media/image22.jpeg" /><Relationship Id="rId7" Type="http://schemas.openxmlformats.org/officeDocument/2006/relationships/image" Target="../media/image26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1.png" /><Relationship Id="rId4" Type="http://schemas.openxmlformats.org/officeDocument/2006/relationships/image" Target="../media/image30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pbchuv@med.cap.ru" TargetMode="Externa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10" Type="http://schemas.openxmlformats.org/officeDocument/2006/relationships/chart" Target="../charts/chart2.xml" /><Relationship Id="rId4" Type="http://schemas.openxmlformats.org/officeDocument/2006/relationships/image" Target="../media/image4.jpeg" /><Relationship Id="rId9" Type="http://schemas.openxmlformats.org/officeDocument/2006/relationships/chart" Target="../charts/char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6" Type="http://schemas.openxmlformats.org/officeDocument/2006/relationships/chart" Target="../charts/chart3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 /><Relationship Id="rId3" Type="http://schemas.openxmlformats.org/officeDocument/2006/relationships/image" Target="../media/image13.jpeg" /><Relationship Id="rId7" Type="http://schemas.openxmlformats.org/officeDocument/2006/relationships/image" Target="../media/image1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124744"/>
            <a:ext cx="6264696" cy="3168352"/>
          </a:xfrm>
        </p:spPr>
        <p:txBody>
          <a:bodyPr>
            <a:noAutofit/>
          </a:bodyPr>
          <a:lstStyle/>
          <a:p>
            <a:r>
              <a:rPr lang="ru-RU" alt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о детях: Суицидальное поведение несовершеннолетних</a:t>
            </a:r>
            <a:endParaRPr lang="ru-RU" sz="22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715016"/>
            <a:ext cx="3782224" cy="8103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по медицинской психологии Минздрава Чувашии</a:t>
            </a:r>
          </a:p>
          <a:p>
            <a:pPr algn="l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О.Г.Рындина</a:t>
            </a:r>
          </a:p>
          <a:p>
            <a:pPr algn="l"/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Мои документы (F)\Документы псих болььниц\РПБ\логотипы\ПСИХИАТРИЯ 2 - бордовый.jpg"/>
          <p:cNvPicPr>
            <a:picLocks noChangeAspect="1" noChangeArrowheads="1"/>
          </p:cNvPicPr>
          <p:nvPr/>
        </p:nvPicPr>
        <p:blipFill>
          <a:blip r:embed="rId2" cstate="print"/>
          <a:srcRect r="58662"/>
          <a:stretch>
            <a:fillRect/>
          </a:stretch>
        </p:blipFill>
        <p:spPr bwMode="auto">
          <a:xfrm>
            <a:off x="0" y="0"/>
            <a:ext cx="2843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457201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Родителям необходимо отодвинуть свои амбиции, не конфликтовать с ребенком,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не отталкивать его от себя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91B2A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Объясните ребенку, что жизнь не закончена, ваш ребенок жив, радуйтесь!»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 должны дать понять вашему ребенку, что  какую оценку бы он ни получил на экзамене, для вас он по-прежнему любим и дорог. Вы его любите не за отметки и вообще жизнь на этом не закончилась. Но не стоит сразу садиться за учебники и начинать зубрить. Впереди лето, нужно отдохнуть и набраться сил и тогда браться за учебу, записываться на всевозможные занятия и готовиться к пересдаче.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Если вы видите, что и вы, и ваш ребенок не справляетесь со стрессом, нуждаетесь в помощи, звоните в службу «Телефон Доверия» - экстренной психологической помощи по телефонам: 8-800-100-49-94 (Министерство здравоохранения) или по номеру Детского телефона доверия, 8-800-2000-122 (Министерство образования и молодежной политики). Вы можете обратиться за помощью к врачу-психотерапевту и медицинскому психологу по адресу: ул.Пирогова,6, тел.регистратуры: 58-53-41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Советы родителям (если ЕГЭ провален) </a:t>
            </a:r>
            <a:endParaRPr lang="ru-RU" b="1" cap="all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" y="3276600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Профессиональный ресурс психологической службы Минздрава Чувашии</a:t>
            </a:r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228600" y="41148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79 врачей психиатров, в т.ч. 5 детских, 2 подростковых</a:t>
            </a:r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3276600" y="4114800"/>
            <a:ext cx="2743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187 педагогов психологов в образовательных организациях</a:t>
            </a:r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228600" y="46482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16 врачей – психотерапевтов, в.т.ч 4 детских</a:t>
            </a:r>
          </a:p>
        </p:txBody>
      </p:sp>
      <p:sp>
        <p:nvSpPr>
          <p:cNvPr id="8" name="TextBox 61"/>
          <p:cNvSpPr txBox="1">
            <a:spLocks noChangeArrowheads="1"/>
          </p:cNvSpPr>
          <p:nvPr/>
        </p:nvSpPr>
        <p:spPr bwMode="auto">
          <a:xfrm>
            <a:off x="228600" y="51816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97 медицинских психолога, в т.ч. 20 детских</a:t>
            </a:r>
          </a:p>
        </p:txBody>
      </p:sp>
      <p:sp>
        <p:nvSpPr>
          <p:cNvPr id="14" name="TextBox 61"/>
          <p:cNvSpPr txBox="1">
            <a:spLocks noChangeArrowheads="1"/>
          </p:cNvSpPr>
          <p:nvPr/>
        </p:nvSpPr>
        <p:spPr bwMode="auto">
          <a:xfrm>
            <a:off x="3276600" y="4724400"/>
            <a:ext cx="27432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БОУ «Центр образования и комплексного сопровождения детей»г. Чебоксары</a:t>
            </a:r>
          </a:p>
        </p:txBody>
      </p:sp>
      <p:sp>
        <p:nvSpPr>
          <p:cNvPr id="15" name="TextBox 61"/>
          <p:cNvSpPr txBox="1">
            <a:spLocks noChangeArrowheads="1"/>
          </p:cNvSpPr>
          <p:nvPr/>
        </p:nvSpPr>
        <p:spPr bwMode="auto">
          <a:xfrm>
            <a:off x="3276600" y="5486400"/>
            <a:ext cx="274320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МБУ «Центр ППМСП «Содружество»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124200" y="312420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Профессиональный ресурс  психологической службы Министерства образования и молодежной политики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019800" y="32004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Экстренная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психологическая помощь</a:t>
            </a:r>
          </a:p>
        </p:txBody>
      </p: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3276600" y="5867400"/>
            <a:ext cx="27432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МБУ «Центр мониторинга образования и психолого-педагогического сопровождения г. Новочебоксарск</a:t>
            </a:r>
          </a:p>
        </p:txBody>
      </p:sp>
      <p:sp>
        <p:nvSpPr>
          <p:cNvPr id="20" name="TextBox 61"/>
          <p:cNvSpPr txBox="1">
            <a:spLocks noChangeArrowheads="1"/>
          </p:cNvSpPr>
          <p:nvPr/>
        </p:nvSpPr>
        <p:spPr bwMode="auto">
          <a:xfrm>
            <a:off x="6096000" y="41148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Детский Телефон Доверия – </a:t>
            </a:r>
          </a:p>
          <a:p>
            <a:r>
              <a:rPr lang="ru-RU" sz="1200" dirty="0"/>
              <a:t>8-800-2000-122</a:t>
            </a:r>
          </a:p>
        </p:txBody>
      </p:sp>
      <p:sp>
        <p:nvSpPr>
          <p:cNvPr id="21" name="TextBox 61"/>
          <p:cNvSpPr txBox="1">
            <a:spLocks noChangeArrowheads="1"/>
          </p:cNvSpPr>
          <p:nvPr/>
        </p:nvSpPr>
        <p:spPr bwMode="auto">
          <a:xfrm>
            <a:off x="6096000" y="47244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Единый Телефон Доверия – </a:t>
            </a:r>
          </a:p>
          <a:p>
            <a:r>
              <a:rPr lang="ru-RU" sz="1200" dirty="0"/>
              <a:t>8-800-100-49-94</a:t>
            </a:r>
          </a:p>
        </p:txBody>
      </p:sp>
      <p:pic>
        <p:nvPicPr>
          <p:cNvPr id="22" name="Picture 2" descr="Картинки по запросу КАБИНЕТ ВРАЧА ИК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926" y="5715000"/>
            <a:ext cx="11622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858000" y="5410200"/>
            <a:ext cx="1406525" cy="132238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Picture 8" descr="Картинки по запросу КАДРЫ ИКО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715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Великие люди, поступившие в ВУЗ после повторных попыток</a:t>
            </a:r>
          </a:p>
        </p:txBody>
      </p:sp>
      <p:pic>
        <p:nvPicPr>
          <p:cNvPr id="38914" name="Picture 2" descr="d:\Desktop\00-ALBERT-EINSTEI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598" y="381000"/>
            <a:ext cx="240195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6200" y="2362200"/>
            <a:ext cx="228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Альберт Эйнштейн: исключили из гимназии за неуспеваемость</a:t>
            </a:r>
          </a:p>
        </p:txBody>
      </p:sp>
      <p:pic>
        <p:nvPicPr>
          <p:cNvPr id="38915" name="Picture 3" descr="d:\Desktop\EoDixmqXUAEv3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22744"/>
            <a:ext cx="1752600" cy="234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14400" y="33528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Уинстон Черчилль: поступил в военный колледж с третьего раза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28194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Владимир Меньшов: с третьего раза поступил в ВУЗ</a:t>
            </a:r>
          </a:p>
        </p:txBody>
      </p:sp>
      <p:pic>
        <p:nvPicPr>
          <p:cNvPr id="38916" name="Picture 4" descr="d:\Desktop\yHglmoXkCA5MPne0u8kyrr88Rl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5518"/>
            <a:ext cx="1739900" cy="255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5" descr="d:\Desktop\EZXd1oXXkAA4gN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81400"/>
            <a:ext cx="2032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00400" y="58674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Вячеслав Тихонов: с первого раза не смог поступить во ВГИК</a:t>
            </a:r>
          </a:p>
        </p:txBody>
      </p:sp>
      <p:pic>
        <p:nvPicPr>
          <p:cNvPr id="38918" name="Picture 6" descr="d:\Desktop\2870875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447800"/>
            <a:ext cx="1905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553200" y="8382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Юрий Никулин: неоднократно поступал во ВГИК и в другие театральные ВУЗы</a:t>
            </a:r>
          </a:p>
        </p:txBody>
      </p:sp>
      <p:pic>
        <p:nvPicPr>
          <p:cNvPr id="38919" name="Picture 7" descr="d:\Desktop\news_30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191000"/>
            <a:ext cx="3402997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0" name="Picture 8" descr="d:\Desktop\14339_picture_007ec709ecbe4ebe0f7e0065ce0040a2f5be020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114800"/>
            <a:ext cx="2667000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28600" y="59436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Фаина Раневская: с первого раза не смогла поступить в театральные школы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4000" y="6172200"/>
            <a:ext cx="3657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Инна Чурикова: с первого раза не смогла поступить в театральные ВУЗЫ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и по запросу педагог икон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238" y="2727325"/>
            <a:ext cx="688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Соединительная линия уступом 36"/>
          <p:cNvCxnSpPr/>
          <p:nvPr/>
        </p:nvCxnSpPr>
        <p:spPr>
          <a:xfrm rot="16200000" flipH="1">
            <a:off x="1974850" y="3043238"/>
            <a:ext cx="2795588" cy="3103562"/>
          </a:xfrm>
          <a:prstGeom prst="bentConnector3">
            <a:avLst>
              <a:gd name="adj1" fmla="val 119704"/>
            </a:avLst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24593"/>
          <a:stretch>
            <a:fillRect/>
          </a:stretch>
        </p:blipFill>
        <p:spPr bwMode="auto">
          <a:xfrm>
            <a:off x="3347865" y="1031875"/>
            <a:ext cx="2016223" cy="1773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9E579-DBCC-41C7-B677-72461775393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cap="all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Маршрутизация несовершеннолетних с признаками суицидального поведения</a:t>
            </a:r>
          </a:p>
        </p:txBody>
      </p:sp>
      <p:sp>
        <p:nvSpPr>
          <p:cNvPr id="10248" name="Номер слайда 1"/>
          <p:cNvSpPr txBox="1">
            <a:spLocks/>
          </p:cNvSpPr>
          <p:nvPr/>
        </p:nvSpPr>
        <p:spPr bwMode="auto">
          <a:xfrm>
            <a:off x="0" y="63309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55C2F053-2FC3-434D-AA1B-0709EEC4AA8E}" type="slidenum">
              <a:rPr lang="ru-RU" altLang="ru-RU" sz="1200" b="1">
                <a:solidFill>
                  <a:srgbClr val="002060"/>
                </a:solidFill>
              </a:rPr>
              <a:pPr/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927" y="2927859"/>
            <a:ext cx="2020001" cy="55528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24714"/>
              </a:avLst>
            </a:prstTxWarp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65450" y="1016000"/>
            <a:ext cx="2760663" cy="2760663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3275856" y="2852936"/>
            <a:ext cx="2373313" cy="8309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2"/>
                </a:solidFill>
                <a:latin typeface="Arial Narrow" pitchFamily="34" charset="0"/>
              </a:rPr>
              <a:t>Единый республиканский телефон доверия </a:t>
            </a:r>
          </a:p>
          <a:p>
            <a:pPr algn="ctr"/>
            <a:r>
              <a:rPr lang="ru-RU" altLang="ru-RU" sz="1600" dirty="0">
                <a:solidFill>
                  <a:schemeClr val="accent2"/>
                </a:solidFill>
                <a:latin typeface="Arial Narrow" pitchFamily="34" charset="0"/>
              </a:rPr>
              <a:t>8-800-100-49-94</a:t>
            </a:r>
          </a:p>
        </p:txBody>
      </p:sp>
      <p:pic>
        <p:nvPicPr>
          <p:cNvPr id="10252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388" y="1506538"/>
            <a:ext cx="931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3213" y="1041400"/>
            <a:ext cx="2297112" cy="620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422275" y="1090613"/>
            <a:ext cx="2178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FF0000"/>
                </a:solidFill>
                <a:latin typeface="Arial Narrow" pitchFamily="34" charset="0"/>
              </a:rPr>
              <a:t>Субъект c активными </a:t>
            </a:r>
          </a:p>
          <a:p>
            <a:pPr algn="ctr"/>
            <a:r>
              <a:rPr lang="ru-RU" altLang="ru-RU" sz="1400">
                <a:solidFill>
                  <a:srgbClr val="FF0000"/>
                </a:solidFill>
                <a:latin typeface="Arial Narrow" pitchFamily="34" charset="0"/>
              </a:rPr>
              <a:t>S - попытками</a:t>
            </a:r>
          </a:p>
        </p:txBody>
      </p: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>
            <a:off x="2600325" y="1350963"/>
            <a:ext cx="757238" cy="0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49388" y="1673225"/>
            <a:ext cx="1587" cy="538163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19088" y="2211388"/>
            <a:ext cx="2298700" cy="99218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8" name="TextBox 27"/>
          <p:cNvSpPr txBox="1">
            <a:spLocks noChangeArrowheads="1"/>
          </p:cNvSpPr>
          <p:nvPr/>
        </p:nvSpPr>
        <p:spPr bwMode="auto">
          <a:xfrm>
            <a:off x="319088" y="2249488"/>
            <a:ext cx="2298700" cy="954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 err="1">
                <a:solidFill>
                  <a:srgbClr val="FF0000"/>
                </a:solidFill>
                <a:latin typeface="Arial Narrow" pitchFamily="34" charset="0"/>
              </a:rPr>
              <a:t>Общесоматический</a:t>
            </a:r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 стационар (консультация психотерапевта,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медицинского психолога)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0675" y="3449638"/>
            <a:ext cx="2298700" cy="9921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0" name="TextBox 29"/>
          <p:cNvSpPr txBox="1">
            <a:spLocks noChangeArrowheads="1"/>
          </p:cNvSpPr>
          <p:nvPr/>
        </p:nvSpPr>
        <p:spPr bwMode="auto">
          <a:xfrm>
            <a:off x="279400" y="3487738"/>
            <a:ext cx="2381250" cy="954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Врач-психиатр, психотерапевт,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медицинский психолог по месту жительства несовершеннолетнего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346200" y="3203575"/>
            <a:ext cx="0" cy="227013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2" name="Picture 58" descr="C:\Users\Лиана\Downloads\13329736541201257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" y="1728788"/>
            <a:ext cx="7953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58" descr="C:\Users\Лиана\Downloads\13329736541201257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" y="4606925"/>
            <a:ext cx="7953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319088" y="5051425"/>
            <a:ext cx="22987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94050" y="5021263"/>
            <a:ext cx="2298700" cy="9906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5057" name="Соединительная линия уступом 45056"/>
          <p:cNvCxnSpPr>
            <a:stCxn id="10258" idx="1"/>
            <a:endCxn id="35" idx="1"/>
          </p:cNvCxnSpPr>
          <p:nvPr/>
        </p:nvCxnSpPr>
        <p:spPr>
          <a:xfrm rot="10800000" flipV="1">
            <a:off x="319088" y="2727325"/>
            <a:ext cx="0" cy="2819400"/>
          </a:xfrm>
          <a:prstGeom prst="bentConnector3">
            <a:avLst>
              <a:gd name="adj1" fmla="val 22860100000"/>
            </a:avLst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346200" y="4475163"/>
            <a:ext cx="1588" cy="609600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TextBox 45"/>
          <p:cNvSpPr txBox="1">
            <a:spLocks noChangeArrowheads="1"/>
          </p:cNvSpPr>
          <p:nvPr/>
        </p:nvSpPr>
        <p:spPr bwMode="auto">
          <a:xfrm>
            <a:off x="303213" y="5085184"/>
            <a:ext cx="2314575" cy="9541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Психиатрические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стационары</a:t>
            </a:r>
          </a:p>
          <a:p>
            <a:pPr algn="ctr"/>
            <a:endParaRPr lang="ru-RU" altLang="ru-RU" sz="140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altLang="ru-RU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69" name="TextBox 46"/>
          <p:cNvSpPr txBox="1">
            <a:spLocks noChangeArrowheads="1"/>
          </p:cNvSpPr>
          <p:nvPr/>
        </p:nvSpPr>
        <p:spPr bwMode="auto">
          <a:xfrm>
            <a:off x="3263900" y="5176838"/>
            <a:ext cx="2257425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Психотерапевтический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центр,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ул.Пирогова, д.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94050" y="3944938"/>
            <a:ext cx="2298700" cy="99218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5069" name="Соединительная линия уступом 45068"/>
          <p:cNvCxnSpPr>
            <a:endCxn id="36" idx="1"/>
          </p:cNvCxnSpPr>
          <p:nvPr/>
        </p:nvCxnSpPr>
        <p:spPr>
          <a:xfrm rot="16200000" flipH="1">
            <a:off x="2469356" y="4791869"/>
            <a:ext cx="1182688" cy="266700"/>
          </a:xfrm>
          <a:prstGeom prst="bentConnector2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TextBox 53"/>
          <p:cNvSpPr txBox="1">
            <a:spLocks noChangeArrowheads="1"/>
          </p:cNvSpPr>
          <p:nvPr/>
        </p:nvSpPr>
        <p:spPr bwMode="auto">
          <a:xfrm>
            <a:off x="3194050" y="4071938"/>
            <a:ext cx="2259013" cy="73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Кабинеты медико-социально-психологической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 помощи</a:t>
            </a:r>
          </a:p>
        </p:txBody>
      </p:sp>
      <p:cxnSp>
        <p:nvCxnSpPr>
          <p:cNvPr id="45073" name="Прямая соединительная линия 45072"/>
          <p:cNvCxnSpPr/>
          <p:nvPr/>
        </p:nvCxnSpPr>
        <p:spPr>
          <a:xfrm flipH="1" flipV="1">
            <a:off x="2619375" y="4333875"/>
            <a:ext cx="307975" cy="0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5" name="Прямая со стрелкой 45074"/>
          <p:cNvCxnSpPr/>
          <p:nvPr/>
        </p:nvCxnSpPr>
        <p:spPr>
          <a:xfrm>
            <a:off x="2619375" y="4137025"/>
            <a:ext cx="574675" cy="0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7" name="Прямая соединительная линия 45076"/>
          <p:cNvCxnSpPr/>
          <p:nvPr/>
        </p:nvCxnSpPr>
        <p:spPr>
          <a:xfrm>
            <a:off x="2619375" y="2882900"/>
            <a:ext cx="287338" cy="0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1" name="Прямая соединительная линия 45080"/>
          <p:cNvCxnSpPr/>
          <p:nvPr/>
        </p:nvCxnSpPr>
        <p:spPr>
          <a:xfrm>
            <a:off x="2906713" y="2892425"/>
            <a:ext cx="0" cy="849313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3" name="Прямая соединительная линия 45082"/>
          <p:cNvCxnSpPr/>
          <p:nvPr/>
        </p:nvCxnSpPr>
        <p:spPr>
          <a:xfrm>
            <a:off x="2906713" y="3741738"/>
            <a:ext cx="798512" cy="0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5" name="Прямая со стрелкой 45084"/>
          <p:cNvCxnSpPr/>
          <p:nvPr/>
        </p:nvCxnSpPr>
        <p:spPr>
          <a:xfrm>
            <a:off x="3705226" y="3741738"/>
            <a:ext cx="2678" cy="335334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endCxn id="36" idx="3"/>
          </p:cNvCxnSpPr>
          <p:nvPr/>
        </p:nvCxnSpPr>
        <p:spPr>
          <a:xfrm rot="16200000" flipH="1">
            <a:off x="4924698" y="4948510"/>
            <a:ext cx="719411" cy="416694"/>
          </a:xfrm>
          <a:prstGeom prst="bentConnector4">
            <a:avLst>
              <a:gd name="adj1" fmla="val 15576"/>
              <a:gd name="adj2" fmla="val 154860"/>
            </a:avLst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099175" y="3743325"/>
            <a:ext cx="2967038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1" name="TextBox 85"/>
          <p:cNvSpPr txBox="1">
            <a:spLocks noChangeArrowheads="1"/>
          </p:cNvSpPr>
          <p:nvPr/>
        </p:nvSpPr>
        <p:spPr bwMode="auto">
          <a:xfrm>
            <a:off x="6081713" y="3706812"/>
            <a:ext cx="2967037" cy="2292935"/>
          </a:xfrm>
          <a:prstGeom prst="rect">
            <a:avLst/>
          </a:prstGeom>
          <a:solidFill>
            <a:srgbClr val="FFDB93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МБУ «Центр ППМСП «Содружество», </a:t>
            </a:r>
          </a:p>
          <a:p>
            <a:pPr algn="just"/>
            <a:r>
              <a:rPr lang="ru-RU" altLang="ru-RU" sz="1300" spc="-60" dirty="0">
                <a:solidFill>
                  <a:srgbClr val="FF0000"/>
                </a:solidFill>
                <a:latin typeface="Arial Narrow" pitchFamily="34" charset="0"/>
              </a:rPr>
              <a:t>БОУ «Центр образования и комплексного сопровождения детей»  г.Чебоксары</a:t>
            </a:r>
          </a:p>
          <a:p>
            <a:pPr algn="ctr"/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МБУ «Центр мониторинга образования и психолого-педагогического сопровождения г. Новочебоксарск», управления и отделы  образования Чувашской Республики, центры диагностики и консультирования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Батыревского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Вурнарского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, Красноармейского,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Моргаушского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Урмарского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 районов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5492750" y="5686425"/>
            <a:ext cx="450850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6099175" y="2573338"/>
            <a:ext cx="914400" cy="914400"/>
          </a:xfrm>
          <a:prstGeom prst="ellipse">
            <a:avLst/>
          </a:prstGeom>
          <a:solidFill>
            <a:srgbClr val="FFDB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4" name="TextBox 55"/>
          <p:cNvSpPr txBox="1">
            <a:spLocks noChangeArrowheads="1"/>
          </p:cNvSpPr>
          <p:nvPr/>
        </p:nvSpPr>
        <p:spPr bwMode="auto">
          <a:xfrm>
            <a:off x="6088063" y="2827338"/>
            <a:ext cx="925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0000"/>
                </a:solidFill>
                <a:latin typeface="Arial Narrow" pitchFamily="34" charset="0"/>
              </a:rPr>
              <a:t>родители</a:t>
            </a:r>
            <a:endParaRPr lang="ru-RU" altLang="ru-RU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335838" y="2095500"/>
            <a:ext cx="1220787" cy="1220788"/>
          </a:xfrm>
          <a:prstGeom prst="ellipse">
            <a:avLst/>
          </a:prstGeom>
          <a:solidFill>
            <a:srgbClr val="FFDB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6" name="TextBox 93"/>
          <p:cNvSpPr txBox="1">
            <a:spLocks noChangeArrowheads="1"/>
          </p:cNvSpPr>
          <p:nvPr/>
        </p:nvSpPr>
        <p:spPr bwMode="auto">
          <a:xfrm>
            <a:off x="7402513" y="2217738"/>
            <a:ext cx="11541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Педагог-психолог (медицинский работник)</a:t>
            </a:r>
          </a:p>
          <a:p>
            <a:endParaRPr lang="ru-RU" alt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58" name="Прямая со стрелкой 57"/>
          <p:cNvCxnSpPr>
            <a:stCxn id="55" idx="4"/>
          </p:cNvCxnSpPr>
          <p:nvPr/>
        </p:nvCxnSpPr>
        <p:spPr>
          <a:xfrm>
            <a:off x="6556375" y="3487738"/>
            <a:ext cx="0" cy="2540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943600" y="3030538"/>
            <a:ext cx="0" cy="265588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55" idx="2"/>
          </p:cNvCxnSpPr>
          <p:nvPr/>
        </p:nvCxnSpPr>
        <p:spPr>
          <a:xfrm>
            <a:off x="5943600" y="3030538"/>
            <a:ext cx="1555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5492750" y="5864225"/>
            <a:ext cx="58896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55" idx="1"/>
          </p:cNvCxnSpPr>
          <p:nvPr/>
        </p:nvCxnSpPr>
        <p:spPr>
          <a:xfrm flipH="1">
            <a:off x="5292080" y="2707249"/>
            <a:ext cx="941006" cy="167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уга 78"/>
          <p:cNvSpPr/>
          <p:nvPr/>
        </p:nvSpPr>
        <p:spPr>
          <a:xfrm rot="6152162">
            <a:off x="6457950" y="2436813"/>
            <a:ext cx="962025" cy="981075"/>
          </a:xfrm>
          <a:prstGeom prst="arc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556375" y="1090613"/>
            <a:ext cx="2297113" cy="723900"/>
          </a:xfrm>
          <a:prstGeom prst="rect">
            <a:avLst/>
          </a:prstGeom>
          <a:solidFill>
            <a:srgbClr val="FFDB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94" name="TextBox 119"/>
          <p:cNvSpPr txBox="1">
            <a:spLocks noChangeArrowheads="1"/>
          </p:cNvSpPr>
          <p:nvPr/>
        </p:nvSpPr>
        <p:spPr bwMode="auto">
          <a:xfrm>
            <a:off x="6516216" y="1090613"/>
            <a:ext cx="2315047" cy="954107"/>
          </a:xfrm>
          <a:prstGeom prst="rect">
            <a:avLst/>
          </a:prstGeom>
          <a:solidFill>
            <a:srgbClr val="FFDB93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Субъект с признаками суицидального поведения (без активных S-попыток, после </a:t>
            </a:r>
            <a:r>
              <a:rPr lang="en-US" altLang="ru-RU" sz="1400" dirty="0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-попытки)</a:t>
            </a:r>
          </a:p>
        </p:txBody>
      </p:sp>
      <p:cxnSp>
        <p:nvCxnSpPr>
          <p:cNvPr id="87" name="Прямая со стрелкой 86"/>
          <p:cNvCxnSpPr>
            <a:endCxn id="93" idx="0"/>
          </p:cNvCxnSpPr>
          <p:nvPr/>
        </p:nvCxnSpPr>
        <p:spPr>
          <a:xfrm>
            <a:off x="7947025" y="1814513"/>
            <a:ext cx="0" cy="28098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5334000" y="1350963"/>
            <a:ext cx="121761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2438400"/>
          </a:xfrm>
        </p:spPr>
        <p:txBody>
          <a:bodyPr>
            <a:normAutofit fontScale="90000"/>
          </a:bodyPr>
          <a:lstStyle/>
          <a:p>
            <a:r>
              <a:rPr lang="ru-RU" cap="all" dirty="0">
                <a:solidFill>
                  <a:srgbClr val="FF0000"/>
                </a:solidFill>
                <a:latin typeface="Arial Narrow" pitchFamily="34" charset="0"/>
              </a:rPr>
              <a:t>Благодарю за внимание!</a:t>
            </a:r>
            <a:br>
              <a:rPr lang="ru-RU" cap="all" dirty="0">
                <a:solidFill>
                  <a:srgbClr val="FF0000"/>
                </a:solidFill>
                <a:latin typeface="Arial Narrow" pitchFamily="34" charset="0"/>
              </a:rPr>
            </a:br>
            <a:br>
              <a:rPr lang="ru-RU" cap="all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</a:rPr>
              <a:t>БУ «Республиканская психиатрическая больница» Минздрава Чувашии</a:t>
            </a:r>
            <a:br>
              <a:rPr lang="ru-RU" sz="1800" dirty="0"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428015, Чувашская Республика, г.Чебоксары, ул.Пирогова, д.6</a:t>
            </a:r>
            <a:br>
              <a:rPr lang="ru-RU" sz="1800" dirty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Телефон регистратуры: </a:t>
            </a:r>
            <a:r>
              <a:rPr lang="ru-RU" sz="1800" dirty="0">
                <a:latin typeface="Arial Narrow" pitchFamily="34" charset="0"/>
              </a:rPr>
              <a:t>8(8352)581410 </a:t>
            </a:r>
            <a:br>
              <a:rPr lang="ru-RU" sz="1800" dirty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Телефон приёмной:  </a:t>
            </a:r>
            <a:r>
              <a:rPr lang="ru-RU" sz="1800" dirty="0">
                <a:latin typeface="Arial Narrow" pitchFamily="34" charset="0"/>
              </a:rPr>
              <a:t>8(8352)580383 </a:t>
            </a:r>
            <a:r>
              <a:rPr lang="ru-RU" sz="18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  <a:br>
              <a:rPr lang="ru-RU" sz="1800" dirty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Email</a:t>
            </a:r>
            <a:r>
              <a:rPr lang="ru-RU" sz="18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8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2"/>
              </a:rPr>
              <a:t>rpbchuv@med.cap.ru</a:t>
            </a:r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46050" y="3478213"/>
            <a:ext cx="272415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5881F-A7C6-4F89-B281-082E790157D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223838" y="177800"/>
            <a:ext cx="5886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Arial Narrow" pitchFamily="34" charset="0"/>
              </a:rPr>
              <a:t>Возрастные и гендерные показатели суицидального поведения несовершеннолетних ЧР</a:t>
            </a:r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3683000" y="3478213"/>
            <a:ext cx="5305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Arial Narrow" pitchFamily="34" charset="0"/>
              </a:rPr>
              <a:t>Основные причины суицидального </a:t>
            </a:r>
          </a:p>
          <a:p>
            <a:pPr algn="ctr"/>
            <a:r>
              <a:rPr lang="ru-RU" altLang="ru-RU" dirty="0">
                <a:solidFill>
                  <a:srgbClr val="FF0000"/>
                </a:solidFill>
                <a:latin typeface="Arial Narrow" pitchFamily="34" charset="0"/>
              </a:rPr>
              <a:t>поведения несовершеннолетних ЧР</a:t>
            </a:r>
          </a:p>
        </p:txBody>
      </p:sp>
      <p:pic>
        <p:nvPicPr>
          <p:cNvPr id="410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238" y="871538"/>
            <a:ext cx="19224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021388" y="1039813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56438" y="2209800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23238" y="1039813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56438" y="125413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9" name="TextBox 7"/>
          <p:cNvSpPr txBox="1">
            <a:spLocks noChangeArrowheads="1"/>
          </p:cNvSpPr>
          <p:nvPr/>
        </p:nvSpPr>
        <p:spPr bwMode="auto">
          <a:xfrm>
            <a:off x="6149975" y="977900"/>
            <a:ext cx="657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600">
                <a:solidFill>
                  <a:schemeClr val="bg1"/>
                </a:solidFill>
              </a:rPr>
              <a:t>0</a:t>
            </a:r>
            <a:endParaRPr lang="ru-RU" altLang="ru-RU" sz="4000">
              <a:solidFill>
                <a:schemeClr val="bg1"/>
              </a:solidFill>
            </a:endParaRPr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7086600" y="23114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800" dirty="0">
                <a:solidFill>
                  <a:schemeClr val="bg1"/>
                </a:solidFill>
              </a:rPr>
              <a:t>10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4111" name="TextBox 8"/>
          <p:cNvSpPr txBox="1">
            <a:spLocks noChangeArrowheads="1"/>
          </p:cNvSpPr>
          <p:nvPr/>
        </p:nvSpPr>
        <p:spPr bwMode="auto">
          <a:xfrm>
            <a:off x="7696200" y="220980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6619875" y="1068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4113" name="TextBox 17"/>
          <p:cNvSpPr txBox="1">
            <a:spLocks noChangeArrowheads="1"/>
          </p:cNvSpPr>
          <p:nvPr/>
        </p:nvSpPr>
        <p:spPr bwMode="auto">
          <a:xfrm>
            <a:off x="8035925" y="1238250"/>
            <a:ext cx="912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bg1"/>
                </a:solidFill>
              </a:rPr>
              <a:t>11</a:t>
            </a:r>
            <a:r>
              <a:rPr lang="ru-RU" altLang="ru-RU" sz="800" dirty="0">
                <a:solidFill>
                  <a:schemeClr val="bg1"/>
                </a:solidFill>
              </a:rPr>
              <a:t>-</a:t>
            </a:r>
            <a:r>
              <a:rPr lang="ru-RU" altLang="ru-RU" dirty="0">
                <a:solidFill>
                  <a:schemeClr val="bg1"/>
                </a:solidFill>
              </a:rPr>
              <a:t>14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sp>
        <p:nvSpPr>
          <p:cNvPr id="4114" name="TextBox 18"/>
          <p:cNvSpPr txBox="1">
            <a:spLocks noChangeArrowheads="1"/>
          </p:cNvSpPr>
          <p:nvPr/>
        </p:nvSpPr>
        <p:spPr bwMode="auto">
          <a:xfrm>
            <a:off x="8731250" y="1138238"/>
            <a:ext cx="35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6999288" y="339725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chemeClr val="bg1"/>
                </a:solidFill>
              </a:rPr>
              <a:t>15</a:t>
            </a:r>
            <a:r>
              <a:rPr lang="ru-RU" altLang="ru-RU" sz="800">
                <a:solidFill>
                  <a:schemeClr val="bg1"/>
                </a:solidFill>
              </a:rPr>
              <a:t>-</a:t>
            </a:r>
            <a:r>
              <a:rPr lang="ru-RU" altLang="ru-RU">
                <a:solidFill>
                  <a:schemeClr val="bg1"/>
                </a:solidFill>
              </a:rPr>
              <a:t>17</a:t>
            </a:r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7694613" y="239713"/>
            <a:ext cx="357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pic>
        <p:nvPicPr>
          <p:cNvPr id="4117" name="Picture 8" descr="Картинки по запросу ПРИЧИНЫ СУИЦИДА ИКО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82111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460625" y="3579813"/>
            <a:ext cx="723900" cy="723900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438400" y="4575175"/>
            <a:ext cx="725488" cy="723900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235200" y="5594350"/>
            <a:ext cx="723900" cy="72548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43000" y="5838825"/>
            <a:ext cx="723900" cy="72548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6050" y="5654675"/>
            <a:ext cx="725488" cy="72548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23" name="Picture 12" descr="Картинки по запросу НЕРАЗДЕЛЕННАЯ ЛЮБОВЬ   ИКОНКИ"/>
          <p:cNvPicPr>
            <a:picLocks noChangeAspect="1" noChangeArrowheads="1"/>
          </p:cNvPicPr>
          <p:nvPr/>
        </p:nvPicPr>
        <p:blipFill>
          <a:blip r:embed="rId4" cstate="print"/>
          <a:srcRect l="8000" t="14626" r="7170" b="16241"/>
          <a:stretch>
            <a:fillRect/>
          </a:stretch>
        </p:blipFill>
        <p:spPr bwMode="auto">
          <a:xfrm>
            <a:off x="234950" y="5807075"/>
            <a:ext cx="547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5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26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27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128" name="Picture 29" descr="Картинки по запросу суицид ИКОНКИ"/>
          <p:cNvPicPr>
            <a:picLocks noChangeAspect="1" noChangeArrowheads="1"/>
          </p:cNvPicPr>
          <p:nvPr/>
        </p:nvPicPr>
        <p:blipFill>
          <a:blip r:embed="rId5" cstate="print"/>
          <a:srcRect l="23048" t="17908" r="21202" b="22984"/>
          <a:stretch>
            <a:fillRect/>
          </a:stretch>
        </p:blipFill>
        <p:spPr bwMode="auto">
          <a:xfrm>
            <a:off x="2554288" y="4676775"/>
            <a:ext cx="493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1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 l="24774" t="5568" r="24025" b="26248"/>
          <a:stretch>
            <a:fillRect/>
          </a:stretch>
        </p:blipFill>
        <p:spPr bwMode="auto">
          <a:xfrm>
            <a:off x="2370138" y="5672138"/>
            <a:ext cx="4270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7" descr="Картинки по запросу суицид ИКОНКИ"/>
          <p:cNvPicPr>
            <a:picLocks noChangeAspect="1" noChangeArrowheads="1"/>
          </p:cNvPicPr>
          <p:nvPr/>
        </p:nvPicPr>
        <p:blipFill>
          <a:blip r:embed="rId7" cstate="print"/>
          <a:srcRect l="3784" t="2600" r="74481" b="74026"/>
          <a:stretch>
            <a:fillRect/>
          </a:stretch>
        </p:blipFill>
        <p:spPr bwMode="auto">
          <a:xfrm>
            <a:off x="2559050" y="3681413"/>
            <a:ext cx="530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14" descr="Картинки по запросу конфликт   ИКО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2688" y="5911850"/>
            <a:ext cx="6524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Диаграмма 36"/>
          <p:cNvGraphicFramePr/>
          <p:nvPr/>
        </p:nvGraphicFramePr>
        <p:xfrm>
          <a:off x="228600" y="838200"/>
          <a:ext cx="6096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3200400" y="4114800"/>
          <a:ext cx="5791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8319" t="62650" r="41008" b="10413"/>
          <a:stretch>
            <a:fillRect/>
          </a:stretch>
        </p:blipFill>
        <p:spPr bwMode="auto">
          <a:xfrm>
            <a:off x="7562850" y="2770188"/>
            <a:ext cx="7683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7779" t="35844" r="37265" b="39606"/>
          <a:stretch>
            <a:fillRect/>
          </a:stretch>
        </p:blipFill>
        <p:spPr bwMode="auto">
          <a:xfrm>
            <a:off x="7670800" y="2117725"/>
            <a:ext cx="8715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4034" b="42497"/>
          <a:stretch>
            <a:fillRect/>
          </a:stretch>
        </p:blipFill>
        <p:spPr bwMode="auto">
          <a:xfrm>
            <a:off x="7185025" y="3779838"/>
            <a:ext cx="10747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475" t="3828" r="65311" b="78841"/>
          <a:stretch>
            <a:fillRect/>
          </a:stretch>
        </p:blipFill>
        <p:spPr bwMode="auto">
          <a:xfrm>
            <a:off x="7410450" y="388938"/>
            <a:ext cx="11350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403" t="22919" r="72426" b="38541"/>
          <a:stretch>
            <a:fillRect/>
          </a:stretch>
        </p:blipFill>
        <p:spPr bwMode="auto">
          <a:xfrm>
            <a:off x="6248400" y="3124200"/>
            <a:ext cx="801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36804" r="34447" b="66689"/>
          <a:stretch>
            <a:fillRect/>
          </a:stretch>
        </p:blipFill>
        <p:spPr bwMode="auto">
          <a:xfrm>
            <a:off x="6165850" y="1549400"/>
            <a:ext cx="7334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cap="all" dirty="0">
                <a:solidFill>
                  <a:srgbClr val="FF0000"/>
                </a:solidFill>
                <a:latin typeface="Arial Narrow" pitchFamily="34" charset="0"/>
              </a:rPr>
              <a:t>Способы совершения суицидальной попытки несовершеннолетними ЧР</a:t>
            </a:r>
          </a:p>
        </p:txBody>
      </p:sp>
      <p:sp>
        <p:nvSpPr>
          <p:cNvPr id="5" name="Овал 4"/>
          <p:cNvSpPr/>
          <p:nvPr/>
        </p:nvSpPr>
        <p:spPr>
          <a:xfrm>
            <a:off x="6981825" y="214313"/>
            <a:ext cx="1924050" cy="1922462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38800" y="2895600"/>
            <a:ext cx="1922463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76888" y="1109663"/>
            <a:ext cx="1922462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410" t="64175" r="62737" b="11334"/>
          <a:stretch>
            <a:fillRect/>
          </a:stretch>
        </p:blipFill>
        <p:spPr bwMode="auto">
          <a:xfrm>
            <a:off x="7443788" y="1058863"/>
            <a:ext cx="11398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6975475" y="1958975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54838" y="3729038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90800" y="1676400"/>
            <a:ext cx="2895600" cy="2438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Время совершения: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18-0 часов – 39%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12-18 часов – 36%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6-12 часов – 17%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0-6 часов – 8%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Повторно в жизни - 52%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 состоянии алкогольного опьянения – 11%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52400" y="533400"/>
          <a:ext cx="6477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667000"/>
            <a:ext cx="952500" cy="1277384"/>
          </a:xfrm>
          <a:prstGeom prst="rect">
            <a:avLst/>
          </a:prstGeom>
          <a:noFill/>
        </p:spPr>
      </p:pic>
      <p:pic>
        <p:nvPicPr>
          <p:cNvPr id="23555" name="Picture 3" descr="d: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990600" cy="1371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</a:rPr>
              <a:t>Динамика завершенных суицидов среди несовершеннолетних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34200" y="22860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38800" y="16764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62600" y="33528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34200" y="39624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34200" y="6096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4" name="Picture 2" descr="d: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990600"/>
            <a:ext cx="1085850" cy="1034143"/>
          </a:xfrm>
          <a:prstGeom prst="rect">
            <a:avLst/>
          </a:prstGeom>
          <a:noFill/>
        </p:spPr>
      </p:pic>
      <p:pic>
        <p:nvPicPr>
          <p:cNvPr id="23557" name="Picture 5" descr="d: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343400"/>
            <a:ext cx="952500" cy="1295918"/>
          </a:xfrm>
          <a:prstGeom prst="rect">
            <a:avLst/>
          </a:prstGeom>
          <a:noFill/>
        </p:spPr>
      </p:pic>
      <p:pic>
        <p:nvPicPr>
          <p:cNvPr id="23558" name="Picture 6" descr="d:\Desktop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733800"/>
            <a:ext cx="965200" cy="1304324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0" y="457200"/>
          <a:ext cx="5638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</a:rPr>
              <a:t>Статистика суицидов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8610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В возрасте 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15 - 29 лет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суициды становятся второй по значимости причиной насильственной смерти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Пик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суицидальной активности среди несовершеннолетних  приходится на возраст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15 - 19 лет, в ЧР возраст суицидентов помолодел!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Девушки предпринимают суицидальные попытки в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 раз чаще, чем юноши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Вероятность перехода в течение года от мыслей к суицидальным действиям у подростков достигает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60%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Каждый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12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  подросток в возрасте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13-17 лет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пытается совершить самоубийство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70%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несовершеннолетних прямыми и косвенными способами сообщают окружающим о желании покончить жизнь самоубийством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810000"/>
            <a:ext cx="457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Почти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50%</a:t>
            </a:r>
            <a:r>
              <a:rPr lang="ru-RU" sz="1600" dirty="0">
                <a:latin typeface="Arial Narrow" pitchFamily="34" charset="0"/>
              </a:rPr>
              <a:t> суицидентов детского и подросткового возраста совершают повторный суицид, причем чаще всего в течении года после первой попытки</a:t>
            </a:r>
          </a:p>
          <a:p>
            <a:pPr algn="just"/>
            <a:endParaRPr lang="ru-RU" sz="1600" dirty="0">
              <a:latin typeface="Arial Narrow" pitchFamily="34" charset="0"/>
            </a:endParaRPr>
          </a:p>
          <a:p>
            <a:pPr algn="just"/>
            <a:r>
              <a:rPr lang="ru-RU" sz="1600" dirty="0">
                <a:latin typeface="Arial Narrow" pitchFamily="34" charset="0"/>
              </a:rPr>
              <a:t>Лишь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12,6%</a:t>
            </a:r>
            <a:r>
              <a:rPr lang="ru-RU" sz="1600" dirty="0">
                <a:latin typeface="Arial Narrow" pitchFamily="34" charset="0"/>
              </a:rPr>
              <a:t> суицидальных попыток в подростковом возрасте ведут к госпитализации в психиатрический стационар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  <p:pic>
        <p:nvPicPr>
          <p:cNvPr id="3075" name="Picture 3" descr="d:\Desktop\f0155a68eb5559fd9b794d0ef165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267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6200" y="3048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</a:rPr>
              <a:t>Факторы суицидального риска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Наличие выделенных факторов не значит, что подросток однозначно совершит суицид!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 Если в жизни вашего ребенка присутствую данные факторы, отнеситесь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к своему ребенку повнимательнее!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Любые неожиданные или драматические изменения, повлиявшие на поведение подростка или молодого человека, любые изменения в поведении, словесные и эмоциональные признаки следует принимать всерьез. К ним относятся: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 Narrow" pitchFamily="34" charset="0"/>
            </a:endParaRPr>
          </a:p>
          <a:p>
            <a:endParaRPr lang="ru-RU" sz="1600" dirty="0">
              <a:latin typeface="Arial Narrow" pitchFamily="34" charset="0"/>
            </a:endParaRPr>
          </a:p>
          <a:p>
            <a:endParaRPr lang="ru-RU" sz="1600" dirty="0">
              <a:latin typeface="Arial Narrow" pitchFamily="34" charset="0"/>
            </a:endParaRPr>
          </a:p>
          <a:p>
            <a:endParaRPr lang="ru-RU" sz="1600" dirty="0">
              <a:latin typeface="Arial Narrow" pitchFamily="34" charset="0"/>
            </a:endParaRPr>
          </a:p>
          <a:p>
            <a:r>
              <a:rPr lang="ru-RU" sz="1600" dirty="0">
                <a:latin typeface="Arial Narrow" pitchFamily="34" charset="0"/>
              </a:rPr>
              <a:t>Если эти явления появляются, на подростка следует обратить особое внимание.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</a:rPr>
              <a:t>Как определить наличие риска суицида у молодых людей и подростков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13716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</a:rPr>
              <a:t>Антисуицидальный (защитный) фактор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" y="6858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Arial Narrow" pitchFamily="34" charset="0"/>
              </a:rPr>
              <a:t>Как родителям вести себя с суицидальным подростком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5720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Всегда старайтесь подчеркивать все хорошее и успешное, что присуще вашему ребенку. Ощущение успешности, достижения в чем-то, в том числе, прошлые успехи улучшают состояние, повышают уверенность в себе и укрепляют веру в будущее.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Если ребенок пошел на контакт, нельзя приуменьшать его проблему, провоцировать, высмеивать, угрожать, проявлять сарказм, игнорировать проблему (говорить мало, понятно, доброжелательно, медленно, дать возможность выговориться).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Родителям недостаточно только говорить или думать, что они любят своих детей, им следует их действительно любить. Существует большое различие между тем, когда ты чувствуешь, что тебя любят, и когда тебе только часто повторяют, что  любят.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Детей важно принимать такими, какие они есть. Более того, их нужно любить такими, какие они есть. Они должны чувствовать, что их любят не за хорошее поведение и успехи, а потому, что они дети своих родителей.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Поддерживайте самостоятельные устремления ребенка. Не судите его слишком строго. Вообще стремитесь поменьше оценивать. Самостоятельность и собственные умения – это строительный материал для повышения самооценки.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Самооценка во многом зависит от физического развития, навыков общения среди сверстников. Поощряйте занятия спортом!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Совместное планирование и совместные семейные традиции укрепят уверенность в будущем.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Помните, утро вечера мудренее, все острые проблемы лучше решать утром! </a:t>
            </a:r>
          </a:p>
          <a:p>
            <a:pPr algn="just">
              <a:buFont typeface="Wingdings" pitchFamily="2" charset="2"/>
              <a:buChar char="§"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1210</Words>
  <Application>Microsoft Office PowerPoint</Application>
  <PresentationFormat>Экран (4:3)</PresentationFormat>
  <Paragraphs>172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Родителям о детях: Суицидальное поведение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 БУ «Республиканская психиатрическая больница» Минздрава Чувашии 428015, Чувашская Республика, г.Чебоксары, ул.Пирогова, д.6 Телефон регистратуры: 8(8352)581410  Телефон приёмной:  8(8352)580383     Email: rpbchuv@med.cap.ru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Неизвестный пользователь</cp:lastModifiedBy>
  <cp:revision>62</cp:revision>
  <dcterms:created xsi:type="dcterms:W3CDTF">2006-08-16T00:00:00Z</dcterms:created>
  <dcterms:modified xsi:type="dcterms:W3CDTF">2021-04-09T10:10:57Z</dcterms:modified>
</cp:coreProperties>
</file>