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овз\П\7c5aa9fb6f5bae3c9ec303363d10908c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3" y="332656"/>
            <a:ext cx="8496944" cy="638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\Desktop\овз\П\80817ca3261508c12de05d4a7e731135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690"/>
            <a:ext cx="8692123" cy="652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3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\Desktop\овз\П\0dfc5f05039a5ea9015fd4a14b7c7d5b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3" y="196872"/>
            <a:ext cx="8540897" cy="64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1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дмин\Desktop\овз\П\b1bad33b7689721ea3e1d8b7cd6a0930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9" y="70768"/>
            <a:ext cx="8687914" cy="65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9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дмин\Desktop\овз\П\6e7ac1643b0890d84f9b485f90fc1c1c8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3" y="142776"/>
            <a:ext cx="8592060" cy="64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17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дмин\Desktop\овз\П\8fb04e19281e290999ff7c30c7d7dbcec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5" y="115926"/>
            <a:ext cx="8660597" cy="65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0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дмин\Desktop\овз\П\e2cf66d4ec43ded6a1d9899231b13b52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032"/>
            <a:ext cx="8640960" cy="64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8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дмин\Desktop\овз\П\59623b0d3d03204e22f819e234904f05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7" y="106596"/>
            <a:ext cx="8544368" cy="64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87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дмин\Desktop\овз\П\89bd18f2127dfba63ca41e9c88f9083da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5" y="161043"/>
            <a:ext cx="8804613" cy="661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3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админ\Desktop\овз\П\5089e13ac45857d09ded6f89f547124ab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5" y="106950"/>
            <a:ext cx="8660597" cy="65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7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админ\Desktop\овз\П\489b48e950531df45060dc6c657ae18b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3" y="88682"/>
            <a:ext cx="8664068" cy="65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33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Desktop\овз\П\df52aaf01fa8e46148a0fa287646827af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2" y="232697"/>
            <a:ext cx="8784707" cy="65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1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админ\Desktop\овз\П\337758a16f38a29651dfdc94e30f22c0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7" y="214784"/>
            <a:ext cx="8592060" cy="64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959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дмин\Desktop\овз\П\6235ca955ad261e2c7af94ce1210ca5a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3" y="260648"/>
            <a:ext cx="8611965" cy="64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5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\Desktop\овз\П\ec0b0f7dd2eed0e55a76b8d4fc6481ad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3" y="250966"/>
            <a:ext cx="8712699" cy="65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36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\Desktop\овз\П\8c1d3ef3993f961acfba7d19bafeebf7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2" y="194409"/>
            <a:ext cx="8619183" cy="647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94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Desktop\овз\П\e12e8efce823b1cfa37dcb7348a1706a1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690"/>
            <a:ext cx="8712967" cy="65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07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\Desktop\овз\П\b3dca9261996247db260c12dfb33ba56b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2" y="178603"/>
            <a:ext cx="8784707" cy="65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9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\Desktop\овз\П\a48c83023c4ce2f793a708cd6a3a3f9eb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53100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9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\Desktop\овз\П\5371fb547513f7b038c7ecfd72d4f4a5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3" y="250965"/>
            <a:ext cx="8540897" cy="64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1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\Desktop\овз\П\f2dc98f6d92766ee51d5e139e742c428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14784"/>
            <a:ext cx="8568952" cy="64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47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</cp:revision>
  <dcterms:created xsi:type="dcterms:W3CDTF">2022-05-20T07:25:38Z</dcterms:created>
  <dcterms:modified xsi:type="dcterms:W3CDTF">2022-05-20T07:38:49Z</dcterms:modified>
</cp:coreProperties>
</file>