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DCC9-73A4-4AAA-AC8A-5987E5804D13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D9D8-C151-48CB-AC0D-99F39070E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Схема разучивания песни «Серенькая кошечка»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d7a5a595a774b6a621d1391521241d2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3929090" cy="2428892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500174"/>
            <a:ext cx="428628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Пользователь\Desktop\кош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00504"/>
            <a:ext cx="3786214" cy="2714620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кош 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4143380"/>
            <a:ext cx="400052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Схема разучивания песни «Серенькая кошечка»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4</cp:revision>
  <dcterms:created xsi:type="dcterms:W3CDTF">2022-04-28T19:18:23Z</dcterms:created>
  <dcterms:modified xsi:type="dcterms:W3CDTF">2022-05-11T07:47:07Z</dcterms:modified>
</cp:coreProperties>
</file>