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5" d="100"/>
          <a:sy n="65" d="100"/>
        </p:scale>
        <p:origin x="-130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3DCC9-73A4-4AAA-AC8A-5987E5804D13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9D9D8-C151-48CB-AC0D-99F39070E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3DCC9-73A4-4AAA-AC8A-5987E5804D13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9D9D8-C151-48CB-AC0D-99F39070E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3DCC9-73A4-4AAA-AC8A-5987E5804D13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9D9D8-C151-48CB-AC0D-99F39070E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3DCC9-73A4-4AAA-AC8A-5987E5804D13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9D9D8-C151-48CB-AC0D-99F39070E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3DCC9-73A4-4AAA-AC8A-5987E5804D13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9D9D8-C151-48CB-AC0D-99F39070E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3DCC9-73A4-4AAA-AC8A-5987E5804D13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9D9D8-C151-48CB-AC0D-99F39070E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3DCC9-73A4-4AAA-AC8A-5987E5804D13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9D9D8-C151-48CB-AC0D-99F39070E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3DCC9-73A4-4AAA-AC8A-5987E5804D13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9D9D8-C151-48CB-AC0D-99F39070E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3DCC9-73A4-4AAA-AC8A-5987E5804D13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9D9D8-C151-48CB-AC0D-99F39070E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3DCC9-73A4-4AAA-AC8A-5987E5804D13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9D9D8-C151-48CB-AC0D-99F39070E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3DCC9-73A4-4AAA-AC8A-5987E5804D13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9D9D8-C151-48CB-AC0D-99F39070E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3DCC9-73A4-4AAA-AC8A-5987E5804D13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9D9D8-C151-48CB-AC0D-99F39070E00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Схема разучивания песни «Серенькая кошечка»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d7a5a595a774b6a621d1391521241d22.jpe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428736"/>
            <a:ext cx="3929090" cy="2428892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1500174"/>
            <a:ext cx="428628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 descr="C:\Users\Пользователь\Desktop\кош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4000504"/>
            <a:ext cx="3786214" cy="2714620"/>
          </a:xfrm>
          <a:prstGeom prst="rect">
            <a:avLst/>
          </a:prstGeom>
          <a:noFill/>
        </p:spPr>
      </p:pic>
      <p:pic>
        <p:nvPicPr>
          <p:cNvPr id="2052" name="Picture 4" descr="C:\Users\Пользователь\Desktop\кош 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9124" y="4143380"/>
            <a:ext cx="4000528" cy="2500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8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Схема разучивания песни «Серенькая кошечка»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User</cp:lastModifiedBy>
  <cp:revision>4</cp:revision>
  <dcterms:created xsi:type="dcterms:W3CDTF">2022-04-28T19:18:23Z</dcterms:created>
  <dcterms:modified xsi:type="dcterms:W3CDTF">2022-05-11T07:47:07Z</dcterms:modified>
</cp:coreProperties>
</file>