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0097CC"/>
    <a:srgbClr val="FF750D"/>
    <a:srgbClr val="D68B1C"/>
    <a:srgbClr val="253600"/>
    <a:srgbClr val="760000"/>
    <a:srgbClr val="FF9E1D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497935"/>
            <a:ext cx="7635250" cy="76352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261460"/>
            <a:ext cx="763525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093365" cy="61082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093365" cy="427574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671901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3581705"/>
            <a:ext cx="7940660" cy="1679755"/>
          </a:xfrm>
        </p:spPr>
        <p:txBody>
          <a:bodyPr>
            <a:noAutofit/>
          </a:bodyPr>
          <a:lstStyle/>
          <a:p>
            <a:r>
              <a:rPr lang="ru-RU" dirty="0" smtClean="0"/>
              <a:t>Организация грудничкового плавания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261460"/>
            <a:ext cx="7940660" cy="610820"/>
          </a:xfrm>
        </p:spPr>
        <p:txBody>
          <a:bodyPr>
            <a:noAutofit/>
          </a:bodyPr>
          <a:lstStyle/>
          <a:p>
            <a:r>
              <a:rPr lang="ru-RU" dirty="0" smtClean="0"/>
              <a:t>Выполнила инструктор по физической культуре Васильева Ольга Витальевна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19" y="9203"/>
            <a:ext cx="478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МБДОУ «Детский сад №1 «Маленькая страна»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985720"/>
            <a:ext cx="8093365" cy="30541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 работы:</a:t>
            </a:r>
          </a:p>
          <a:p>
            <a:pPr marL="0" indent="0">
              <a:buNone/>
            </a:pPr>
            <a:r>
              <a:rPr lang="ru-RU" dirty="0" smtClean="0"/>
              <a:t>Научить ребенка и взрослого, как вести себя в бассейне и что делать, чтобы ребенок привык к воде и подружился с ней</a:t>
            </a:r>
          </a:p>
          <a:p>
            <a:pPr marL="0" indent="0">
              <a:buNone/>
            </a:pPr>
            <a:r>
              <a:rPr lang="ru-RU" dirty="0" smtClean="0"/>
              <a:t>Совместное плавание дает возможность детям и взрослым весело и приятно провести время вместе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3887115"/>
            <a:ext cx="1522148" cy="2283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4096402"/>
            <a:ext cx="2892245" cy="1927888"/>
          </a:xfrm>
          <a:prstGeom prst="rect">
            <a:avLst/>
          </a:prstGeom>
        </p:spPr>
      </p:pic>
      <p:pic>
        <p:nvPicPr>
          <p:cNvPr id="3075" name="Picture 3" descr="C:\Users\Olga\Desktop\MAX_6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3902843"/>
            <a:ext cx="1602375" cy="22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8475" y="14038"/>
            <a:ext cx="3206805" cy="763525"/>
          </a:xfrm>
        </p:spPr>
        <p:txBody>
          <a:bodyPr/>
          <a:lstStyle/>
          <a:p>
            <a:r>
              <a:rPr lang="ru-RU" dirty="0" smtClean="0"/>
              <a:t>Преимущества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138425"/>
            <a:ext cx="7787955" cy="427574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Формирование хорошего отношения к воде</a:t>
            </a:r>
          </a:p>
          <a:p>
            <a:pPr>
              <a:buFontTx/>
              <a:buChar char="-"/>
            </a:pPr>
            <a:r>
              <a:rPr lang="ru-RU" dirty="0" smtClean="0"/>
              <a:t>Формирование социальных навыков</a:t>
            </a:r>
          </a:p>
          <a:p>
            <a:pPr>
              <a:buFontTx/>
              <a:buChar char="-"/>
            </a:pPr>
            <a:r>
              <a:rPr lang="ru-RU" dirty="0" smtClean="0"/>
              <a:t>Формирование привычки к совместной, здоровой и активной деятельности всей семьей </a:t>
            </a:r>
          </a:p>
          <a:p>
            <a:pPr>
              <a:buFontTx/>
              <a:buChar char="-"/>
            </a:pPr>
            <a:r>
              <a:rPr lang="ru-RU" dirty="0" smtClean="0"/>
              <a:t>Развитие координации движений</a:t>
            </a:r>
          </a:p>
          <a:p>
            <a:pPr>
              <a:buFontTx/>
              <a:buChar char="-"/>
            </a:pPr>
            <a:r>
              <a:rPr lang="ru-RU" dirty="0" smtClean="0"/>
              <a:t>Развитие мелкой моторики</a:t>
            </a:r>
          </a:p>
          <a:p>
            <a:pPr>
              <a:buFontTx/>
              <a:buChar char="-"/>
            </a:pPr>
            <a:r>
              <a:rPr lang="ru-RU" dirty="0" smtClean="0"/>
              <a:t>Улучшение контроля положения головы и тела малыша</a:t>
            </a:r>
          </a:p>
          <a:p>
            <a:pPr>
              <a:buFontTx/>
              <a:buChar char="-"/>
            </a:pPr>
            <a:r>
              <a:rPr lang="ru-RU" dirty="0" smtClean="0"/>
              <a:t>Развитие взаимодействия глаз и рук, нахождение средней линии тела</a:t>
            </a:r>
          </a:p>
          <a:p>
            <a:pPr>
              <a:buFontTx/>
              <a:buChar char="-"/>
            </a:pPr>
            <a:r>
              <a:rPr lang="ru-RU" dirty="0" smtClean="0"/>
              <a:t>Развитие согласованности движений верхних и нижних конечностей</a:t>
            </a:r>
          </a:p>
          <a:p>
            <a:pPr>
              <a:buFontTx/>
              <a:buChar char="-"/>
            </a:pPr>
            <a:r>
              <a:rPr lang="ru-RU" dirty="0" smtClean="0"/>
              <a:t>Повышение иммунитета</a:t>
            </a:r>
          </a:p>
          <a:p>
            <a:pPr>
              <a:buFontTx/>
              <a:buChar char="-"/>
            </a:pPr>
            <a:r>
              <a:rPr lang="ru-RU" dirty="0" smtClean="0"/>
              <a:t>Развитие гибкости и способности к расслаблению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организации занятий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5" y="1749244"/>
            <a:ext cx="4040188" cy="4428445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AutoNum type="arabicPeriod"/>
            </a:pPr>
            <a:r>
              <a:rPr lang="ru-RU" dirty="0" smtClean="0"/>
              <a:t>От 3-х месяцев (с 5 кг), до этого в ванной дома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2 занятия в неделю по 30мин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Смена видов деятельности – напряжение и расслабление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Занятия проводятся с родителями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Деятельность тренера направлена на родителя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Однотипность занятия – залог успеха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Занятия должны способствовать общему развитию ребенка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lga\Desktop\MAX_7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1749245"/>
            <a:ext cx="3239727" cy="19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ga\Desktop\MAX_7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4192525"/>
            <a:ext cx="3239727" cy="1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907" y="5261460"/>
            <a:ext cx="7635250" cy="76352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6" name="Picture 2" descr="C:\Users\Olga\Desktop\MAX_6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527605"/>
            <a:ext cx="3054099" cy="24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ga\Desktop\MAX_6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3003873"/>
            <a:ext cx="2994263" cy="17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ga\Desktop\MAX_6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003873"/>
            <a:ext cx="3094170" cy="18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171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Организация грудничкового плавания</vt:lpstr>
      <vt:lpstr>Презентация PowerPoint</vt:lpstr>
      <vt:lpstr>Преимущества </vt:lpstr>
      <vt:lpstr>Требования к организации занятий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Olga</cp:lastModifiedBy>
  <cp:revision>73</cp:revision>
  <dcterms:created xsi:type="dcterms:W3CDTF">2013-08-21T19:17:07Z</dcterms:created>
  <dcterms:modified xsi:type="dcterms:W3CDTF">2018-10-20T05:55:36Z</dcterms:modified>
</cp:coreProperties>
</file>