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62" r:id="rId4"/>
    <p:sldId id="263" r:id="rId5"/>
    <p:sldId id="260" r:id="rId6"/>
    <p:sldId id="270" r:id="rId7"/>
    <p:sldId id="271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4374A"/>
    <a:srgbClr val="E590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46" autoAdjust="0"/>
  </p:normalViewPr>
  <p:slideViewPr>
    <p:cSldViewPr>
      <p:cViewPr varScale="1"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ACAD2F-5B73-4302-9D54-1B7DA9B7E284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CD9D63-B12B-48BE-85A1-A36900CD7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Оригинальные шаблоны для презентаций: </a:t>
            </a:r>
            <a:r>
              <a:rPr lang="ru-RU" smtClean="0">
                <a:hlinkClick r:id="rId3"/>
              </a:rPr>
              <a:t>https://presentation-creation.ru/powerpoint-templates.html</a:t>
            </a:r>
            <a:r>
              <a:rPr lang="en-US" smtClean="0"/>
              <a:t> 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Бесплатно и без регистрации.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E4020-206A-426E-B4F7-CDCED637B6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E79CA3-4CEB-4D73-8E1D-475262F38A1D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DF57D0-14D8-4368-8836-F39B576F0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639C-33D0-4FCF-80AA-C850C42F1AB2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C2173-2E59-4480-9C47-D32750C2C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010F-5EBC-4430-AC94-D1739AE3FEF9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0B4D-2115-4CD2-B0A0-83343D5F5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-26988"/>
            <a:ext cx="6335712" cy="13604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8280400" cy="4319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653D-DBDF-4D72-9B2B-1A0ED8B4C60D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8DC9-C7D1-40CD-8968-95EC5D927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B1AD-709B-4B71-8B5F-13C1EB50796D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A3FD-9E65-474C-B789-FB44DBC81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8D5A-2C03-4C42-809F-9E54FB5EA847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3A0A-A3E5-4E99-B5BD-7165AAA56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48F7-05E8-4EDC-BAAB-03AB58EAF5CF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97F7-A7D0-4862-9001-8A1B4F35C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0C6A-EDE2-4584-AEBA-E2141470BA9D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07D2-6C1E-479F-86E3-83AA9B035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5F77-1C93-4CBB-A2B5-C2688CC2BE89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9F01-7BE0-432D-8844-4DB997D34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EF92-0DF1-431F-B754-D52DA74B4098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5922-88D2-4D44-B233-1E96737F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1DC5-7C03-4316-89F7-233FD6033D06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5724-E8A1-4A9A-B139-58D776FA9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96CF-0F5B-4837-A192-379C629832DF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F1B9-4C06-417E-8227-E5ED3DD3F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-26988"/>
            <a:ext cx="6335712" cy="136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23850" y="1989138"/>
            <a:ext cx="8280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</a:defRPr>
            </a:lvl1pPr>
          </a:lstStyle>
          <a:p>
            <a:pPr>
              <a:defRPr/>
            </a:pPr>
            <a:fld id="{24663D49-9566-49A4-ABDA-569383EE4B85}" type="datetimeFigureOut">
              <a:rPr lang="ru-RU"/>
              <a:pPr>
                <a:defRPr/>
              </a:pPr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</a:defRPr>
            </a:lvl1pPr>
          </a:lstStyle>
          <a:p>
            <a:pPr>
              <a:defRPr/>
            </a:pPr>
            <a:fld id="{8C949BB9-694D-44E8-AA5F-D0E07951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71538" y="3509963"/>
            <a:ext cx="8424862" cy="16541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Методическая разработка</a:t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r>
              <a:rPr lang="ru-RU" sz="4400" b="1" dirty="0">
                <a:latin typeface="+mj-lt"/>
                <a:ea typeface="+mj-ea"/>
                <a:cs typeface="+mj-cs"/>
              </a:rPr>
              <a:t>«Игровая Азбука Экономики»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Образовательная деятельность: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AutoShape 4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5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6" descr="detsad-13938430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AutoShape 7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AutoShape 8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AutoShape 10" descr="uT6ciUCckv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AutoShape 14" descr="d442be60ec8144acee41e5bf46ffa1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AutoShape 16" descr="d442be60ec8144acee41e5bf46ffa15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93" name="Picture 17" descr="d442be60ec8144acee41e5bf46ffa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176713" cy="261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94" name="Picture 18" descr="co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392612" cy="2925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95" name="Picture 19" descr="IMGP08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644900"/>
            <a:ext cx="3744912" cy="2808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плакатов</a:t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«Экономика во всем»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AutoShape 4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5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AutoShape 6" descr="detsad-13938430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AutoShape 7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AutoShape 8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AutoShape 9" descr="uT6ciUCckv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AutoShape 10" descr="d442be60ec8144acee41e5bf46ffa1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AutoShape 11" descr="d442be60ec8144acee41e5bf46ffa15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6" name="Picture 16" descr="%D0%93%D0%B0%D0%BB%D0%B8%D1%83%D0%BB%D0%BB%D0%B8%D0%BD%D0%B0%20%D0%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5940425" cy="424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плакатов</a:t>
            </a:r>
            <a:b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«Экономика во всем»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AutoShape 4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5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AutoShape 6" descr="detsad-13938430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AutoShape 7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AutoShape 8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AutoShape 9" descr="uT6ciUCckv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AutoShape 10" descr="d442be60ec8144acee41e5bf46ffa1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AutoShape 11" descr="d442be60ec8144acee41e5bf46ffa152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37" name="Picture 13" descr="52942d6d7d31c47_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6553200" cy="4586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1042988" y="4076700"/>
            <a:ext cx="6769100" cy="2592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  <a:effectLst/>
              </a:rPr>
              <a:t>Чтоб не стало дитя, лишь беспомощным ртом -</a:t>
            </a:r>
            <a:br>
              <a:rPr lang="ru-RU" sz="2400" b="1" smtClean="0">
                <a:solidFill>
                  <a:srgbClr val="C00000"/>
                </a:solidFill>
                <a:effectLst/>
              </a:rPr>
            </a:br>
            <a:r>
              <a:rPr lang="ru-RU" sz="2400" b="1" smtClean="0">
                <a:solidFill>
                  <a:srgbClr val="C00000"/>
                </a:solidFill>
                <a:effectLst/>
              </a:rPr>
              <a:t>Приучай его с детства заниматься трудом,</a:t>
            </a:r>
            <a:br>
              <a:rPr lang="ru-RU" sz="2400" b="1" smtClean="0">
                <a:solidFill>
                  <a:srgbClr val="C00000"/>
                </a:solidFill>
                <a:effectLst/>
              </a:rPr>
            </a:br>
            <a:r>
              <a:rPr lang="ru-RU" sz="2400" b="1" smtClean="0">
                <a:solidFill>
                  <a:srgbClr val="C00000"/>
                </a:solidFill>
                <a:effectLst/>
              </a:rPr>
              <a:t>Чем он раньше познает, как хлеб достаётся -</a:t>
            </a:r>
            <a:br>
              <a:rPr lang="ru-RU" sz="2400" b="1" smtClean="0">
                <a:solidFill>
                  <a:srgbClr val="C00000"/>
                </a:solidFill>
                <a:effectLst/>
              </a:rPr>
            </a:br>
            <a:r>
              <a:rPr lang="ru-RU" sz="2400" b="1" smtClean="0">
                <a:solidFill>
                  <a:srgbClr val="C00000"/>
                </a:solidFill>
                <a:effectLst/>
              </a:rPr>
              <a:t>Тем полезней ему будет в жизни потом!..</a:t>
            </a:r>
            <a:r>
              <a:rPr lang="ru-RU" sz="4000" smtClean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28674" name="AutoShape 5" descr="7de3912b7cbd5ba855662d94cbda733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4" name="Picture 6" descr="7de3912b7cbd5ba855662d94cbda7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5400675" cy="3881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8888" y="214313"/>
            <a:ext cx="7648575" cy="14859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межрегиональный  конкурс-фестиваль научных, творческих и методических работ студентов, </a:t>
            </a:r>
            <a:b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учащихся и педагогов дошкольного образования </a:t>
            </a:r>
            <a:b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«Креативный педагог»</a:t>
            </a:r>
          </a:p>
        </p:txBody>
      </p:sp>
      <p:sp>
        <p:nvSpPr>
          <p:cNvPr id="17410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Методическая разработка</a:t>
            </a:r>
            <a:endParaRPr lang="ru-RU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проведения в дошкольном учреждении </a:t>
            </a:r>
            <a:endParaRPr lang="ru-RU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Дня финансовой грамотности</a:t>
            </a:r>
            <a:endParaRPr lang="ru-RU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CC0000"/>
                </a:solidFill>
              </a:rPr>
              <a:t>«Игровая Азбука Экономики»</a:t>
            </a:r>
          </a:p>
          <a:p>
            <a:pPr algn="ctr" eaLnBrk="1" hangingPunct="1">
              <a:buFont typeface="Arial" charset="0"/>
              <a:buNone/>
            </a:pPr>
            <a:endParaRPr lang="ru-RU" b="1" smtClean="0">
              <a:solidFill>
                <a:srgbClr val="CC0000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Авторы:</a:t>
            </a:r>
            <a:endParaRPr lang="ru-RU" sz="2000" smtClean="0">
              <a:solidFill>
                <a:schemeClr val="tx1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</a:rPr>
              <a:t>старший воспитатель Федорова Татьяна Аркадьевна</a:t>
            </a:r>
            <a:endParaRPr lang="ru-RU" sz="2000" smtClean="0">
              <a:solidFill>
                <a:schemeClr val="tx1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Воспитатель Яковлева Нина Юрьевна</a:t>
            </a:r>
            <a:endParaRPr 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u-RU" b="1" smtClean="0"/>
              <a:t> </a:t>
            </a:r>
            <a:endParaRPr lang="ru-RU" smtClean="0"/>
          </a:p>
          <a:p>
            <a:pPr algn="ctr" eaLnBrk="1" hangingPunct="1">
              <a:buFont typeface="Arial" charset="0"/>
              <a:buNone/>
            </a:pPr>
            <a:endParaRPr lang="ru-RU" b="1" smtClean="0">
              <a:solidFill>
                <a:srgbClr val="CC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ru-RU" smtClean="0">
              <a:solidFill>
                <a:srgbClr val="CC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00338" y="-26988"/>
            <a:ext cx="6335712" cy="13604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Расширять экономический кругозор дошкольника, формировать                                                                                                      представление о таких экономических качествах, как трудолюбие, бережливость, хозяйственность, экономность.</a:t>
            </a:r>
            <a:r>
              <a:rPr lang="ru-RU" smtClean="0">
                <a:solidFill>
                  <a:srgbClr val="C00000"/>
                </a:solidFill>
              </a:rPr>
              <a:t> 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280400" cy="51847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Создать условия для формирования элементарных экономических знаний у детей.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Научить понимать и ценить окружающий предметный мир (как результат труда людей), видеть красоту человеческого творения и относиться к нему с уважением.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Помочь детям осознать на доступном уровне взаимосвязь понятий: «труд – продукт - деньги» и «стоимость продукта в зависимости от качества».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Развивать эмоциональную сферу детей, умение понимать свое эмоциональное состояние, регулировать собственное поведение, формировать положительную самооценку, способность распознать чувства других людей.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Воспитывать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Расширять круг представлений о мире, человеческих отношениях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CC0000"/>
                </a:solidFill>
              </a:rPr>
              <a:t>Формировать правильное отношение к деньгам как предмету жизненной необходимости.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808288" y="0"/>
            <a:ext cx="6335712" cy="1071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Игровая деятельность :</a:t>
            </a:r>
          </a:p>
        </p:txBody>
      </p:sp>
      <p:sp>
        <p:nvSpPr>
          <p:cNvPr id="20482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7" name="Picture 9" descr="_100_49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052513"/>
            <a:ext cx="3600450" cy="2700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AutoShape 11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13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22" name="Picture 14" descr="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33825"/>
            <a:ext cx="3794125" cy="2528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7" name="AutoShape 16" descr="detsad-13938430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25" name="Picture 17" descr="detsad-13938430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506787" cy="2628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9" name="AutoShape 19" descr="DmP9dXCX0AALh6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28" name="Picture 20" descr="DmP9dXCX0AALh6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928670"/>
            <a:ext cx="3635375" cy="272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Игровая деятельность: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rebenok-v-roli-menedzhera-sberbanka-600x5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5715000" cy="493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</a:rPr>
              <a:t>Игровая деятельность: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DSCN0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12875"/>
            <a:ext cx="65532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Образовательная деятельность: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AutoShape 6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AutoShape 7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AutoShape 9" descr="detsad-13938430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2" name="Picture 10" descr="IMG-20200130-WA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2351088" cy="3141663"/>
          </a:xfrm>
          <a:prstGeom prst="rect">
            <a:avLst/>
          </a:prstGeom>
          <a:noFill/>
        </p:spPr>
      </p:pic>
      <p:pic>
        <p:nvPicPr>
          <p:cNvPr id="23563" name="Picture 11" descr="IMG-20200130-WA0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268413"/>
            <a:ext cx="3384550" cy="2538412"/>
          </a:xfrm>
          <a:prstGeom prst="rect">
            <a:avLst/>
          </a:prstGeom>
          <a:noFill/>
        </p:spPr>
      </p:pic>
      <p:pic>
        <p:nvPicPr>
          <p:cNvPr id="23564" name="Picture 12" descr="IMG-20200130-WA0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005263"/>
            <a:ext cx="3529013" cy="2646362"/>
          </a:xfrm>
          <a:prstGeom prst="rect">
            <a:avLst/>
          </a:prstGeom>
          <a:noFill/>
        </p:spPr>
      </p:pic>
      <p:pic>
        <p:nvPicPr>
          <p:cNvPr id="23565" name="Picture 13" descr="IMG-20200130-WA006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16338"/>
            <a:ext cx="2651125" cy="2927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Образовательная деятельность: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AutoShape 4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AutoShape 5" descr="s1200?webp=fal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AutoShape 6" descr="detsad-139384305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AutoShape 11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AutoShape 13" descr="eD5ftk8vVQ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6" name="Picture 14" descr="eD5ftk8vVQ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671888" cy="2757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5" name="AutoShape 16" descr="uT6ciUCckv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9" name="Picture 17" descr="uT6ciUCck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3744913" cy="2811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70" name="Picture 18" descr="565770_DSC07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816350" cy="2862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226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Тема Office</vt:lpstr>
      <vt:lpstr>Слайд 1</vt:lpstr>
      <vt:lpstr>V межрегиональный  конкурс-фестиваль научных, творческих и методических работ студентов,  учащихся и педагогов дошкольного образования  «Креативный педагог»</vt:lpstr>
      <vt:lpstr>Цель:</vt:lpstr>
      <vt:lpstr>Задачи:</vt:lpstr>
      <vt:lpstr>Игровая деятельность :</vt:lpstr>
      <vt:lpstr>Игровая деятельность:</vt:lpstr>
      <vt:lpstr>Игровая деятельность:</vt:lpstr>
      <vt:lpstr>Образовательная деятельность:</vt:lpstr>
      <vt:lpstr>Образовательная деятельность:</vt:lpstr>
      <vt:lpstr>Образовательная деятельность:</vt:lpstr>
      <vt:lpstr>Конкурс плакатов «Экономика во всем»</vt:lpstr>
      <vt:lpstr>Конкурс плакатов «Экономика во всем»</vt:lpstr>
      <vt:lpstr>Чтоб не стало дитя, лишь беспомощным ртом - Приучай его с детства заниматься трудом, Чем он раньше познает, как хлеб достаётся - Тем полезней ему будет в жизни потом!..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Админ</cp:lastModifiedBy>
  <cp:revision>378</cp:revision>
  <dcterms:created xsi:type="dcterms:W3CDTF">2018-02-25T09:09:03Z</dcterms:created>
  <dcterms:modified xsi:type="dcterms:W3CDTF">2020-09-17T06:41:55Z</dcterms:modified>
</cp:coreProperties>
</file>