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85" r:id="rId2"/>
  </p:sldIdLst>
  <p:sldSz cx="6858000" cy="9144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00CC00"/>
    <a:srgbClr val="A50021"/>
    <a:srgbClr val="CC0000"/>
    <a:srgbClr val="6600CC"/>
    <a:srgbClr val="996600"/>
    <a:srgbClr val="996633"/>
    <a:srgbClr val="008000"/>
    <a:srgbClr val="FF00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1829" autoAdjust="0"/>
  </p:normalViewPr>
  <p:slideViewPr>
    <p:cSldViewPr>
      <p:cViewPr>
        <p:scale>
          <a:sx n="66" d="100"/>
          <a:sy n="66" d="100"/>
        </p:scale>
        <p:origin x="-1890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6/3/2021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" y="-152400"/>
            <a:ext cx="6629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Социально – педагогическая направленность</a:t>
            </a:r>
            <a:endParaRPr lang="ru-RU" sz="3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  <a:p>
            <a:pPr lvl="0" algn="ctr"/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«</a:t>
            </a:r>
            <a:r>
              <a:rPr lang="ru-RU" sz="30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Познавайка</a:t>
            </a: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» -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«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Кубики Зайцева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abriola" panose="04040605051002020D02" pitchFamily="82" charset="0"/>
              </a:rPr>
              <a:t>»   </a:t>
            </a:r>
            <a:endParaRPr lang="ru-RU" sz="3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briola" panose="04040605051002020D02" pitchFamily="82" charset="0"/>
            </a:endParaRPr>
          </a:p>
        </p:txBody>
      </p:sp>
      <p:pic>
        <p:nvPicPr>
          <p:cNvPr id="7170" name="Picture 2" descr="https://thumbs.dreamstime.com/z/alphabet-blocks-border-vector-2903978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989"/>
          <a:stretch/>
        </p:blipFill>
        <p:spPr bwMode="auto">
          <a:xfrm>
            <a:off x="0" y="863263"/>
            <a:ext cx="6858000" cy="8280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ownloads\3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76" t="9033" r="9167"/>
          <a:stretch/>
        </p:blipFill>
        <p:spPr bwMode="auto">
          <a:xfrm>
            <a:off x="3810000" y="1789001"/>
            <a:ext cx="2683716" cy="2209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00CC00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ownloads\4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96"/>
          <a:stretch/>
        </p:blipFill>
        <p:spPr bwMode="auto">
          <a:xfrm>
            <a:off x="403247" y="1789001"/>
            <a:ext cx="3065054" cy="2209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6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кубики Зайцева\чтение слов\1v7pP2-1uSc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86" t="1270" r="3757" b="40000"/>
          <a:stretch/>
        </p:blipFill>
        <p:spPr bwMode="auto">
          <a:xfrm>
            <a:off x="4237458" y="7086600"/>
            <a:ext cx="1828800" cy="18092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User\Downloads\9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24" b="19171"/>
          <a:stretch/>
        </p:blipFill>
        <p:spPr bwMode="auto">
          <a:xfrm>
            <a:off x="1484577" y="4299914"/>
            <a:ext cx="3859818" cy="246368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99FF66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User\Desktop\кубики Зайцева\чтение слов\lYzi13n7h7k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1150" r="2544" b="41113"/>
          <a:stretch/>
        </p:blipFill>
        <p:spPr bwMode="auto">
          <a:xfrm>
            <a:off x="762000" y="7100176"/>
            <a:ext cx="1927421" cy="17820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2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</Template>
  <TotalTime>2107</TotalTime>
  <Words>12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н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Благоустройство внутренней территории </dc:title>
  <dc:creator>Пользователь</dc:creator>
  <cp:lastModifiedBy>User</cp:lastModifiedBy>
  <cp:revision>353</cp:revision>
  <dcterms:created xsi:type="dcterms:W3CDTF">2017-07-25T10:38:17Z</dcterms:created>
  <dcterms:modified xsi:type="dcterms:W3CDTF">2021-06-03T14:23:40Z</dcterms:modified>
</cp:coreProperties>
</file>