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99FF33"/>
    <a:srgbClr val="CCFFCC"/>
    <a:srgbClr val="009900"/>
    <a:srgbClr val="0000CC"/>
    <a:srgbClr val="FF0000"/>
    <a:srgbClr val="FFFF00"/>
    <a:srgbClr val="0000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398" y="20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6A4A4-FDBB-4F1E-8E3F-CFA6C5E89131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23B05-60BD-46B3-A19A-B490B16E9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16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23B05-60BD-46B3-A19A-B490B16E91E9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1643" y="152400"/>
            <a:ext cx="6553200" cy="923330"/>
          </a:xfrm>
          <a:prstGeom prst="rect">
            <a:avLst/>
          </a:prstGeom>
          <a:ln>
            <a:solidFill>
              <a:srgbClr val="00B05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Рады Вас  приветствовать и готовы познакомить с самыми интересными </a:t>
            </a:r>
            <a:r>
              <a:rPr lang="ru-RU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новостями происходящими в </a:t>
            </a:r>
            <a:r>
              <a:rPr lang="ru-RU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мире психологии. </a:t>
            </a:r>
            <a:endParaRPr lang="ru-RU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411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8610600"/>
            <a:ext cx="6553200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accent6">
                <a:lumMod val="75000"/>
              </a:schemeClr>
            </a:solidFill>
            <a:prstDash val="lgDashDotDot"/>
          </a:ln>
          <a:effectLst>
            <a:glow rad="101600">
              <a:srgbClr val="FFFF00">
                <a:alpha val="60000"/>
              </a:srgbClr>
            </a:glow>
            <a:outerShdw blurRad="40000" dist="20000" dir="540000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latin typeface="Monotype Corsiva" pitchFamily="66" charset="0"/>
              </a:rPr>
              <a:t>Успехов  Вам и больше веры в себя и  в возможности  своего  ребенка!</a:t>
            </a:r>
            <a:endParaRPr lang="ru-RU" b="1" dirty="0">
              <a:ln w="11430"/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152400" y="7010400"/>
            <a:ext cx="6553200" cy="1447800"/>
          </a:xfrm>
          <a:prstGeom prst="round2DiagRect">
            <a:avLst/>
          </a:prstGeom>
          <a:ln>
            <a:solidFill>
              <a:srgbClr val="009900"/>
            </a:solidFill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процессе проведения занятий создаётся образовательная среда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 использованием программы «К школе мы готовы» 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занятий по песочной терапии), 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способствующая развитию личностных качеств  и социальных навыков, что обеспечивает благополучную адаптацию ребёнка. </a:t>
            </a:r>
          </a:p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роводит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кружковые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занятия - Нигиль </a:t>
            </a:r>
            <a:r>
              <a:rPr lang="ru-RU" sz="1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Наталия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Николаевна.</a:t>
            </a:r>
          </a:p>
          <a:p>
            <a:pPr algn="ctr"/>
            <a:endParaRPr lang="ru-RU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C:\Users\User\Downloads\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99" y="1353671"/>
            <a:ext cx="2994118" cy="224558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ownloads\изображение_viber_2021-06-03_16-46-19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8" r="5747" b="5870"/>
          <a:stretch/>
        </p:blipFill>
        <p:spPr bwMode="auto">
          <a:xfrm>
            <a:off x="3901414" y="1371600"/>
            <a:ext cx="2795195" cy="228568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99FF33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ownloads\изображение_viber_2021-06-03_16-46-18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" b="6222"/>
          <a:stretch/>
        </p:blipFill>
        <p:spPr bwMode="auto">
          <a:xfrm>
            <a:off x="3614493" y="4686488"/>
            <a:ext cx="3082116" cy="212642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66CC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ownloads\6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5" t="12987" r="16996" b="4806"/>
          <a:stretch/>
        </p:blipFill>
        <p:spPr bwMode="auto">
          <a:xfrm>
            <a:off x="179324" y="4482339"/>
            <a:ext cx="2994117" cy="23305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C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User\Downloads\8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8" t="4403" r="13516"/>
          <a:stretch/>
        </p:blipFill>
        <p:spPr bwMode="auto">
          <a:xfrm>
            <a:off x="2622978" y="2778709"/>
            <a:ext cx="2002806" cy="247156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75</Words>
  <Application>Microsoft Office PowerPoint</Application>
  <PresentationFormat>Экран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32</cp:revision>
  <dcterms:created xsi:type="dcterms:W3CDTF">2017-12-07T08:13:05Z</dcterms:created>
  <dcterms:modified xsi:type="dcterms:W3CDTF">2021-06-03T14:04:06Z</dcterms:modified>
</cp:coreProperties>
</file>