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6" r:id="rId3"/>
    <p:sldId id="257" r:id="rId4"/>
    <p:sldId id="263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38D3A-13C4-4170-9E4C-B44B4C313389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5F65C-DDC0-4F24-AAF6-5E930EE92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b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«Детский сад № 7 «Березка»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929066"/>
            <a:ext cx="7572428" cy="275751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ООД по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физической культуре 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старшей группе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«Веселые приключения в лесу»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Бурлакова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Ольга Николаевна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Логоти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785926"/>
            <a:ext cx="1291786" cy="1714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ьчи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1714512" cy="15716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618126" y="1071546"/>
            <a:ext cx="167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pic>
        <p:nvPicPr>
          <p:cNvPr id="10" name="Рисунок 9" descr="девочк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85728"/>
            <a:ext cx="1785950" cy="15001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flipH="1">
            <a:off x="5572132" y="100010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МНЕ</a:t>
            </a:r>
            <a:endParaRPr lang="ru-RU" dirty="0"/>
          </a:p>
        </p:txBody>
      </p:sp>
      <p:pic>
        <p:nvPicPr>
          <p:cNvPr id="12" name="Рисунок 11" descr="скучно мне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357166"/>
            <a:ext cx="1705852" cy="14287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57356" y="571480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 descr="лес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2236280"/>
            <a:ext cx="1928826" cy="1635520"/>
          </a:xfrm>
          <a:prstGeom prst="rect">
            <a:avLst/>
          </a:prstGeom>
        </p:spPr>
      </p:pic>
      <p:pic>
        <p:nvPicPr>
          <p:cNvPr id="23" name="Рисунок 22" descr="дом на курьих ножках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4572008"/>
            <a:ext cx="1857388" cy="1702834"/>
          </a:xfrm>
          <a:prstGeom prst="rect">
            <a:avLst/>
          </a:prstGeom>
        </p:spPr>
      </p:pic>
      <p:pic>
        <p:nvPicPr>
          <p:cNvPr id="24" name="Рисунок 23" descr="яг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4572008"/>
            <a:ext cx="1928826" cy="1714512"/>
          </a:xfrm>
          <a:prstGeom prst="rect">
            <a:avLst/>
          </a:prstGeom>
        </p:spPr>
      </p:pic>
      <p:pic>
        <p:nvPicPr>
          <p:cNvPr id="20" name="Рисунок 19" descr="дверь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2285992"/>
            <a:ext cx="1785950" cy="1571627"/>
          </a:xfrm>
          <a:prstGeom prst="rect">
            <a:avLst/>
          </a:prstGeom>
        </p:spPr>
      </p:pic>
      <p:pic>
        <p:nvPicPr>
          <p:cNvPr id="25" name="Рисунок 24" descr="веснаа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48" y="4572009"/>
            <a:ext cx="2071702" cy="171451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43240" y="5429264"/>
            <a:ext cx="452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928662" y="278605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857752" y="2786058"/>
            <a:ext cx="312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лес со снег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м на курьих ножка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QualifiedNeedyAntarcticgiantpetrel-size_restrict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2022-03-31_12-57-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ляна со снег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есна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27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МБДОУ  «Детский сад № 7 «Березка»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Бурлакова</dc:creator>
  <cp:lastModifiedBy>Старший</cp:lastModifiedBy>
  <cp:revision>32</cp:revision>
  <dcterms:created xsi:type="dcterms:W3CDTF">2022-03-30T12:22:08Z</dcterms:created>
  <dcterms:modified xsi:type="dcterms:W3CDTF">2022-04-12T10:38:03Z</dcterms:modified>
</cp:coreProperties>
</file>