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theme+xml" PartName="/ppt/theme/theme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theme+xml" PartName="/ppt/theme/theme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theme+xml" PartName="/ppt/theme/theme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theme+xml" PartName="/ppt/theme/theme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73" r:id="rId12"/>
    <p:sldId id="264" r:id="rId13"/>
    <p:sldId id="262" r:id="rId14"/>
    <p:sldId id="265" r:id="rId15"/>
    <p:sldId id="266" r:id="rId16"/>
    <p:sldId id="261" r:id="rId17"/>
    <p:sldId id="275" r:id="rId18"/>
    <p:sldId id="276" r:id="rId19"/>
    <p:sldId id="277" r:id="rId20"/>
    <p:sldId id="278" r:id="rId21"/>
    <p:sldId id="283" r:id="rId22"/>
    <p:sldId id="284" r:id="rId23"/>
    <p:sldId id="263" r:id="rId24"/>
    <p:sldId id="281" r:id="rId25"/>
    <p:sldId id="271" r:id="rId26"/>
    <p:sldId id="282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4DFC7-9CFE-4C0E-BF6D-B71CA0729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D2D0EF-9D08-44B3-853E-0EEA1BA4A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C07418-DC24-44DE-A221-EA5B250B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4D6997-75B6-4B4F-8121-B85AEBEF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9CE979-06DF-46C0-9CAC-ACD0E857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1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B5D5A-C038-438D-BEB9-06E65773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593911-A6A7-45CA-B431-85C4C0E9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60B259-3A40-49A1-95EB-4DE7FBB3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7BA119-E71A-4635-80A9-38A21608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A9A6A0-8375-4F7F-AD95-025856CB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296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68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77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33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338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795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993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23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79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235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9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DF22F9-DE31-42C9-A2D4-AC346933B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386C55-85BC-4E51-A7A3-96A12FA19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2B81EB-3539-460D-B0E7-95161C95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4CD8EC-BCF7-443A-A59E-164B2B3C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0AA291-4954-4A37-8C85-04385C31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892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0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2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6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8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82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5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8077D-D2B7-45BE-B521-6C0333CA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C6CB44-4BDF-4486-8B64-77A26CEB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46622E-0548-4C36-88D8-35D0CAB1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1AC6F2-F848-44F1-B7B3-5EFDA863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CDAADA-E777-4231-A4E6-3BC6D59F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45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1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9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23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2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6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61A4C-BAEF-4D56-B855-5B8505B6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C62D48-51E9-49A0-8407-B03660A7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40FE47-F1C7-4E3F-9D2B-DD59719D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D4CF5A-650A-4500-9752-BDB5B58C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AF2168-60A9-4D3F-BF4D-4C51F23F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79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45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3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1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89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59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45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61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60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0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176278-4FE4-416F-8E48-4E9E755C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D40A5A-37D3-4740-9FD2-88C2DF332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B985ED-1C10-44A4-8E75-A2DA9802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7CBD49-6F6F-4467-B1BB-AC43CD62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2D5256-E8BB-4B27-B2F0-FE1D3046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F52ADC-F5D4-40EE-99E6-1EF66500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49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70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17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0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60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20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07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2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07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F6963-37EC-490B-8100-40414D48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1AE9F7-41B8-43DE-9003-FE5D4E72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97BD23-0ACA-4CB1-A58B-F3A2A454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E7185F-52D5-4989-9CC7-C011671D5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A1F873-E10D-4BE9-AD87-10CFF3F75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E639830-5C12-4D43-995F-1F6E31DC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477BEF5-F6B0-4A20-BFA7-B8CD08D3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B2D712-6FE3-4405-BE52-5CDB3FA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21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58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84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99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12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5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89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3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2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0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E7D18-E48D-4A31-B5EC-9840C1AD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6E05F7-A6C5-430F-839C-B3B0E01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2E4A40-0663-40AE-9A1A-708998AA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D196FB-98B0-44B4-A4E8-7F45B2F9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17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69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11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82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86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65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41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66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4DFC7-9CFE-4C0E-BF6D-B71CA0729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D2D0EF-9D08-44B3-853E-0EEA1BA4A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C07418-DC24-44DE-A221-EA5B250B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4D6997-75B6-4B4F-8121-B85AEBEF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9CE979-06DF-46C0-9CAC-ACD0E857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41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8077D-D2B7-45BE-B521-6C0333CA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C6CB44-4BDF-4486-8B64-77A26CEB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46622E-0548-4C36-88D8-35D0CAB1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1AC6F2-F848-44F1-B7B3-5EFDA863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CDAADA-E777-4231-A4E6-3BC6D59F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33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61A4C-BAEF-4D56-B855-5B8505B6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C62D48-51E9-49A0-8407-B03660A7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40FE47-F1C7-4E3F-9D2B-DD59719D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D4CF5A-650A-4500-9752-BDB5B58C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AF2168-60A9-4D3F-BF4D-4C51F23F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AEC5EC1-A14A-4C49-B34F-34CB0350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EFDA10-7422-41AD-80E0-D8042ED2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6CAC75-907B-4A08-A2A1-3F050AC8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5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176278-4FE4-416F-8E48-4E9E755C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D40A5A-37D3-4740-9FD2-88C2DF332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B985ED-1C10-44A4-8E75-A2DA9802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7CBD49-6F6F-4467-B1BB-AC43CD62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2D5256-E8BB-4B27-B2F0-FE1D3046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F52ADC-F5D4-40EE-99E6-1EF66500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91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F6963-37EC-490B-8100-40414D48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1AE9F7-41B8-43DE-9003-FE5D4E72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97BD23-0ACA-4CB1-A58B-F3A2A454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E7185F-52D5-4989-9CC7-C011671D5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A1F873-E10D-4BE9-AD87-10CFF3F75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E639830-5C12-4D43-995F-1F6E31DC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477BEF5-F6B0-4A20-BFA7-B8CD08D3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B2D712-6FE3-4405-BE52-5CDB3FA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72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E7D18-E48D-4A31-B5EC-9840C1AD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6E05F7-A6C5-430F-839C-B3B0E01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2E4A40-0663-40AE-9A1A-708998AA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D196FB-98B0-44B4-A4E8-7F45B2F9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91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AEC5EC1-A14A-4C49-B34F-34CB0350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EFDA10-7422-41AD-80E0-D8042ED2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6CAC75-907B-4A08-A2A1-3F050AC8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39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4F40DA-B83A-4923-A0D0-33D194D9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2E0122-6CFE-4347-B102-834350EB4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3260DA-FF44-429B-BB66-27773F70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82CA07-5C31-4E89-A1ED-60D5F760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A603BD-429D-4982-8262-2747ECD2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535779-7879-4ACD-9E8F-AF096EED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21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1C5DAC-E7AC-4B64-B319-409E93D8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3627C6-D59D-44AB-BC3E-C2A88BD7C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B77BBD-C8F6-4647-9FD6-62D14D26A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BB30E3-32FE-4E6E-B8DA-7147FD90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68214E-5DAC-4BCD-80FA-602634F3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48307A-8D6D-4B01-8753-93E19164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775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B5D5A-C038-438D-BEB9-06E65773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593911-A6A7-45CA-B431-85C4C0E9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60B259-3A40-49A1-95EB-4DE7FBB3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7BA119-E71A-4635-80A9-38A21608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A9A6A0-8375-4F7F-AD95-025856CB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68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DF22F9-DE31-42C9-A2D4-AC346933B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386C55-85BC-4E51-A7A3-96A12FA19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2B81EB-3539-460D-B0E7-95161C95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4CD8EC-BCF7-443A-A59E-164B2B3C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0AA291-4954-4A37-8C85-04385C31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50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45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4F40DA-B83A-4923-A0D0-33D194D9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2E0122-6CFE-4347-B102-834350EB4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3260DA-FF44-429B-BB66-27773F70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82CA07-5C31-4E89-A1ED-60D5F760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A603BD-429D-4982-8262-2747ECD2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535779-7879-4ACD-9E8F-AF096EED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970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6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06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4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606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138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686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584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020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4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1C5DAC-E7AC-4B64-B319-409E93D8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3627C6-D59D-44AB-BC3E-C2A88BD7C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B77BBD-C8F6-4647-9FD6-62D14D26A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BB30E3-32FE-4E6E-B8DA-7147FD90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68214E-5DAC-4BCD-80FA-602634F3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48307A-8D6D-4B01-8753-93E19164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50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062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962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31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879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99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352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445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670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692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190823-B51B-45E1-A4BF-2F905883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1C2C77-6E09-4510-A4BC-9902E5BE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1CD8C-DC04-4183-8345-C08CABBD8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2D223-CFBD-4407-89E5-77BBE9B86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7C9610-3E4E-46BA-B25F-C07F9383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3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190823-B51B-45E1-A4BF-2F905883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1C2C77-6E09-4510-A4BC-9902E5BE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1CD8C-DC04-4183-8345-C08CABBD8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2D223-CFBD-4407-89E5-77BBE9B86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7C9610-3E4E-46BA-B25F-C07F9383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8" Target="../media/image24.jpeg" Type="http://schemas.openxmlformats.org/officeDocument/2006/relationships/image"/><Relationship Id="rId3" Target="../media/image19.jpeg" Type="http://schemas.openxmlformats.org/officeDocument/2006/relationships/image"/><Relationship Id="rId7" Target="../media/image23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46.xml" Type="http://schemas.openxmlformats.org/officeDocument/2006/relationships/slideLayout"/><Relationship Id="rId6" Target="../media/image22.jpeg" Type="http://schemas.openxmlformats.org/officeDocument/2006/relationships/image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3.jpeg"/></Relationships>
</file>

<file path=ppt/slides/_rels/slide14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68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C1394E-5EBE-4C68-A44D-35DDE060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https://www.kemfil.ru/files/images/car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43" y="448010"/>
            <a:ext cx="4643263" cy="29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0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5144985" y="151026"/>
            <a:ext cx="2330777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АУ «</a:t>
            </a:r>
            <a:r>
              <a:rPr dirty="0" err="1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Чувгосансамбль</a:t>
            </a: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»                     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8297798" y="148407"/>
            <a:ext cx="3007188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АУ «Симфоническая капелла»                                         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218449" y="148408"/>
            <a:ext cx="2587318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АУ «</a:t>
            </a:r>
            <a:r>
              <a:rPr dirty="0" err="1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Чувгосфилармония</a:t>
            </a: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»                     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pic>
        <p:nvPicPr>
          <p:cNvPr descr="ismR3Td-DWM" id="10242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r="11"/>
          <a:stretch/>
        </p:blipFill>
        <p:spPr bwMode="auto">
          <a:xfrm>
            <a:off x="763493" y="727553"/>
            <a:ext cx="3691248" cy="22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capella21.ru/images/phocagallery/papka23/__04.png" id="2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17" y="771767"/>
            <a:ext cx="3898550" cy="22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ch-ansamble21.ru/wp-content/uploads/2021/05/20210504_132759-1024x768.jpg" id="1028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96" y="764757"/>
            <a:ext cx="3070657" cy="23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rasfokus.ru/images/photos/medium/d7538c2599a126511d155969bf294168.jpg" id="15" name="Picture 4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"/>
          <a:stretch/>
        </p:blipFill>
        <p:spPr bwMode="auto">
          <a:xfrm>
            <a:off x="618272" y="3804175"/>
            <a:ext cx="3739460" cy="23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volgatourizm.ru/usercontent/itkc/photo/%D0%BC%D1%83%D0%B7%D0%B5%D0%B8/1.jpg" id="16" name="Picture 8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44" y="3804175"/>
            <a:ext cx="3562371" cy="2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fs01.cap.ru/www19/mincult/news/2019/07/31/43f12b1f-8167-4bb9-ae36-5a033aa5f8cb/img_20190625_175035.jpg" id="17" name="Picture 4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98" y="3806889"/>
            <a:ext cx="3397760" cy="23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091557" y="3107991"/>
            <a:ext cx="3035119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</a:t>
            </a:r>
            <a:r>
              <a:rPr dirty="0" lang="ru-RU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	 БУ «Чувашский национальный музей» Минкультуры Чувашии</a:t>
            </a: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4605599" y="3076670"/>
            <a:ext cx="3246518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	БУ «Чувашский государственный                     художественный музей»                                    Минкультуры </a:t>
            </a:r>
            <a:r>
              <a:rPr dirty="0" lang="ru-RU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Чувашии</a:t>
            </a: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8225004" y="3067750"/>
            <a:ext cx="3807970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БУ «Мемориальный комплекс летчика-космонавта СССР А.Г. Николаева»                                         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1398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Y:\! Пресс-служба\!Ромадова\Доклады\Пушкинская карта скрины\Спектакль Счастье горьк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8" y="679445"/>
            <a:ext cx="2660351" cy="44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Y:\! Пресс-служба\!Ромадова\Доклады\Пушкинская карта скрины\Спектакль Угаснет свет во мне, а ты гори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42" y="679446"/>
            <a:ext cx="2876869" cy="44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Y:\! Пресс-служба\!Ромадова\Доклады\Пушкинская карта скрины\Спектакль Ялта (В деревне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21" y="679446"/>
            <a:ext cx="2981923" cy="44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Y:\! Пресс-служба\!Ромадова\Доклады\Пушкинская карта скрины\Спектакль Раб дьявол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14" y="679441"/>
            <a:ext cx="2882838" cy="44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Y:\! Пресс-служба\!Ромадова\Доклады\Пушкинская карта скрины\Опера Сказки Гофма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18" y="644980"/>
            <a:ext cx="3012182" cy="48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Y:\! Пресс-служба\!Ромадова\Доклады\Пушкинская карта скрины\Балет Не дай мне уй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64" y="644978"/>
            <a:ext cx="3092613" cy="48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Y:\! Пресс-служба\!Ромадова\Доклады\Пушкинская карта скрины\Опера Риголет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21" y="644979"/>
            <a:ext cx="2885769" cy="48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Y:\! Пресс-служба\!Ромадова\Доклады\Пушкинская карта скрины\Спектакль Мой бедный Мар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66" y="523062"/>
            <a:ext cx="3429958" cy="54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Y:\! Пресс-служба\!Ромадова\Доклады\Пушкинская карта скрины\Спектакль Музыка для толсты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14" y="523062"/>
            <a:ext cx="3433890" cy="54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F8E329C-1D11-40A2-BE30-245C8BE2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98"/>
            <a:ext cx="12192000" cy="68773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5605" y="5203876"/>
            <a:ext cx="5076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105 000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399" y="3048978"/>
            <a:ext cx="16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РФ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706" y="5342376"/>
            <a:ext cx="3435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Чувашии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C5867F-39A7-4E3A-9EC3-490C0697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10EDA7-12B5-495D-A34D-7B96876C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56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89E25B-DE78-4134-B25D-A93BEAB2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5"/>
            <a:ext cx="12192000" cy="68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95549" y="3429317"/>
            <a:ext cx="740664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FFFFFF"/>
              </a:solidFill>
              <a:latin typeface="Open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FFFFFF"/>
              </a:solidFill>
              <a:latin typeface="Ope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FFFFFF"/>
                </a:solidFill>
                <a:latin typeface="Open"/>
                <a:ea typeface="+mn-lt"/>
                <a:cs typeface="+mn-lt"/>
              </a:rPr>
              <a:t>Спасибо за внимание!</a:t>
            </a:r>
            <a:endParaRPr lang="ru-RU" sz="3200" dirty="0">
              <a:solidFill>
                <a:srgbClr val="FFFFFF"/>
              </a:solidFill>
              <a:latin typeface="Open"/>
              <a:ea typeface="+mn-lt"/>
              <a:cs typeface="+mn-lt"/>
            </a:endParaRPr>
          </a:p>
        </p:txBody>
      </p:sp>
      <p:pic>
        <p:nvPicPr>
          <p:cNvPr id="2050" name="Picture 2" descr="https://xn--80aapampemcchfmo7a3c9ehj.xn--p1ai/upload/als-property-editorblock/5b0/5b07947862ce1f1220fe23b8677f1c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15" y="296264"/>
            <a:ext cx="5786210" cy="38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5B2150-E10F-4819-8204-62E942506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35"/>
            <a:ext cx="12191999" cy="6863738"/>
          </a:xfrm>
          <a:prstGeom prst="rect">
            <a:avLst/>
          </a:prstGeom>
        </p:spPr>
      </p:pic>
      <p:pic>
        <p:nvPicPr>
          <p:cNvPr id="2052" name="Picture 4" descr="https://xn--80aapampemcchfmo7a3c9ehj.xn--p1ai/upload/als-property-editorblock/5b0/5b07947862ce1f1220fe23b8677f1c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4686"/>
            <a:ext cx="12192000" cy="81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D5B2150-E10F-4819-8204-62E942506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464730" y="3604560"/>
            <a:ext cx="8779933" cy="2292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7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		</a:t>
            </a:r>
            <a:r>
              <a:rPr lang="ru-RU" sz="1700" i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«Можно будет посещать концертные залы, музеи, выставочные залы. </a:t>
            </a:r>
            <a:r>
              <a:rPr lang="ru-RU" sz="17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       И </a:t>
            </a:r>
            <a:r>
              <a:rPr lang="ru-RU" sz="1700" i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очень рассчитываю на то, что молодые люди воспользуются этой новой возможностью и смогут посещать не только свои региональные, но и общероссийские учреждения культуры. Многие хотят приобщаться к нашему культурному наследию… они смогут это сделать. В данном случае за счёт государства</a:t>
            </a:r>
            <a:r>
              <a:rPr lang="ru-RU" sz="17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».</a:t>
            </a:r>
            <a:endParaRPr lang="ru-RU" sz="1700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7269" y="240376"/>
            <a:ext cx="4929292" cy="3146880"/>
          </a:xfrm>
          <a:prstGeom prst="roundRect">
            <a:avLst>
              <a:gd name="adj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Во время программы «Прямая линия с Владимиром Путиным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0" y="322073"/>
            <a:ext cx="4747289" cy="29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50666" y="251453"/>
            <a:ext cx="263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Прямая линия 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Владимира Путина 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30 </a:t>
            </a:r>
            <a:r>
              <a:rPr lang="ru-RU" sz="2000" i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июня 2021 </a:t>
            </a: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года</a:t>
            </a:r>
            <a:endParaRPr lang="ru-RU" sz="2000" i="1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6561" y="2828550"/>
            <a:ext cx="3806747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Президент </a:t>
            </a:r>
            <a:r>
              <a:rPr lang="ru-RU" b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РФ В.В. Путин: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67A52B5-D9F4-4FBB-A590-A5BBCDED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1"/>
            <a:ext cx="12192000" cy="6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1C650-89F2-4581-BB88-5D1879BA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2"/>
            <a:ext cx="12192000" cy="68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41DEB35-DD79-4780-BA10-42197CEC5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98"/>
            <a:ext cx="12191999" cy="68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061A14-D2B8-44CC-838B-01A2B020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0"/>
            <a:ext cx="12192000" cy="68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51B216-40D9-4F97-8253-44E2E251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F0A2A2-41A4-492F-8B03-7E2299AD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0" y="923925"/>
            <a:ext cx="907288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600" dirty="0" smtClean="0">
                <a:solidFill>
                  <a:srgbClr val="FFFFFF"/>
                </a:solidFill>
                <a:latin typeface="Cimero Pro"/>
                <a:ea typeface="+mj-lt"/>
                <a:cs typeface="+mj-lt"/>
              </a:rPr>
              <a:t>Проект «Пушкинская карта»</a:t>
            </a:r>
            <a:endParaRPr lang="ru-RU" sz="4600" dirty="0">
              <a:solidFill>
                <a:srgbClr val="FFFFFF"/>
              </a:solidFill>
              <a:latin typeface="Cimero Pro"/>
              <a:ea typeface="+mj-lt"/>
              <a:cs typeface="+mj-lt"/>
            </a:endParaRPr>
          </a:p>
          <a:p>
            <a:endParaRPr lang="ru-RU" sz="4600" dirty="0">
              <a:solidFill>
                <a:srgbClr val="FFFFFF"/>
              </a:solidFill>
              <a:latin typeface="Cimero Pro"/>
              <a:ea typeface="+mj-lt"/>
              <a:cs typeface="+mj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498600" y="2480248"/>
            <a:ext cx="4368800" cy="204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Подача заявки на оформление «Пушкинской карты» на </a:t>
            </a:r>
            <a:r>
              <a:rPr lang="ru-RU" sz="17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портале «</a:t>
            </a:r>
            <a:r>
              <a:rPr lang="ru-RU" sz="1700" dirty="0" err="1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Госуслуги</a:t>
            </a: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 - с 1 сентября</a:t>
            </a: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pic>
        <p:nvPicPr>
          <p:cNvPr id="5122" name="Picture 2" descr="https://xn--n1abebi.xn--80aaccp4ajwpkgbl4lpb.xn--p1ai/upload/iblock/058/%D0%B3%D0%BE%D1%81%D1%83%D1%81%D0%BB%D1%83%D0%B3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22" y="2063921"/>
            <a:ext cx="2024719" cy="20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ro.culture.ru/uploads/full/f158d537247107fcd64aa4fda6dc7e7b_w2048_h204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29" y="4620681"/>
            <a:ext cx="4460747" cy="5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498600" y="4318058"/>
            <a:ext cx="4368800" cy="204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Афиша мероприятий - на портале </a:t>
            </a:r>
            <a:r>
              <a:rPr lang="en-US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PRO.</a:t>
            </a:r>
            <a:r>
              <a:rPr lang="ru-RU" sz="1700" dirty="0" err="1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Культура.РФ</a:t>
            </a:r>
            <a:r>
              <a:rPr lang="ru-RU" sz="17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</a:t>
            </a: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и в приложении «</a:t>
            </a:r>
            <a:r>
              <a:rPr lang="ru-RU" sz="1700" dirty="0" err="1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Госуслуги.Культура</a:t>
            </a: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</a:t>
            </a: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9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ripplanet.ru/wp-content/uploads/europe/russia/cheboksary/chuvash-state-opera-and-ballet-theater.jpg" id="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8" y="915669"/>
            <a:ext cx="3569452" cy="22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victorborisov.ru/livejournal/2011_march_07/photo_09.jpg" id="8" name="Picture 6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9" r="25"/>
          <a:stretch/>
        </p:blipFill>
        <p:spPr bwMode="auto">
          <a:xfrm>
            <a:off x="4471657" y="915670"/>
            <a:ext cx="3735758" cy="22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648267" y="312124"/>
            <a:ext cx="3907830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АУ «Чувашский государственный театр оперы и балета»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4986865" y="312124"/>
            <a:ext cx="2404534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АУ «Чувашдрамтеатр»                                   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8518017" y="312123"/>
            <a:ext cx="2522516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АУ «Русский драмтеатр»                                         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pic>
        <p:nvPicPr>
          <p:cNvPr descr="https://foto.cheb.ru/foto/foto.cheb.ru-88882.jpg" id="7170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7"/>
          <a:stretch/>
        </p:blipFill>
        <p:spPr bwMode="auto">
          <a:xfrm>
            <a:off x="8348518" y="915668"/>
            <a:ext cx="3336195" cy="22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xn--e1aasoib4f.xn--p1ai/wp-content/uploads/2020/09/Zolotaya-Kladovaya.-26.09.2020-0120.jpg" id="11" name="Picture 10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8" y="3783237"/>
            <a:ext cx="3560986" cy="22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upload.wikimedia.org/wikipedia/commons/thumb/a/ae/%D0%A7%D1%83%D0%B2%D0%B0%D1%88%D1%81%D0%BA%D0%B8%D0%B9_%D0%B3%D0%BE%D1%81%D1%83%D0%B4%D0%B0%D1%80%D1%81%D1%82%D0%B2%D0%B5%D0%BD%D0%BD%D1%8B%D0%B9_%D1%82%D0%B5%D0%B0%D1%82%D1%80_%D0%BA%D1%83%D0%BA%D0%BE%D0%BB.jpg/1200px-%D0%A7%D1%83%D0%B2%D0%B0%D1%88%D1%81%D0%BA%D0%B8%D0%B9_%D0%B3%D0%BE%D1%81%D1%83%D0%B4%D0%B0%D1%80%D1%81%D1%82%D0%B2%D0%B5%D0%BD%D0%BD%D1%8B%D0%B9_%D1%82%D0%B5%D0%B0%D1%82%D1%80_%D0%BA%D1%83%D0%BA%D0%BE%D0%BB.jpg" id="15" name="Picture 14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57" y="3783237"/>
            <a:ext cx="3739458" cy="22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volgatourizm.ru/usercontent/itkc/photo/%D1%82%D0%B5%D0%B0%D1%82%D1%80%D1%8B/2.jpg" id="16" name="Picture 12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76" y="3783237"/>
            <a:ext cx="3323038" cy="22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548640" y="3256949"/>
            <a:ext cx="3743961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АУ «Театр юного зрителя                    им. М.Сеспеля»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4700279" y="3256950"/>
            <a:ext cx="3422977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АУ «Чувашский государственный               театр кукол»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8459462" y="3243480"/>
            <a:ext cx="3225251" cy="51281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dirty="0" lang="ru-RU" smtClean="0" sz="1400">
                <a:solidFill>
                  <a:srgbClr val="FFFFFF"/>
                </a:solidFill>
                <a:latin typeface="Open Sans"/>
                <a:ea typeface="+mn-lt"/>
                <a:cs panose="020F0502020204030204" typeface="Calibri"/>
              </a:rPr>
              <a:t>    	АУ «Экспериментальный театр»                                          Минкультуры Чувашии</a:t>
            </a:r>
            <a:endParaRPr dirty="0" lang="ru-RU" smtClean="0" sz="14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  <a:p>
            <a:pPr algn="just">
              <a:lnSpc>
                <a:spcPct val="100000"/>
              </a:lnSpc>
              <a:buFont charset="0" panose="020B0604020202020204" pitchFamily="34" typeface="Arial"/>
              <a:buNone/>
            </a:pPr>
            <a:endParaRPr dirty="0" lang="ru-RU" smtClean="0" sz="1700">
              <a:solidFill>
                <a:srgbClr val="FFFFFF"/>
              </a:solidFill>
              <a:latin typeface="Open Sans"/>
              <a:ea typeface="+mn-lt"/>
              <a:cs panose="020F050202020403020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73222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72</Words>
  <Application>Microsoft Office PowerPoint</Application>
  <PresentationFormat>Произвольный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«Пушкинская карта»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Минкультуры ЧР Минаев Виктор Анатольевич</dc:creator>
  <cp:lastModifiedBy>gcheb_test</cp:lastModifiedBy>
  <cp:revision>13</cp:revision>
  <dcterms:created xsi:type="dcterms:W3CDTF">2021-08-30T12:29:57Z</dcterms:created>
  <dcterms:modified xsi:type="dcterms:W3CDTF">2021-09-02T08:47:04Z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1278284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