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Кружок </a:t>
            </a:r>
            <a:r>
              <a:rPr lang="ru-RU" dirty="0" smtClean="0"/>
              <a:t>«</a:t>
            </a:r>
            <a:r>
              <a:rPr lang="en-US" dirty="0"/>
              <a:t>Happy English</a:t>
            </a:r>
            <a:r>
              <a:rPr lang="en-US" dirty="0" smtClean="0"/>
              <a:t>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00808"/>
            <a:ext cx="2895600" cy="4267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995936" y="270892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  <a:latin typeface="Century Schoolbook" panose="02040604050505020304" pitchFamily="18" charset="0"/>
              </a:rPr>
              <a:t>Руководитель кружка </a:t>
            </a:r>
          </a:p>
          <a:p>
            <a:pPr lvl="0" algn="ctr"/>
            <a:r>
              <a:rPr lang="ru-RU" sz="3200" b="1" dirty="0" smtClean="0">
                <a:solidFill>
                  <a:srgbClr val="FF0000"/>
                </a:solidFill>
                <a:latin typeface="Century Schoolbook" panose="02040604050505020304" pitchFamily="18" charset="0"/>
              </a:rPr>
              <a:t>Михеева Светлана Александровна</a:t>
            </a:r>
            <a:endParaRPr lang="ru-RU" sz="3200" b="1" dirty="0">
              <a:solidFill>
                <a:srgbClr val="FF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2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0" cap="none" dirty="0" smtClean="0">
                <a:solidFill>
                  <a:prstClr val="black"/>
                </a:solidFill>
                <a:ea typeface="+mn-ea"/>
                <a:cs typeface="+mn-cs"/>
              </a:rPr>
              <a:t>Для воспитанников от </a:t>
            </a:r>
            <a:r>
              <a:rPr lang="ru-RU" sz="2800" b="0" cap="none" dirty="0">
                <a:solidFill>
                  <a:prstClr val="black"/>
                </a:solidFill>
                <a:ea typeface="+mn-ea"/>
                <a:cs typeface="+mn-cs"/>
              </a:rPr>
              <a:t>5 до 8 лет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Цель </a:t>
            </a:r>
            <a:r>
              <a:rPr lang="ru-RU" sz="2000" dirty="0"/>
              <a:t>- создание условий для успешного развития у ребенка лингвистических способностей и первого опыта элементарных навыков говорения.</a:t>
            </a:r>
          </a:p>
        </p:txBody>
      </p:sp>
      <p:pic>
        <p:nvPicPr>
          <p:cNvPr id="1026" name="Picture 2" descr="C:\Users\123\Desktop\работа\IMG-5f1a41dd144c5b31264a40aa40d48a77-V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5876991" cy="44077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82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\Desktop\кружки\16-11-2018_14-30-56\IMG_20181026_1607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02068"/>
            <a:ext cx="3200400" cy="5689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123\Desktop\кружки\16-11-2018_14-28-56\IMG_20181026_16085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4200"/>
            <a:ext cx="3200400" cy="5689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77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23\Desktop\кружки\16-11-2018_14-24-03\IMG_20181113_1630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84200"/>
            <a:ext cx="3200400" cy="568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6280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</TotalTime>
  <Words>35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Century Schoolbook</vt:lpstr>
      <vt:lpstr>Wingdings</vt:lpstr>
      <vt:lpstr>Wingdings 2</vt:lpstr>
      <vt:lpstr>Эркер</vt:lpstr>
      <vt:lpstr>Кружок «Happy English»</vt:lpstr>
      <vt:lpstr>Для воспитанников от 5 до 8 лет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Кружок «Английский»</dc:title>
  <dc:creator>123</dc:creator>
  <cp:lastModifiedBy>RePack by Diakov</cp:lastModifiedBy>
  <cp:revision>3</cp:revision>
  <dcterms:created xsi:type="dcterms:W3CDTF">2018-11-20T11:30:55Z</dcterms:created>
  <dcterms:modified xsi:type="dcterms:W3CDTF">2022-03-18T07:16:12Z</dcterms:modified>
</cp:coreProperties>
</file>