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332655"/>
            <a:ext cx="4066784" cy="158417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Руководитель </a:t>
            </a:r>
            <a:r>
              <a:rPr lang="ru-RU" dirty="0"/>
              <a:t>кружка </a:t>
            </a:r>
          </a:p>
          <a:p>
            <a:r>
              <a:rPr lang="ru-RU" dirty="0">
                <a:solidFill>
                  <a:srgbClr val="FF0000"/>
                </a:solidFill>
              </a:rPr>
              <a:t>Смирнова Лилия Николаевна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2376264" cy="3114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4101162" cy="1185312"/>
          </a:xfrm>
        </p:spPr>
        <p:txBody>
          <a:bodyPr/>
          <a:lstStyle/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Руководитель кружка 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dirty="0" smtClean="0">
                <a:solidFill>
                  <a:srgbClr val="FF0000"/>
                </a:solidFill>
              </a:rPr>
              <a:t>Куликова Екатерина Сергеевна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483" y="1398588"/>
            <a:ext cx="2725534" cy="2743200"/>
          </a:xfrm>
          <a:prstGeom prst="roundRect">
            <a:avLst>
              <a:gd name="adj" fmla="val 16667"/>
            </a:avLst>
          </a:prstGeom>
          <a:ln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372168"/>
            <a:ext cx="8784976" cy="1143000"/>
          </a:xfrm>
        </p:spPr>
        <p:txBody>
          <a:bodyPr/>
          <a:lstStyle/>
          <a:p>
            <a:r>
              <a:rPr lang="ru-RU" dirty="0" smtClean="0"/>
              <a:t>Кружок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Всезнайка от А до Я»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85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Цель- </a:t>
            </a:r>
            <a:r>
              <a:rPr lang="ru-RU" sz="2000" dirty="0"/>
              <a:t>формирование  речевой готовности к  школе  в процессе освоения устной речи на занятиях по подготовке к обучению чтению.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Для воспитанников    от </a:t>
            </a:r>
            <a:r>
              <a:rPr lang="ru-RU" dirty="0" smtClean="0"/>
              <a:t>4 </a:t>
            </a:r>
            <a:r>
              <a:rPr lang="ru-RU" dirty="0"/>
              <a:t>до 8 </a:t>
            </a:r>
            <a:r>
              <a:rPr lang="ru-RU" dirty="0" smtClean="0"/>
              <a:t>лет </a:t>
            </a:r>
            <a:endParaRPr lang="ru-RU" dirty="0"/>
          </a:p>
        </p:txBody>
      </p:sp>
      <p:pic>
        <p:nvPicPr>
          <p:cNvPr id="3074" name="Picture 2" descr="C:\Users\123\Desktop\кружки\16-11-2018_14-30-56\IMG_20181026_10104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7" b="4647"/>
          <a:stretch>
            <a:fillRect/>
          </a:stretch>
        </p:blipFill>
        <p:spPr bwMode="auto"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63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630147">
            <a:off x="1640310" y="404664"/>
            <a:ext cx="1921668" cy="25622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23\Desktop\кружки\16-11-2018_14-26-41\IMG_20181101_1726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980728"/>
            <a:ext cx="2329281" cy="4140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123\Desktop\кружки\16-11-2018_14-26-41\IMG_20181108_202019_66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34335"/>
            <a:ext cx="3505200" cy="3200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4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23\Desktop\кружки\16-11-2018_14-28-56\IMG_20181101_1726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3200400" cy="56896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1" name="Picture 3" descr="C:\Users\123\Desktop\кружки\16-11-2018_14-28-56\IMG_20181101_1649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76672"/>
            <a:ext cx="3200400" cy="56896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0173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23\Desktop\кружки\16-11-2018_14-33-24\IMG_20181022_201149_0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1" y="260648"/>
            <a:ext cx="2905125" cy="4267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2586" y="774381"/>
            <a:ext cx="2104256" cy="16382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123\Desktop\кружки\16-11-2018_14-33-24\IMG_20181022_17003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908720"/>
            <a:ext cx="3200400" cy="5689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2586" y="3861048"/>
            <a:ext cx="1820026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62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</TotalTime>
  <Words>37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Georgia</vt:lpstr>
      <vt:lpstr>Trebuchet MS</vt:lpstr>
      <vt:lpstr>Воздушный поток</vt:lpstr>
      <vt:lpstr>Кружок  «Всезнайка от А до Я» </vt:lpstr>
      <vt:lpstr>Для воспитанников    от 4 до 8 лет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Кружок «АБВГейка»</dc:title>
  <dc:creator>123</dc:creator>
  <cp:lastModifiedBy>RePack by Diakov</cp:lastModifiedBy>
  <cp:revision>6</cp:revision>
  <dcterms:created xsi:type="dcterms:W3CDTF">2018-11-20T11:07:11Z</dcterms:created>
  <dcterms:modified xsi:type="dcterms:W3CDTF">2022-03-18T07:13:40Z</dcterms:modified>
</cp:coreProperties>
</file>