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52" autoAdjust="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Кружок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"Клуб юных инженеров"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Носова Мария Эдуардовна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58" y="947639"/>
            <a:ext cx="3846909" cy="4462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5" y="404664"/>
            <a:ext cx="7838256" cy="5110504"/>
          </a:xfrm>
        </p:spPr>
        <p:txBody>
          <a:bodyPr/>
          <a:lstStyle/>
          <a:p>
            <a:pPr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 введения занятий робототехникой в детском саду - реализация интересов детей в сфере конструирования, моделирования, развитие их информационной и технологической культуры. Робототехника в детском саду решает несколько задач: образовательную, развивающую, воспитательную.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9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7910264" cy="5326528"/>
          </a:xfrm>
        </p:spPr>
        <p:txBody>
          <a:bodyPr/>
          <a:lstStyle/>
          <a:p>
            <a:pPr marL="662940" indent="-342900" algn="l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Актуальность</a:t>
            </a:r>
            <a:b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является 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универсальным инструментом для интеллектуального развития дошкольников, обеспечивающих интеграцию образовательных областей;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позволяют 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педагогу сочетать образование, воспитание и развитие дошкольников в режиме игры;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формирует 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познавательную активность, способствует воспитанию социально-активной личности, формирует навыки общения и сотворчества;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объединяет 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/>
                <a:ea typeface="Times New Roman"/>
                <a:cs typeface="Times New Roman"/>
              </a:rPr>
              <a:t>игру с исследовательской и экспериментальной деятельностью, предоставляет ребенку возможность создавать свой собственный мир, где нет границ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6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учит 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работать в команде, уметь договариваться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52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oodle.distcentr.ru/pluginfile.php/4052/course/section/1516/DSC06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887"/>
            <a:ext cx="6480720" cy="27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5.infourok.ru/uploads/ex/034c/000a3c7b-8f7fe424/hello_html_5230d76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408712" cy="371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\Downloads\image-2021-02-23 15_21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100530"/>
            <a:ext cx="3995223" cy="353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\Downloads\image-2021-02-23 15_21_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20480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adm\Downloads\image-2021-02-23 15_21_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139952" cy="306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27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\Downloads\image-2021-03-10 14_03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45638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adm\Downloads\image-2021-02-23 15_32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53650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62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\Downloads\image-2021-02-23 15_21_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1" y="1080120"/>
            <a:ext cx="345638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\Downloads\image-2021-02-23 15_21_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52" y="980728"/>
            <a:ext cx="36244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\Downloads\image-2021-02-23 15_22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00400" cy="52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\Downloads\image-2021-02-23 15_32_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056534" cy="54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50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Кружок Кружок "Клуб юных инженеров" </vt:lpstr>
      <vt:lpstr>Цель введения занятий робототехникой в детском саду - реализация интересов детей в сфере конструирования, моделирования, развитие их информационной и технологической культуры. Робототехника в детском саду решает несколько задач: образовательную, развивающую, воспитательную. </vt:lpstr>
      <vt:lpstr>Актуальность -является универсальным инструментом для интеллектуального развития дошкольников, обеспечивающих интеграцию образовательных областей; -позволяют педагогу сочетать образование, воспитание и развитие дошкольников в режиме игры; -формирует познавательную активность, способствует воспитанию социально-активной личности, формирует навыки общения и сотворчества; -объединяет игру с исследовательской и экспериментальной деятельностью, предоставляет ребенку возможность создавать свой собственный мир, где нет границ -учит работать в команде, уметь договариваться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робототехники</dc:title>
  <dc:creator>adm</dc:creator>
  <cp:lastModifiedBy>RePack by Diakov</cp:lastModifiedBy>
  <cp:revision>9</cp:revision>
  <dcterms:created xsi:type="dcterms:W3CDTF">2021-03-10T09:23:44Z</dcterms:created>
  <dcterms:modified xsi:type="dcterms:W3CDTF">2022-03-18T07:26:20Z</dcterms:modified>
</cp:coreProperties>
</file>