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41"/>
  </p:notesMasterIdLst>
  <p:handoutMasterIdLst>
    <p:handoutMasterId r:id="rId42"/>
  </p:handoutMasterIdLst>
  <p:sldIdLst>
    <p:sldId id="258" r:id="rId2"/>
    <p:sldId id="257" r:id="rId3"/>
    <p:sldId id="259" r:id="rId4"/>
    <p:sldId id="278" r:id="rId5"/>
    <p:sldId id="288" r:id="rId6"/>
    <p:sldId id="289" r:id="rId7"/>
    <p:sldId id="281" r:id="rId8"/>
    <p:sldId id="291" r:id="rId9"/>
    <p:sldId id="292" r:id="rId10"/>
    <p:sldId id="293" r:id="rId11"/>
    <p:sldId id="294" r:id="rId12"/>
    <p:sldId id="295" r:id="rId13"/>
    <p:sldId id="260" r:id="rId14"/>
    <p:sldId id="261" r:id="rId15"/>
    <p:sldId id="279" r:id="rId16"/>
    <p:sldId id="263" r:id="rId17"/>
    <p:sldId id="297" r:id="rId18"/>
    <p:sldId id="264" r:id="rId19"/>
    <p:sldId id="298" r:id="rId20"/>
    <p:sldId id="265" r:id="rId21"/>
    <p:sldId id="267" r:id="rId22"/>
    <p:sldId id="276" r:id="rId23"/>
    <p:sldId id="256" r:id="rId24"/>
    <p:sldId id="277" r:id="rId25"/>
    <p:sldId id="266" r:id="rId26"/>
    <p:sldId id="273" r:id="rId27"/>
    <p:sldId id="282" r:id="rId28"/>
    <p:sldId id="268" r:id="rId29"/>
    <p:sldId id="284" r:id="rId30"/>
    <p:sldId id="285" r:id="rId31"/>
    <p:sldId id="269" r:id="rId32"/>
    <p:sldId id="283" r:id="rId33"/>
    <p:sldId id="286" r:id="rId34"/>
    <p:sldId id="287" r:id="rId35"/>
    <p:sldId id="296" r:id="rId36"/>
    <p:sldId id="271" r:id="rId37"/>
    <p:sldId id="290" r:id="rId38"/>
    <p:sldId id="275" r:id="rId39"/>
    <p:sldId id="27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24" autoAdjust="0"/>
  </p:normalViewPr>
  <p:slideViewPr>
    <p:cSldViewPr>
      <p:cViewPr varScale="1">
        <p:scale>
          <a:sx n="69" d="100"/>
          <a:sy n="69" d="100"/>
        </p:scale>
        <p:origin x="5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jpe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jpeg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20.jpeg"/><Relationship Id="rId4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7CC06-F8A5-4342-8C7F-162A1BB2D69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5AE31-212F-487E-BABF-5FFA299C3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26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99F68-4C7F-4920-91FE-42E6E57D754B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9289E-D466-466F-8F0F-28F6771B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AB932-93D8-436D-B68F-252D78FF7D34}" type="slidenum">
              <a:rPr lang="ru-RU"/>
              <a:pPr/>
              <a:t>7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5A13E-E8E5-4AA9-82B0-E06F60D57999}" type="slidenum">
              <a:rPr lang="ru-RU"/>
              <a:pPr/>
              <a:t>13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4FE01-B608-4EA2-B22C-960B446F39F4}" type="slidenum">
              <a:rPr lang="ru-RU"/>
              <a:pPr/>
              <a:t>14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4FE01-B608-4EA2-B22C-960B446F39F4}" type="slidenum">
              <a:rPr lang="ru-RU"/>
              <a:pPr/>
              <a:t>15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05DBF-4097-4798-B1FB-864D62081F5B}" type="slidenum">
              <a:rPr lang="ru-RU"/>
              <a:pPr/>
              <a:t>16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1725A-0316-44DF-B880-009315DA9EA6}" type="slidenum">
              <a:rPr lang="ru-RU"/>
              <a:pPr/>
              <a:t>18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4B077A-5428-44FD-9B43-ED30F492C592}" type="slidenum">
              <a:rPr lang="ru-RU"/>
              <a:pPr/>
              <a:t>20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№994.  Математика 5 класс. Н.Я.Виленкин.</a:t>
            </a:r>
          </a:p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Идея задачи №996.   Математика 5 класс. Н.Я.Виленкин.</a:t>
            </a:r>
          </a:p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9CB-885D-4CB0-BB4E-B78C264ED0A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B597-5BC7-4756-B9E5-73337E7E7F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9CB-885D-4CB0-BB4E-B78C264ED0A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B597-5BC7-4756-B9E5-73337E7E7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9CB-885D-4CB0-BB4E-B78C264ED0A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B597-5BC7-4756-B9E5-73337E7E7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15188" y="644207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2625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99313" y="6148388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913E86FC-39AF-4531-AD0A-D57D84913094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9CB-885D-4CB0-BB4E-B78C264ED0A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B597-5BC7-4756-B9E5-73337E7E7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9CB-885D-4CB0-BB4E-B78C264ED0A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7A5B597-5BC7-4756-B9E5-73337E7E7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9CB-885D-4CB0-BB4E-B78C264ED0A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B597-5BC7-4756-B9E5-73337E7E7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9CB-885D-4CB0-BB4E-B78C264ED0A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B597-5BC7-4756-B9E5-73337E7E7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9CB-885D-4CB0-BB4E-B78C264ED0A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B597-5BC7-4756-B9E5-73337E7E7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9CB-885D-4CB0-BB4E-B78C264ED0A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B597-5BC7-4756-B9E5-73337E7E7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9CB-885D-4CB0-BB4E-B78C264ED0A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B597-5BC7-4756-B9E5-73337E7E7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9CB-885D-4CB0-BB4E-B78C264ED0A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B597-5BC7-4756-B9E5-73337E7E7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DEA9CB-885D-4CB0-BB4E-B78C264ED0A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A5B597-5BC7-4756-B9E5-73337E7E7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10" Type="http://schemas.openxmlformats.org/officeDocument/2006/relationships/image" Target="../media/image22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9.jpeg"/><Relationship Id="rId4" Type="http://schemas.openxmlformats.org/officeDocument/2006/relationships/image" Target="../media/image30.wmf"/><Relationship Id="rId9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jpeg"/><Relationship Id="rId5" Type="http://schemas.openxmlformats.org/officeDocument/2006/relationships/image" Target="../media/image35.wmf"/><Relationship Id="rId10" Type="http://schemas.openxmlformats.org/officeDocument/2006/relationships/image" Target="../media/image37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38.png"/><Relationship Id="rId21" Type="http://schemas.openxmlformats.org/officeDocument/2006/relationships/image" Target="../media/image47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46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6.gif"/><Relationship Id="rId12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gif"/><Relationship Id="rId11" Type="http://schemas.openxmlformats.org/officeDocument/2006/relationships/image" Target="../media/image52.wmf"/><Relationship Id="rId5" Type="http://schemas.openxmlformats.org/officeDocument/2006/relationships/image" Target="../media/image54.gif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53.gif"/><Relationship Id="rId9" Type="http://schemas.openxmlformats.org/officeDocument/2006/relationships/image" Target="../media/image51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57365"/>
            <a:ext cx="7772400" cy="107156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6000" b="1" i="1" dirty="0" smtClean="0">
                <a:solidFill>
                  <a:srgbClr val="008000"/>
                </a:solidFill>
              </a:rPr>
              <a:t/>
            </a:r>
            <a:br>
              <a:rPr lang="ru-RU" sz="6000" b="1" i="1" dirty="0" smtClean="0">
                <a:solidFill>
                  <a:srgbClr val="008000"/>
                </a:solidFill>
              </a:rPr>
            </a:br>
            <a:r>
              <a:rPr lang="ru-RU" sz="6000" b="1" i="1" dirty="0">
                <a:solidFill>
                  <a:srgbClr val="008000"/>
                </a:solidFill>
              </a:rPr>
              <a:t/>
            </a:r>
            <a:br>
              <a:rPr lang="ru-RU" sz="6000" b="1" i="1" dirty="0">
                <a:solidFill>
                  <a:srgbClr val="008000"/>
                </a:solidFill>
              </a:rPr>
            </a:br>
            <a:r>
              <a:rPr lang="ru-RU" sz="6000" i="1" dirty="0" smtClean="0">
                <a:solidFill>
                  <a:srgbClr val="00FF00"/>
                </a:solidFill>
              </a:rPr>
              <a:t>Урок математики </a:t>
            </a:r>
            <a:endParaRPr lang="ru-RU" sz="6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rot="10800000" flipV="1">
            <a:off x="2428859" y="3143248"/>
            <a:ext cx="6000791" cy="2643206"/>
          </a:xfrm>
        </p:spPr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5 класс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Учитель математики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МАОУ «СОШ № 40» г. Чебоксары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Аксянова Людмила Анатольевна</a:t>
            </a:r>
          </a:p>
          <a:p>
            <a:pPr eaLnBrk="1" hangingPunct="1">
              <a:lnSpc>
                <a:spcPct val="90000"/>
              </a:lnSpc>
            </a:pPr>
            <a:endParaRPr lang="ru-RU" sz="4800" b="1" i="1" dirty="0" smtClean="0">
              <a:solidFill>
                <a:schemeClr val="bg1"/>
              </a:solidFill>
            </a:endParaRPr>
          </a:p>
        </p:txBody>
      </p:sp>
      <p:pic>
        <p:nvPicPr>
          <p:cNvPr id="2054" name="Picture 6" descr="кн">
            <a:hlinkClick r:id="" action="ppaction://hlinkshowjump?jump=nextslide">
              <a:snd r:embed="rId2" name="chimes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476250"/>
            <a:ext cx="19081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59505"/>
            <a:ext cx="8640960" cy="64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7602"/>
            <a:ext cx="8856984" cy="664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370"/>
            <a:ext cx="8886652" cy="666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080375" cy="719138"/>
          </a:xfrm>
        </p:spPr>
        <p:txBody>
          <a:bodyPr/>
          <a:lstStyle/>
          <a:p>
            <a:r>
              <a:rPr lang="ru-RU" sz="4000" dirty="0">
                <a:solidFill>
                  <a:srgbClr val="00FF00"/>
                </a:solidFill>
              </a:rPr>
              <a:t>Задание </a:t>
            </a:r>
            <a:r>
              <a:rPr lang="ru-RU" sz="4000" dirty="0" smtClean="0">
                <a:solidFill>
                  <a:srgbClr val="00FF00"/>
                </a:solidFill>
              </a:rPr>
              <a:t>№2.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684213" y="1142984"/>
            <a:ext cx="7772400" cy="77471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FF00"/>
                </a:solidFill>
              </a:rPr>
              <a:t>Составь смешанное число и перейди к неправильной дроби.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71678"/>
            <a:ext cx="5357850" cy="3868755"/>
          </a:xfrm>
          <a:prstGeom prst="rect">
            <a:avLst/>
          </a:prstGeom>
          <a:solidFill>
            <a:srgbClr val="FFCCCC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</p:pic>
      <p:pic>
        <p:nvPicPr>
          <p:cNvPr id="11271" name="Picture 20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071678"/>
            <a:ext cx="763616" cy="39290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2625" y="333375"/>
            <a:ext cx="8080375" cy="719138"/>
          </a:xfrm>
        </p:spPr>
        <p:txBody>
          <a:bodyPr/>
          <a:lstStyle/>
          <a:p>
            <a:r>
              <a:rPr lang="ru-RU" sz="4000" dirty="0">
                <a:solidFill>
                  <a:srgbClr val="00FF00"/>
                </a:solidFill>
              </a:rPr>
              <a:t>Задание </a:t>
            </a:r>
            <a:r>
              <a:rPr lang="ru-RU" sz="4000" dirty="0" smtClean="0">
                <a:solidFill>
                  <a:srgbClr val="00FF00"/>
                </a:solidFill>
              </a:rPr>
              <a:t>№3.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7182" name="Rectangle 14"/>
          <p:cNvSpPr>
            <a:spLocks noGrp="1" noChangeArrowheads="1"/>
          </p:cNvSpPr>
          <p:nvPr>
            <p:ph idx="1"/>
          </p:nvPr>
        </p:nvSpPr>
        <p:spPr>
          <a:xfrm>
            <a:off x="533400" y="1214422"/>
            <a:ext cx="7772400" cy="107157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FF00"/>
                </a:solidFill>
              </a:rPr>
              <a:t>Изучи рисунок, </a:t>
            </a:r>
            <a:r>
              <a:rPr lang="ru-RU" b="1" dirty="0" smtClean="0">
                <a:solidFill>
                  <a:srgbClr val="00FF00"/>
                </a:solidFill>
              </a:rPr>
              <a:t>составь смешанное число и перейди к неправильной дроби.</a:t>
            </a:r>
          </a:p>
          <a:p>
            <a:pPr>
              <a:lnSpc>
                <a:spcPct val="80000"/>
              </a:lnSpc>
            </a:pPr>
            <a:endParaRPr lang="ru-RU" b="1" dirty="0"/>
          </a:p>
        </p:txBody>
      </p:sp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1387" y="3000372"/>
            <a:ext cx="4392613" cy="3384550"/>
          </a:xfrm>
          <a:prstGeom prst="rect">
            <a:avLst/>
          </a:prstGeom>
          <a:noFill/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143248"/>
            <a:ext cx="42719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42976" y="2214554"/>
            <a:ext cx="2214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 </a:t>
            </a:r>
            <a:r>
              <a:rPr lang="ru-RU" sz="3200" b="1" dirty="0" smtClean="0">
                <a:solidFill>
                  <a:srgbClr val="FF0000"/>
                </a:solidFill>
              </a:rPr>
              <a:t>вариант    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2357430"/>
            <a:ext cx="2214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II </a:t>
            </a:r>
            <a:r>
              <a:rPr lang="ru-RU" sz="3200" b="1" dirty="0" smtClean="0">
                <a:solidFill>
                  <a:srgbClr val="FF0000"/>
                </a:solidFill>
              </a:rPr>
              <a:t>вариант     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2625" y="333375"/>
            <a:ext cx="8080375" cy="719138"/>
          </a:xfrm>
        </p:spPr>
        <p:txBody>
          <a:bodyPr/>
          <a:lstStyle/>
          <a:p>
            <a:endParaRPr lang="ru-RU" sz="4000" dirty="0">
              <a:solidFill>
                <a:srgbClr val="00FF00"/>
              </a:solidFill>
            </a:endParaRPr>
          </a:p>
        </p:txBody>
      </p:sp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3" y="571480"/>
            <a:ext cx="3143272" cy="2421921"/>
          </a:xfrm>
          <a:prstGeom prst="rect">
            <a:avLst/>
          </a:prstGeom>
          <a:noFill/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71480"/>
            <a:ext cx="3286148" cy="260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00100" y="0"/>
            <a:ext cx="2214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 </a:t>
            </a:r>
            <a:r>
              <a:rPr lang="ru-RU" sz="3200" b="1" dirty="0" smtClean="0">
                <a:solidFill>
                  <a:srgbClr val="FF0000"/>
                </a:solidFill>
              </a:rPr>
              <a:t>вариант    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0"/>
            <a:ext cx="2214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II </a:t>
            </a:r>
            <a:r>
              <a:rPr lang="ru-RU" sz="3200" b="1" dirty="0" smtClean="0">
                <a:solidFill>
                  <a:srgbClr val="FF0000"/>
                </a:solidFill>
              </a:rPr>
              <a:t>вариант      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71472" y="3286124"/>
          <a:ext cx="3071834" cy="328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Формула" r:id="rId6" imgW="685800" imgH="1206360" progId="Equation.3">
                  <p:embed/>
                </p:oleObj>
              </mc:Choice>
              <mc:Fallback>
                <p:oleObj name="Формула" r:id="rId6" imgW="685800" imgH="1206360" progId="Equation.3">
                  <p:embed/>
                  <p:pic>
                    <p:nvPicPr>
                      <p:cNvPr id="0" name="Picture 4" descr="Папирус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3286124"/>
                        <a:ext cx="3071834" cy="3286148"/>
                      </a:xfrm>
                      <a:prstGeom prst="rect">
                        <a:avLst/>
                      </a:prstGeom>
                      <a:blipFill dpi="0" rotWithShape="0">
                        <a:blip r:embed="rId8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143504" y="3214686"/>
          <a:ext cx="3286148" cy="3438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Формула" r:id="rId9" imgW="698400" imgH="1218960" progId="Equation.3">
                  <p:embed/>
                </p:oleObj>
              </mc:Choice>
              <mc:Fallback>
                <p:oleObj name="Формула" r:id="rId9" imgW="698400" imgH="1218960" progId="Equation.3">
                  <p:embed/>
                  <p:pic>
                    <p:nvPicPr>
                      <p:cNvPr id="0" name="Picture 6" descr="Папирус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3214686"/>
                        <a:ext cx="3286148" cy="3438116"/>
                      </a:xfrm>
                      <a:prstGeom prst="rect">
                        <a:avLst/>
                      </a:prstGeom>
                      <a:blipFill dpi="0" rotWithShape="0">
                        <a:blip r:embed="rId8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4500570"/>
            <a:ext cx="3471858" cy="180879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FF00"/>
                </a:solidFill>
              </a:rPr>
              <a:t>Задание №4.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idx="1"/>
          </p:nvPr>
        </p:nvSpPr>
        <p:spPr>
          <a:xfrm>
            <a:off x="1428729" y="1285860"/>
            <a:ext cx="6715172" cy="164307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00FF00"/>
                </a:solidFill>
              </a:rPr>
              <a:t>Определи координату обозначенных точек на координатном луче. 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213100"/>
            <a:ext cx="7345362" cy="2592388"/>
          </a:xfrm>
          <a:prstGeom prst="rect">
            <a:avLst/>
          </a:prstGeom>
          <a:noFill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213100"/>
            <a:ext cx="7345362" cy="2592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8080375" cy="1143000"/>
          </a:xfrm>
        </p:spPr>
        <p:txBody>
          <a:bodyPr/>
          <a:lstStyle/>
          <a:p>
            <a:r>
              <a:rPr lang="ru-RU" dirty="0">
                <a:solidFill>
                  <a:srgbClr val="00FF00"/>
                </a:solidFill>
              </a:rPr>
              <a:t>Задание №5.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000108"/>
            <a:ext cx="8424862" cy="3643338"/>
          </a:xfr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Расположи дроби в порядке возрастания с соответствием букв,  ты прочтешь имя древнегреческого ученого, основателя библиотеки в городе Александрии, жившего в Древнем Египте во 2 веке до н.э. Он впервые высказал предположение о том, что Земля имеет круглую  форму. Как его зовут?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Эратосфен</a:t>
            </a:r>
            <a:r>
              <a:rPr lang="ru-RU" sz="4000" dirty="0" err="1" smtClean="0"/>
              <a:t>Э</a:t>
            </a:r>
            <a:r>
              <a:rPr lang="ru-RU" dirty="0" err="1" smtClean="0"/>
              <a:t>Э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8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28662" y="1000108"/>
            <a:ext cx="5143536" cy="5286411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Долгожданный дан звонок,</a:t>
            </a:r>
          </a:p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Начинается урок !</a:t>
            </a:r>
          </a:p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-Ну-ка проверь, дружок,</a:t>
            </a:r>
          </a:p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Ты готов начать урок ?</a:t>
            </a:r>
          </a:p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Всё ли на месте,</a:t>
            </a:r>
          </a:p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Всё ли в порядке.</a:t>
            </a:r>
          </a:p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Ручка , книжка и тетрадка ?</a:t>
            </a:r>
          </a:p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Все ли правильно сидят?</a:t>
            </a:r>
          </a:p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Все внимательно глядят ?</a:t>
            </a:r>
          </a:p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Каждый хочет получать</a:t>
            </a:r>
          </a:p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Только лишь отметку «5».</a:t>
            </a:r>
          </a:p>
        </p:txBody>
      </p:sp>
      <p:pic>
        <p:nvPicPr>
          <p:cNvPr id="4" name="Picture 7" descr="z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143380"/>
            <a:ext cx="2786082" cy="246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8080375" cy="1143000"/>
          </a:xfrm>
        </p:spPr>
        <p:txBody>
          <a:bodyPr/>
          <a:lstStyle/>
          <a:p>
            <a:r>
              <a:rPr lang="ru-RU" dirty="0">
                <a:solidFill>
                  <a:srgbClr val="00FF00"/>
                </a:solidFill>
              </a:rPr>
              <a:t>Задание №6.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357298"/>
            <a:ext cx="7993063" cy="2000264"/>
          </a:xfrm>
          <a:solidFill>
            <a:schemeClr val="tx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solidFill>
                  <a:schemeClr val="bg1"/>
                </a:solidFill>
              </a:rPr>
              <a:t>Расположи отношения  в порядке убывания, ты прочтешь название самой маленькой страны в мире. Как она называется?</a:t>
            </a:r>
          </a:p>
        </p:txBody>
      </p:sp>
      <p:graphicFrame>
        <p:nvGraphicFramePr>
          <p:cNvPr id="33908" name="Group 116"/>
          <p:cNvGraphicFramePr>
            <a:graphicFrameLocks noGrp="1"/>
          </p:cNvGraphicFramePr>
          <p:nvPr>
            <p:ph sz="half" idx="2"/>
          </p:nvPr>
        </p:nvGraphicFramePr>
        <p:xfrm>
          <a:off x="684213" y="3573463"/>
          <a:ext cx="7843837" cy="1514476"/>
        </p:xfrm>
        <a:graphic>
          <a:graphicData uri="http://schemas.openxmlformats.org/drawingml/2006/table">
            <a:tbl>
              <a:tblPr/>
              <a:tblGrid>
                <a:gridCol w="116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9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16:21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6:21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8:21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19:21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5:21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11:21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13:21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786578" cy="165416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Практическая работа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00372"/>
            <a:ext cx="9144000" cy="2000264"/>
          </a:xfrm>
        </p:spPr>
        <p:txBody>
          <a:bodyPr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Запиши закрашенные доли с дробными числами  </a:t>
            </a:r>
            <a:endParaRPr lang="ru-RU" sz="4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ANTN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75" y="0"/>
            <a:ext cx="315912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43174" y="1500174"/>
            <a:ext cx="30748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FF00"/>
                </a:solidFill>
              </a:rPr>
              <a:t>Задание №7.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5"/>
          <p:cNvPicPr>
            <a:picLocks noChangeAspect="1" noChangeArrowheads="1"/>
          </p:cNvPicPr>
          <p:nvPr/>
        </p:nvPicPr>
        <p:blipFill>
          <a:blip r:embed="rId2"/>
          <a:srcRect t="12000"/>
          <a:stretch>
            <a:fillRect/>
          </a:stretch>
        </p:blipFill>
        <p:spPr bwMode="auto">
          <a:xfrm>
            <a:off x="285719" y="1071546"/>
            <a:ext cx="8442673" cy="4714908"/>
          </a:xfrm>
          <a:prstGeom prst="rect">
            <a:avLst/>
          </a:prstGeom>
          <a:noFill/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85786" y="42860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Запиши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cs typeface="Arial" pitchFamily="34" charset="0"/>
              </a:rPr>
              <a:t> закрашенные доли с дробными числами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28662" y="2357430"/>
            <a:ext cx="785818" cy="4857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24070" y="2652706"/>
            <a:ext cx="785818" cy="4857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000364" y="2357430"/>
            <a:ext cx="785818" cy="4857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000628" y="2357430"/>
            <a:ext cx="785818" cy="4857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786578" y="2285992"/>
            <a:ext cx="785818" cy="7000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357290" y="4857760"/>
            <a:ext cx="785818" cy="5715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214678" y="4929198"/>
            <a:ext cx="785818" cy="4857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857752" y="4929198"/>
            <a:ext cx="785818" cy="4857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715140" y="4929198"/>
            <a:ext cx="785818" cy="4857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5"/>
          <p:cNvPicPr>
            <a:picLocks noChangeAspect="1" noChangeArrowheads="1"/>
          </p:cNvPicPr>
          <p:nvPr/>
        </p:nvPicPr>
        <p:blipFill>
          <a:blip r:embed="rId2"/>
          <a:srcRect t="9091"/>
          <a:stretch>
            <a:fillRect/>
          </a:stretch>
        </p:blipFill>
        <p:spPr bwMode="auto">
          <a:xfrm>
            <a:off x="1357290" y="1285860"/>
            <a:ext cx="7429552" cy="4286280"/>
          </a:xfrm>
          <a:prstGeom prst="rect">
            <a:avLst/>
          </a:prstGeom>
          <a:noFill/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71472" y="457200"/>
            <a:ext cx="85725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19737"/>
          <a:stretch>
            <a:fillRect/>
          </a:stretch>
        </p:blipFill>
        <p:spPr bwMode="auto">
          <a:xfrm>
            <a:off x="0" y="2500258"/>
            <a:ext cx="9144000" cy="435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0" y="5500702"/>
            <a:ext cx="9144000" cy="11430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00364" y="0"/>
            <a:ext cx="33650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400" b="1" dirty="0" smtClean="0">
                <a:solidFill>
                  <a:srgbClr val="00FF00"/>
                </a:solidFill>
              </a:rPr>
              <a:t>Задание №8.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642918"/>
            <a:ext cx="552997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 сосуд  вмещается 1 литр воды.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Сколько миллилитров воды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 каждой указанной доле литра?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643182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А                           Б                         В                       Г                        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738666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21429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928802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А                     Б                      В              Г                        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86834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 СОСТАВЬ ДРОБЬ ПО РИСУНКУ, ЗАПИШИ ВЫРАЖЕНИЕ И ВЫПОЛНИ ДЕЙСТВИЕ</a:t>
            </a:r>
          </a:p>
        </p:txBody>
      </p:sp>
      <p:pic>
        <p:nvPicPr>
          <p:cNvPr id="35860" name="Picture 20"/>
          <p:cNvPicPr>
            <a:picLocks noChangeAspect="1" noChangeArrowheads="1"/>
          </p:cNvPicPr>
          <p:nvPr/>
        </p:nvPicPr>
        <p:blipFill>
          <a:blip r:embed="rId2"/>
          <a:srcRect b="86478"/>
          <a:stretch>
            <a:fillRect/>
          </a:stretch>
        </p:blipFill>
        <p:spPr bwMode="auto">
          <a:xfrm>
            <a:off x="500034" y="1643050"/>
            <a:ext cx="7500990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1" name="Picture 21"/>
          <p:cNvPicPr>
            <a:picLocks noChangeAspect="1" noChangeArrowheads="1"/>
          </p:cNvPicPr>
          <p:nvPr/>
        </p:nvPicPr>
        <p:blipFill>
          <a:blip r:embed="rId2"/>
          <a:srcRect t="13521" b="70253"/>
          <a:stretch>
            <a:fillRect/>
          </a:stretch>
        </p:blipFill>
        <p:spPr bwMode="auto">
          <a:xfrm>
            <a:off x="500034" y="2500306"/>
            <a:ext cx="7500990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Picture 22"/>
          <p:cNvPicPr>
            <a:picLocks noChangeAspect="1" noChangeArrowheads="1"/>
          </p:cNvPicPr>
          <p:nvPr/>
        </p:nvPicPr>
        <p:blipFill>
          <a:blip r:embed="rId2"/>
          <a:srcRect t="29747" b="56039"/>
          <a:stretch>
            <a:fillRect/>
          </a:stretch>
        </p:blipFill>
        <p:spPr bwMode="auto">
          <a:xfrm>
            <a:off x="571472" y="3286124"/>
            <a:ext cx="750099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Picture 23"/>
          <p:cNvPicPr>
            <a:picLocks noChangeAspect="1" noChangeArrowheads="1"/>
          </p:cNvPicPr>
          <p:nvPr/>
        </p:nvPicPr>
        <p:blipFill>
          <a:blip r:embed="rId2"/>
          <a:srcRect t="43269" b="40504"/>
          <a:stretch>
            <a:fillRect/>
          </a:stretch>
        </p:blipFill>
        <p:spPr bwMode="auto">
          <a:xfrm>
            <a:off x="571472" y="4000504"/>
            <a:ext cx="750099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Picture 24"/>
          <p:cNvPicPr>
            <a:picLocks noChangeAspect="1" noChangeArrowheads="1"/>
          </p:cNvPicPr>
          <p:nvPr/>
        </p:nvPicPr>
        <p:blipFill>
          <a:blip r:embed="rId2"/>
          <a:srcRect t="59496" b="24278"/>
          <a:stretch>
            <a:fillRect/>
          </a:stretch>
        </p:blipFill>
        <p:spPr bwMode="auto">
          <a:xfrm>
            <a:off x="642910" y="4857760"/>
            <a:ext cx="7500990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Picture 25"/>
          <p:cNvPicPr>
            <a:picLocks noChangeAspect="1" noChangeArrowheads="1"/>
          </p:cNvPicPr>
          <p:nvPr/>
        </p:nvPicPr>
        <p:blipFill>
          <a:blip r:embed="rId2"/>
          <a:srcRect t="75722"/>
          <a:stretch>
            <a:fillRect/>
          </a:stretch>
        </p:blipFill>
        <p:spPr bwMode="auto">
          <a:xfrm>
            <a:off x="642910" y="5786454"/>
            <a:ext cx="750099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143240" y="0"/>
            <a:ext cx="30748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FF00"/>
                </a:solidFill>
              </a:rPr>
              <a:t>Задание №9.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/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СОСТАВЬ </a:t>
            </a:r>
            <a:r>
              <a:rPr lang="ru-RU" sz="1800" b="1" dirty="0">
                <a:solidFill>
                  <a:schemeClr val="bg1"/>
                </a:solidFill>
              </a:rPr>
              <a:t>ДРОБЬ ПО РИСУНКУ, ЗАПИШИ ВЫРАЖЕНИЕ И ВЫПОЛНИ </a:t>
            </a:r>
            <a:r>
              <a:rPr lang="ru-RU" sz="1800" b="1" dirty="0" smtClean="0">
                <a:solidFill>
                  <a:schemeClr val="bg1"/>
                </a:solidFill>
              </a:rPr>
              <a:t>ДЕЙСТВИЕ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ответы: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0"/>
            <a:ext cx="30748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FF00"/>
                </a:solidFill>
              </a:rPr>
              <a:t>Задание №9.</a:t>
            </a:r>
            <a:endParaRPr lang="ru-RU" sz="4000" b="1" dirty="0"/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214282" y="2571744"/>
          <a:ext cx="3571900" cy="3856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1" name="Формула" r:id="rId3" imgW="1117440" imgH="1206360" progId="Equation.3">
                  <p:embed/>
                </p:oleObj>
              </mc:Choice>
              <mc:Fallback>
                <p:oleObj name="Формула" r:id="rId3" imgW="1117440" imgH="1206360" progId="Equation.3">
                  <p:embed/>
                  <p:pic>
                    <p:nvPicPr>
                      <p:cNvPr id="0" name="Picture 3" descr="Полотно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571744"/>
                        <a:ext cx="3571900" cy="385602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2" name="Формула" r:id="rId6" imgW="114120" imgH="215640" progId="Equation.3">
                  <p:embed/>
                </p:oleObj>
              </mc:Choice>
              <mc:Fallback>
                <p:oleObj name="Формула" r:id="rId6" imgW="11412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3929058" y="2571744"/>
          <a:ext cx="4986366" cy="3857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3" name="Формула" r:id="rId8" imgW="1828800" imgH="1218960" progId="Equation.3">
                  <p:embed/>
                </p:oleObj>
              </mc:Choice>
              <mc:Fallback>
                <p:oleObj name="Формула" r:id="rId8" imgW="1828800" imgH="1218960" progId="Equation.3">
                  <p:embed/>
                  <p:pic>
                    <p:nvPicPr>
                      <p:cNvPr id="0" name="Picture 8" descr="Полотно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2571744"/>
                        <a:ext cx="4986366" cy="3857652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ФИЗКУЛЬТМИНУТКА</a:t>
            </a:r>
            <a:br>
              <a:rPr lang="ru-RU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857232"/>
            <a:ext cx="83582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	</a:t>
            </a:r>
            <a:r>
              <a:rPr lang="ru-RU" sz="4400" dirty="0" smtClean="0">
                <a:solidFill>
                  <a:srgbClr val="002060"/>
                </a:solidFill>
              </a:rPr>
              <a:t>А теперь ребята встали,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      Быстро руки вверх подняли,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      В стороны, вперёд, назад.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      Повернулись вправо, влево,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      Тихо сели, вновь за дело!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" name="Picture 8" descr="Bea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125143"/>
            <a:ext cx="2481261" cy="273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850112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214422"/>
            <a:ext cx="8229600" cy="1296974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Какая часть фигуры закрашена?</a:t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                        б                   в                           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85984" y="0"/>
            <a:ext cx="37401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FF00"/>
                </a:solidFill>
              </a:rPr>
              <a:t>Задание №10.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rgbClr val="00FF00"/>
                </a:solidFill>
              </a:rPr>
              <a:t>Разгадайте  ребус</a:t>
            </a:r>
            <a:br>
              <a:rPr lang="ru-RU" b="1" dirty="0">
                <a:solidFill>
                  <a:srgbClr val="00FF00"/>
                </a:solidFill>
              </a:rPr>
            </a:br>
            <a:endParaRPr lang="ru-RU" b="1" i="1" dirty="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CE7CA3-BD64-492F-B9FB-FB28505F9491}" type="slidenum">
              <a:rPr lang="ru-RU"/>
              <a:pPr/>
              <a:t>3</a:t>
            </a:fld>
            <a:endParaRPr lang="ru-RU"/>
          </a:p>
        </p:txBody>
      </p:sp>
      <p:sp>
        <p:nvSpPr>
          <p:cNvPr id="8195" name="Rectangle 15"/>
          <p:cNvSpPr>
            <a:spLocks noChangeArrowheads="1"/>
          </p:cNvSpPr>
          <p:nvPr/>
        </p:nvSpPr>
        <p:spPr bwMode="auto">
          <a:xfrm>
            <a:off x="4859338" y="1484313"/>
            <a:ext cx="3816350" cy="2305050"/>
          </a:xfrm>
          <a:prstGeom prst="rect">
            <a:avLst/>
          </a:prstGeom>
          <a:solidFill>
            <a:srgbClr val="FFE7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Rectangle 14"/>
          <p:cNvSpPr>
            <a:spLocks noChangeArrowheads="1"/>
          </p:cNvSpPr>
          <p:nvPr/>
        </p:nvSpPr>
        <p:spPr bwMode="auto">
          <a:xfrm>
            <a:off x="500034" y="1500174"/>
            <a:ext cx="3816350" cy="2305050"/>
          </a:xfrm>
          <a:prstGeom prst="rect">
            <a:avLst/>
          </a:prstGeom>
          <a:solidFill>
            <a:srgbClr val="FFE7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AutoShape 5"/>
          <p:cNvSpPr>
            <a:spLocks noChangeArrowheads="1"/>
          </p:cNvSpPr>
          <p:nvPr/>
        </p:nvSpPr>
        <p:spPr bwMode="auto">
          <a:xfrm>
            <a:off x="2143108" y="5429264"/>
            <a:ext cx="6408738" cy="1143008"/>
          </a:xfrm>
          <a:prstGeom prst="wedgeRoundRectCallout">
            <a:avLst>
              <a:gd name="adj1" fmla="val -60403"/>
              <a:gd name="adj2" fmla="val -127093"/>
              <a:gd name="adj3" fmla="val 16667"/>
            </a:avLst>
          </a:prstGeom>
          <a:solidFill>
            <a:srgbClr val="CEFEE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Сформулируйте тему урока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8201" name="Picture 8" descr="ange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989138"/>
            <a:ext cx="15113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9" descr="img14"/>
          <p:cNvPicPr>
            <a:picLocks noChangeAspect="1" noChangeArrowheads="1"/>
          </p:cNvPicPr>
          <p:nvPr/>
        </p:nvPicPr>
        <p:blipFill>
          <a:blip r:embed="rId3"/>
          <a:srcRect r="55977"/>
          <a:stretch>
            <a:fillRect/>
          </a:stretch>
        </p:blipFill>
        <p:spPr bwMode="auto">
          <a:xfrm>
            <a:off x="684213" y="1989138"/>
            <a:ext cx="15843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2700338" y="155733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Г = НЫ</a:t>
            </a:r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3851275" y="3162300"/>
            <a:ext cx="1524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eorgia"/>
              </a:rPr>
              <a:t>,</a:t>
            </a:r>
          </a:p>
        </p:txBody>
      </p:sp>
      <p:pic>
        <p:nvPicPr>
          <p:cNvPr id="8205" name="Picture 13" descr="img15"/>
          <p:cNvPicPr>
            <a:picLocks noChangeAspect="1" noChangeArrowheads="1"/>
          </p:cNvPicPr>
          <p:nvPr/>
        </p:nvPicPr>
        <p:blipFill>
          <a:blip r:embed="rId4"/>
          <a:srcRect r="45964"/>
          <a:stretch>
            <a:fillRect/>
          </a:stretch>
        </p:blipFill>
        <p:spPr bwMode="auto">
          <a:xfrm>
            <a:off x="5435600" y="2060575"/>
            <a:ext cx="19446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6" descr="игла"/>
          <p:cNvPicPr>
            <a:picLocks noChangeAspect="1" noChangeArrowheads="1"/>
          </p:cNvPicPr>
          <p:nvPr/>
        </p:nvPicPr>
        <p:blipFill>
          <a:blip r:embed="rId5">
            <a:lum bright="-12000" contrast="18000"/>
          </a:blip>
          <a:srcRect r="67908" b="-8009"/>
          <a:stretch>
            <a:fillRect/>
          </a:stretch>
        </p:blipFill>
        <p:spPr bwMode="auto">
          <a:xfrm>
            <a:off x="7380288" y="2060575"/>
            <a:ext cx="4968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WordArt 17"/>
          <p:cNvSpPr>
            <a:spLocks noChangeArrowheads="1" noChangeShapeType="1" noTextEdit="1"/>
          </p:cNvSpPr>
          <p:nvPr/>
        </p:nvSpPr>
        <p:spPr bwMode="auto">
          <a:xfrm>
            <a:off x="7451725" y="3162300"/>
            <a:ext cx="1524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eorgia"/>
              </a:rPr>
              <a:t>,</a:t>
            </a:r>
          </a:p>
        </p:txBody>
      </p:sp>
      <p:sp>
        <p:nvSpPr>
          <p:cNvPr id="8208" name="WordArt 18"/>
          <p:cNvSpPr>
            <a:spLocks noChangeArrowheads="1" noChangeShapeType="1" noTextEdit="1"/>
          </p:cNvSpPr>
          <p:nvPr/>
        </p:nvSpPr>
        <p:spPr bwMode="auto">
          <a:xfrm>
            <a:off x="7235825" y="3162300"/>
            <a:ext cx="1524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eorgia"/>
              </a:rPr>
              <a:t>,</a:t>
            </a:r>
          </a:p>
        </p:txBody>
      </p:sp>
      <p:pic>
        <p:nvPicPr>
          <p:cNvPr id="29698" name="Picture 2" descr="http://mtdata.ru/u23/photo4053/20736303317-0/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714884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>
                <a:solidFill>
                  <a:schemeClr val="bg1"/>
                </a:solidFill>
              </a:rPr>
              <a:t>Какая часть фигуры </a:t>
            </a:r>
            <a:r>
              <a:rPr lang="ru-RU" b="1" dirty="0" smtClean="0">
                <a:solidFill>
                  <a:schemeClr val="bg1"/>
                </a:solidFill>
              </a:rPr>
              <a:t>закрашена?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а</a:t>
            </a:r>
            <a:r>
              <a:rPr lang="ru-RU" dirty="0" smtClean="0">
                <a:solidFill>
                  <a:schemeClr val="bg1"/>
                </a:solidFill>
              </a:rPr>
              <a:t>                  б                   в                         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78581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1571604" y="4857760"/>
          <a:ext cx="857256" cy="1468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9" name="Формула" r:id="rId4" imgW="152280" imgH="393480" progId="Equation.3">
                  <p:embed/>
                </p:oleObj>
              </mc:Choice>
              <mc:Fallback>
                <p:oleObj name="Формула" r:id="rId4" imgW="152280" imgH="393480" progId="Equation.3">
                  <p:embed/>
                  <p:pic>
                    <p:nvPicPr>
                      <p:cNvPr id="0" name="Picture 2" descr="Папирус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4857760"/>
                        <a:ext cx="857256" cy="1468503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4357686" y="4857760"/>
          <a:ext cx="928694" cy="1485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0" name="Формула" r:id="rId7" imgW="139680" imgH="393480" progId="Equation.3">
                  <p:embed/>
                </p:oleObj>
              </mc:Choice>
              <mc:Fallback>
                <p:oleObj name="Формула" r:id="rId7" imgW="139680" imgH="393480" progId="Equation.3">
                  <p:embed/>
                  <p:pic>
                    <p:nvPicPr>
                      <p:cNvPr id="0" name="Picture 3" descr="Папирус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4857760"/>
                        <a:ext cx="928694" cy="1485910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6858016" y="4929198"/>
          <a:ext cx="958856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1" name="Формула" r:id="rId9" imgW="203040" imgH="393480" progId="Equation.3">
                  <p:embed/>
                </p:oleObj>
              </mc:Choice>
              <mc:Fallback>
                <p:oleObj name="Формула" r:id="rId9" imgW="203040" imgH="393480" progId="Equation.3">
                  <p:embed/>
                  <p:pic>
                    <p:nvPicPr>
                      <p:cNvPr id="0" name="Picture 4" descr="Папирус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6" y="4929198"/>
                        <a:ext cx="958856" cy="1428760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71604" y="0"/>
            <a:ext cx="6421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FF00"/>
                </a:solidFill>
              </a:rPr>
              <a:t>Задание № 10.         Ответы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Задания № 11          Тест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63" y="666731"/>
            <a:ext cx="8751155" cy="58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Задания № 11          Ответы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42918"/>
            <a:ext cx="9144000" cy="58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508500" y="3346450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09" name="Формула" r:id="rId4" imgW="126720" imgH="164880" progId="Equation.3">
                  <p:embed/>
                </p:oleObj>
              </mc:Choice>
              <mc:Fallback>
                <p:oleObj name="Формула" r:id="rId4" imgW="12672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46450"/>
                        <a:ext cx="1270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1140742" y="3571876"/>
          <a:ext cx="568975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0" name="Формула" r:id="rId6" imgW="152280" imgH="393480" progId="Equation.3">
                  <p:embed/>
                </p:oleObj>
              </mc:Choice>
              <mc:Fallback>
                <p:oleObj name="Формула" r:id="rId6" imgW="1522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742" y="3571876"/>
                        <a:ext cx="568975" cy="928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2357422" y="3643314"/>
          <a:ext cx="650086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1" name="Формула" r:id="rId8" imgW="152280" imgH="393480" progId="Equation.3">
                  <p:embed/>
                </p:oleObj>
              </mc:Choice>
              <mc:Fallback>
                <p:oleObj name="Формула" r:id="rId8" imgW="1522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3643314"/>
                        <a:ext cx="650086" cy="928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4" name="Object 6"/>
          <p:cNvGraphicFramePr>
            <a:graphicFrameLocks noChangeAspect="1"/>
          </p:cNvGraphicFramePr>
          <p:nvPr/>
        </p:nvGraphicFramePr>
        <p:xfrm>
          <a:off x="3929058" y="3643314"/>
          <a:ext cx="571504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2" name="Формула" r:id="rId10" imgW="215640" imgH="393480" progId="Equation.3">
                  <p:embed/>
                </p:oleObj>
              </mc:Choice>
              <mc:Fallback>
                <p:oleObj name="Формула" r:id="rId10" imgW="2156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3643314"/>
                        <a:ext cx="571504" cy="928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5" name="Object 7"/>
          <p:cNvGraphicFramePr>
            <a:graphicFrameLocks noChangeAspect="1"/>
          </p:cNvGraphicFramePr>
          <p:nvPr/>
        </p:nvGraphicFramePr>
        <p:xfrm>
          <a:off x="5500694" y="3786189"/>
          <a:ext cx="714380" cy="873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3" name="Формула" r:id="rId12" imgW="241200" imgH="393480" progId="Equation.3">
                  <p:embed/>
                </p:oleObj>
              </mc:Choice>
              <mc:Fallback>
                <p:oleObj name="Формула" r:id="rId12" imgW="2412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3786189"/>
                        <a:ext cx="714380" cy="873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6" name="Object 8"/>
          <p:cNvGraphicFramePr>
            <a:graphicFrameLocks noChangeAspect="1"/>
          </p:cNvGraphicFramePr>
          <p:nvPr/>
        </p:nvGraphicFramePr>
        <p:xfrm>
          <a:off x="7143768" y="4000504"/>
          <a:ext cx="428628" cy="559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4" name="Формула" r:id="rId14" imgW="126720" imgH="164880" progId="Equation.3">
                  <p:embed/>
                </p:oleObj>
              </mc:Choice>
              <mc:Fallback>
                <p:oleObj name="Формула" r:id="rId14" imgW="126720" imgH="1648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4000504"/>
                        <a:ext cx="428628" cy="559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1428728" y="6000767"/>
          <a:ext cx="500066" cy="86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5" name="Формула" r:id="rId16" imgW="228600" imgH="393480" progId="Equation.3">
                  <p:embed/>
                </p:oleObj>
              </mc:Choice>
              <mc:Fallback>
                <p:oleObj name="Формула" r:id="rId16" imgW="22860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6000767"/>
                        <a:ext cx="500066" cy="86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9" name="Object 11"/>
          <p:cNvGraphicFramePr>
            <a:graphicFrameLocks noChangeAspect="1"/>
          </p:cNvGraphicFramePr>
          <p:nvPr/>
        </p:nvGraphicFramePr>
        <p:xfrm>
          <a:off x="4143372" y="6000767"/>
          <a:ext cx="500066" cy="815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6" name="Формула" r:id="rId18" imgW="241200" imgH="393480" progId="Equation.3">
                  <p:embed/>
                </p:oleObj>
              </mc:Choice>
              <mc:Fallback>
                <p:oleObj name="Формула" r:id="rId18" imgW="241200" imgH="393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6000767"/>
                        <a:ext cx="500066" cy="815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2" name="Object 14"/>
          <p:cNvGraphicFramePr>
            <a:graphicFrameLocks noChangeAspect="1"/>
          </p:cNvGraphicFramePr>
          <p:nvPr/>
        </p:nvGraphicFramePr>
        <p:xfrm>
          <a:off x="6643702" y="5929330"/>
          <a:ext cx="642942" cy="786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7" name="Формула" r:id="rId20" imgW="241200" imgH="393480" progId="Equation.3">
                  <p:embed/>
                </p:oleObj>
              </mc:Choice>
              <mc:Fallback>
                <p:oleObj name="Формула" r:id="rId20" imgW="241200" imgH="393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702" y="5929330"/>
                        <a:ext cx="642942" cy="786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57224" y="4786322"/>
            <a:ext cx="2133600" cy="1849437"/>
            <a:chOff x="1904" y="503"/>
            <a:chExt cx="2440" cy="174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904" y="704"/>
              <a:ext cx="2440" cy="1544"/>
              <a:chOff x="192" y="2144"/>
              <a:chExt cx="2440" cy="1544"/>
            </a:xfrm>
          </p:grpSpPr>
          <p:sp>
            <p:nvSpPr>
              <p:cNvPr id="105476" name="AutoShape 4" descr="Дуб"/>
              <p:cNvSpPr>
                <a:spLocks noChangeArrowheads="1"/>
              </p:cNvSpPr>
              <p:nvPr/>
            </p:nvSpPr>
            <p:spPr bwMode="auto">
              <a:xfrm>
                <a:off x="192" y="2144"/>
                <a:ext cx="2440" cy="1544"/>
              </a:xfrm>
              <a:prstGeom prst="cube">
                <a:avLst>
                  <a:gd name="adj" fmla="val 72667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28575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77" name="Freeform 5" descr="Дуб"/>
              <p:cNvSpPr>
                <a:spLocks/>
              </p:cNvSpPr>
              <p:nvPr/>
            </p:nvSpPr>
            <p:spPr bwMode="auto">
              <a:xfrm>
                <a:off x="1512" y="2160"/>
                <a:ext cx="1120" cy="1520"/>
              </a:xfrm>
              <a:custGeom>
                <a:avLst/>
                <a:gdLst/>
                <a:ahLst/>
                <a:cxnLst>
                  <a:cxn ang="0">
                    <a:pos x="0" y="1520"/>
                  </a:cxn>
                  <a:cxn ang="0">
                    <a:pos x="1120" y="384"/>
                  </a:cxn>
                  <a:cxn ang="0">
                    <a:pos x="1120" y="0"/>
                  </a:cxn>
                  <a:cxn ang="0">
                    <a:pos x="0" y="1120"/>
                  </a:cxn>
                  <a:cxn ang="0">
                    <a:pos x="0" y="1520"/>
                  </a:cxn>
                </a:cxnLst>
                <a:rect l="0" t="0" r="r" b="b"/>
                <a:pathLst>
                  <a:path w="1120" h="1520">
                    <a:moveTo>
                      <a:pt x="0" y="1520"/>
                    </a:moveTo>
                    <a:lnTo>
                      <a:pt x="1120" y="384"/>
                    </a:lnTo>
                    <a:lnTo>
                      <a:pt x="1120" y="0"/>
                    </a:lnTo>
                    <a:lnTo>
                      <a:pt x="0" y="1120"/>
                    </a:lnTo>
                    <a:lnTo>
                      <a:pt x="0" y="1520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-1823409">
              <a:off x="1917" y="1444"/>
              <a:ext cx="362" cy="400"/>
              <a:chOff x="2984" y="1518"/>
              <a:chExt cx="419" cy="531"/>
            </a:xfrm>
          </p:grpSpPr>
          <p:sp>
            <p:nvSpPr>
              <p:cNvPr id="105479" name="Freeform 7"/>
              <p:cNvSpPr>
                <a:spLocks/>
              </p:cNvSpPr>
              <p:nvPr/>
            </p:nvSpPr>
            <p:spPr bwMode="auto">
              <a:xfrm>
                <a:off x="2984" y="1543"/>
                <a:ext cx="419" cy="506"/>
              </a:xfrm>
              <a:custGeom>
                <a:avLst/>
                <a:gdLst/>
                <a:ahLst/>
                <a:cxnLst>
                  <a:cxn ang="0">
                    <a:pos x="88" y="41"/>
                  </a:cxn>
                  <a:cxn ang="0">
                    <a:pos x="24" y="305"/>
                  </a:cxn>
                  <a:cxn ang="0">
                    <a:pos x="232" y="489"/>
                  </a:cxn>
                  <a:cxn ang="0">
                    <a:pos x="368" y="409"/>
                  </a:cxn>
                  <a:cxn ang="0">
                    <a:pos x="408" y="233"/>
                  </a:cxn>
                  <a:cxn ang="0">
                    <a:pos x="304" y="57"/>
                  </a:cxn>
                  <a:cxn ang="0">
                    <a:pos x="176" y="57"/>
                  </a:cxn>
                  <a:cxn ang="0">
                    <a:pos x="88" y="41"/>
                  </a:cxn>
                </a:cxnLst>
                <a:rect l="0" t="0" r="r" b="b"/>
                <a:pathLst>
                  <a:path w="419" h="506">
                    <a:moveTo>
                      <a:pt x="88" y="41"/>
                    </a:moveTo>
                    <a:cubicBezTo>
                      <a:pt x="63" y="82"/>
                      <a:pt x="0" y="230"/>
                      <a:pt x="24" y="305"/>
                    </a:cubicBezTo>
                    <a:cubicBezTo>
                      <a:pt x="48" y="380"/>
                      <a:pt x="175" y="472"/>
                      <a:pt x="232" y="489"/>
                    </a:cubicBezTo>
                    <a:cubicBezTo>
                      <a:pt x="289" y="506"/>
                      <a:pt x="339" y="452"/>
                      <a:pt x="368" y="409"/>
                    </a:cubicBezTo>
                    <a:cubicBezTo>
                      <a:pt x="397" y="366"/>
                      <a:pt x="419" y="292"/>
                      <a:pt x="408" y="233"/>
                    </a:cubicBezTo>
                    <a:cubicBezTo>
                      <a:pt x="397" y="174"/>
                      <a:pt x="343" y="86"/>
                      <a:pt x="304" y="57"/>
                    </a:cubicBezTo>
                    <a:cubicBezTo>
                      <a:pt x="265" y="28"/>
                      <a:pt x="209" y="57"/>
                      <a:pt x="176" y="57"/>
                    </a:cubicBezTo>
                    <a:cubicBezTo>
                      <a:pt x="143" y="57"/>
                      <a:pt x="113" y="0"/>
                      <a:pt x="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CC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80" name="plant"/>
              <p:cNvSpPr>
                <a:spLocks noEditPoints="1" noChangeArrowheads="1"/>
              </p:cNvSpPr>
              <p:nvPr/>
            </p:nvSpPr>
            <p:spPr bwMode="auto">
              <a:xfrm>
                <a:off x="3006" y="1518"/>
                <a:ext cx="348" cy="140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285" y="1415"/>
              <a:ext cx="717" cy="413"/>
              <a:chOff x="1341" y="3831"/>
              <a:chExt cx="717" cy="413"/>
            </a:xfrm>
          </p:grpSpPr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 rot="3215152">
                <a:off x="1677" y="3812"/>
                <a:ext cx="362" cy="400"/>
                <a:chOff x="2984" y="1518"/>
                <a:chExt cx="419" cy="531"/>
              </a:xfrm>
            </p:grpSpPr>
            <p:sp>
              <p:nvSpPr>
                <p:cNvPr id="105483" name="Freeform 11"/>
                <p:cNvSpPr>
                  <a:spLocks/>
                </p:cNvSpPr>
                <p:nvPr/>
              </p:nvSpPr>
              <p:spPr bwMode="auto">
                <a:xfrm>
                  <a:off x="2984" y="1543"/>
                  <a:ext cx="419" cy="506"/>
                </a:xfrm>
                <a:custGeom>
                  <a:avLst/>
                  <a:gdLst/>
                  <a:ahLst/>
                  <a:cxnLst>
                    <a:cxn ang="0">
                      <a:pos x="88" y="41"/>
                    </a:cxn>
                    <a:cxn ang="0">
                      <a:pos x="24" y="305"/>
                    </a:cxn>
                    <a:cxn ang="0">
                      <a:pos x="232" y="489"/>
                    </a:cxn>
                    <a:cxn ang="0">
                      <a:pos x="368" y="409"/>
                    </a:cxn>
                    <a:cxn ang="0">
                      <a:pos x="408" y="233"/>
                    </a:cxn>
                    <a:cxn ang="0">
                      <a:pos x="304" y="57"/>
                    </a:cxn>
                    <a:cxn ang="0">
                      <a:pos x="176" y="57"/>
                    </a:cxn>
                    <a:cxn ang="0">
                      <a:pos x="88" y="41"/>
                    </a:cxn>
                  </a:cxnLst>
                  <a:rect l="0" t="0" r="r" b="b"/>
                  <a:pathLst>
                    <a:path w="419" h="506">
                      <a:moveTo>
                        <a:pt x="88" y="41"/>
                      </a:moveTo>
                      <a:cubicBezTo>
                        <a:pt x="63" y="82"/>
                        <a:pt x="0" y="230"/>
                        <a:pt x="24" y="305"/>
                      </a:cubicBezTo>
                      <a:cubicBezTo>
                        <a:pt x="48" y="380"/>
                        <a:pt x="175" y="472"/>
                        <a:pt x="232" y="489"/>
                      </a:cubicBezTo>
                      <a:cubicBezTo>
                        <a:pt x="289" y="506"/>
                        <a:pt x="339" y="452"/>
                        <a:pt x="368" y="409"/>
                      </a:cubicBezTo>
                      <a:cubicBezTo>
                        <a:pt x="397" y="366"/>
                        <a:pt x="419" y="292"/>
                        <a:pt x="408" y="233"/>
                      </a:cubicBezTo>
                      <a:cubicBezTo>
                        <a:pt x="397" y="174"/>
                        <a:pt x="343" y="86"/>
                        <a:pt x="304" y="57"/>
                      </a:cubicBezTo>
                      <a:cubicBezTo>
                        <a:pt x="265" y="28"/>
                        <a:pt x="209" y="57"/>
                        <a:pt x="176" y="57"/>
                      </a:cubicBezTo>
                      <a:cubicBezTo>
                        <a:pt x="143" y="57"/>
                        <a:pt x="113" y="0"/>
                        <a:pt x="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84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006" y="1518"/>
                  <a:ext cx="348" cy="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 rot="-1823409">
                <a:off x="1341" y="3844"/>
                <a:ext cx="362" cy="400"/>
                <a:chOff x="2984" y="1518"/>
                <a:chExt cx="419" cy="531"/>
              </a:xfrm>
            </p:grpSpPr>
            <p:sp>
              <p:nvSpPr>
                <p:cNvPr id="105486" name="Freeform 14"/>
                <p:cNvSpPr>
                  <a:spLocks/>
                </p:cNvSpPr>
                <p:nvPr/>
              </p:nvSpPr>
              <p:spPr bwMode="auto">
                <a:xfrm>
                  <a:off x="2984" y="1543"/>
                  <a:ext cx="419" cy="506"/>
                </a:xfrm>
                <a:custGeom>
                  <a:avLst/>
                  <a:gdLst/>
                  <a:ahLst/>
                  <a:cxnLst>
                    <a:cxn ang="0">
                      <a:pos x="88" y="41"/>
                    </a:cxn>
                    <a:cxn ang="0">
                      <a:pos x="24" y="305"/>
                    </a:cxn>
                    <a:cxn ang="0">
                      <a:pos x="232" y="489"/>
                    </a:cxn>
                    <a:cxn ang="0">
                      <a:pos x="368" y="409"/>
                    </a:cxn>
                    <a:cxn ang="0">
                      <a:pos x="408" y="233"/>
                    </a:cxn>
                    <a:cxn ang="0">
                      <a:pos x="304" y="57"/>
                    </a:cxn>
                    <a:cxn ang="0">
                      <a:pos x="176" y="57"/>
                    </a:cxn>
                    <a:cxn ang="0">
                      <a:pos x="88" y="41"/>
                    </a:cxn>
                  </a:cxnLst>
                  <a:rect l="0" t="0" r="r" b="b"/>
                  <a:pathLst>
                    <a:path w="419" h="506">
                      <a:moveTo>
                        <a:pt x="88" y="41"/>
                      </a:moveTo>
                      <a:cubicBezTo>
                        <a:pt x="63" y="82"/>
                        <a:pt x="0" y="230"/>
                        <a:pt x="24" y="305"/>
                      </a:cubicBezTo>
                      <a:cubicBezTo>
                        <a:pt x="48" y="380"/>
                        <a:pt x="175" y="472"/>
                        <a:pt x="232" y="489"/>
                      </a:cubicBezTo>
                      <a:cubicBezTo>
                        <a:pt x="289" y="506"/>
                        <a:pt x="339" y="452"/>
                        <a:pt x="368" y="409"/>
                      </a:cubicBezTo>
                      <a:cubicBezTo>
                        <a:pt x="397" y="366"/>
                        <a:pt x="419" y="292"/>
                        <a:pt x="408" y="233"/>
                      </a:cubicBezTo>
                      <a:cubicBezTo>
                        <a:pt x="397" y="174"/>
                        <a:pt x="343" y="86"/>
                        <a:pt x="304" y="57"/>
                      </a:cubicBezTo>
                      <a:cubicBezTo>
                        <a:pt x="265" y="28"/>
                        <a:pt x="209" y="57"/>
                        <a:pt x="176" y="57"/>
                      </a:cubicBezTo>
                      <a:cubicBezTo>
                        <a:pt x="143" y="57"/>
                        <a:pt x="113" y="0"/>
                        <a:pt x="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87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006" y="1518"/>
                  <a:ext cx="348" cy="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3565" y="503"/>
              <a:ext cx="717" cy="413"/>
              <a:chOff x="1341" y="3831"/>
              <a:chExt cx="717" cy="413"/>
            </a:xfrm>
          </p:grpSpPr>
          <p:grpSp>
            <p:nvGrpSpPr>
              <p:cNvPr id="9" name="Group 17"/>
              <p:cNvGrpSpPr>
                <a:grpSpLocks/>
              </p:cNvGrpSpPr>
              <p:nvPr/>
            </p:nvGrpSpPr>
            <p:grpSpPr bwMode="auto">
              <a:xfrm rot="3215152">
                <a:off x="1677" y="3812"/>
                <a:ext cx="362" cy="400"/>
                <a:chOff x="2984" y="1518"/>
                <a:chExt cx="419" cy="531"/>
              </a:xfrm>
            </p:grpSpPr>
            <p:sp>
              <p:nvSpPr>
                <p:cNvPr id="105490" name="Freeform 18"/>
                <p:cNvSpPr>
                  <a:spLocks/>
                </p:cNvSpPr>
                <p:nvPr/>
              </p:nvSpPr>
              <p:spPr bwMode="auto">
                <a:xfrm>
                  <a:off x="2984" y="1543"/>
                  <a:ext cx="419" cy="506"/>
                </a:xfrm>
                <a:custGeom>
                  <a:avLst/>
                  <a:gdLst/>
                  <a:ahLst/>
                  <a:cxnLst>
                    <a:cxn ang="0">
                      <a:pos x="88" y="41"/>
                    </a:cxn>
                    <a:cxn ang="0">
                      <a:pos x="24" y="305"/>
                    </a:cxn>
                    <a:cxn ang="0">
                      <a:pos x="232" y="489"/>
                    </a:cxn>
                    <a:cxn ang="0">
                      <a:pos x="368" y="409"/>
                    </a:cxn>
                    <a:cxn ang="0">
                      <a:pos x="408" y="233"/>
                    </a:cxn>
                    <a:cxn ang="0">
                      <a:pos x="304" y="57"/>
                    </a:cxn>
                    <a:cxn ang="0">
                      <a:pos x="176" y="57"/>
                    </a:cxn>
                    <a:cxn ang="0">
                      <a:pos x="88" y="41"/>
                    </a:cxn>
                  </a:cxnLst>
                  <a:rect l="0" t="0" r="r" b="b"/>
                  <a:pathLst>
                    <a:path w="419" h="506">
                      <a:moveTo>
                        <a:pt x="88" y="41"/>
                      </a:moveTo>
                      <a:cubicBezTo>
                        <a:pt x="63" y="82"/>
                        <a:pt x="0" y="230"/>
                        <a:pt x="24" y="305"/>
                      </a:cubicBezTo>
                      <a:cubicBezTo>
                        <a:pt x="48" y="380"/>
                        <a:pt x="175" y="472"/>
                        <a:pt x="232" y="489"/>
                      </a:cubicBezTo>
                      <a:cubicBezTo>
                        <a:pt x="289" y="506"/>
                        <a:pt x="339" y="452"/>
                        <a:pt x="368" y="409"/>
                      </a:cubicBezTo>
                      <a:cubicBezTo>
                        <a:pt x="397" y="366"/>
                        <a:pt x="419" y="292"/>
                        <a:pt x="408" y="233"/>
                      </a:cubicBezTo>
                      <a:cubicBezTo>
                        <a:pt x="397" y="174"/>
                        <a:pt x="343" y="86"/>
                        <a:pt x="304" y="57"/>
                      </a:cubicBezTo>
                      <a:cubicBezTo>
                        <a:pt x="265" y="28"/>
                        <a:pt x="209" y="57"/>
                        <a:pt x="176" y="57"/>
                      </a:cubicBezTo>
                      <a:cubicBezTo>
                        <a:pt x="143" y="57"/>
                        <a:pt x="113" y="0"/>
                        <a:pt x="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91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006" y="1518"/>
                  <a:ext cx="348" cy="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 rot="-1823409">
                <a:off x="1341" y="3844"/>
                <a:ext cx="362" cy="400"/>
                <a:chOff x="2984" y="1518"/>
                <a:chExt cx="419" cy="531"/>
              </a:xfrm>
            </p:grpSpPr>
            <p:sp>
              <p:nvSpPr>
                <p:cNvPr id="105493" name="Freeform 21"/>
                <p:cNvSpPr>
                  <a:spLocks/>
                </p:cNvSpPr>
                <p:nvPr/>
              </p:nvSpPr>
              <p:spPr bwMode="auto">
                <a:xfrm>
                  <a:off x="2984" y="1543"/>
                  <a:ext cx="419" cy="506"/>
                </a:xfrm>
                <a:custGeom>
                  <a:avLst/>
                  <a:gdLst/>
                  <a:ahLst/>
                  <a:cxnLst>
                    <a:cxn ang="0">
                      <a:pos x="88" y="41"/>
                    </a:cxn>
                    <a:cxn ang="0">
                      <a:pos x="24" y="305"/>
                    </a:cxn>
                    <a:cxn ang="0">
                      <a:pos x="232" y="489"/>
                    </a:cxn>
                    <a:cxn ang="0">
                      <a:pos x="368" y="409"/>
                    </a:cxn>
                    <a:cxn ang="0">
                      <a:pos x="408" y="233"/>
                    </a:cxn>
                    <a:cxn ang="0">
                      <a:pos x="304" y="57"/>
                    </a:cxn>
                    <a:cxn ang="0">
                      <a:pos x="176" y="57"/>
                    </a:cxn>
                    <a:cxn ang="0">
                      <a:pos x="88" y="41"/>
                    </a:cxn>
                  </a:cxnLst>
                  <a:rect l="0" t="0" r="r" b="b"/>
                  <a:pathLst>
                    <a:path w="419" h="506">
                      <a:moveTo>
                        <a:pt x="88" y="41"/>
                      </a:moveTo>
                      <a:cubicBezTo>
                        <a:pt x="63" y="82"/>
                        <a:pt x="0" y="230"/>
                        <a:pt x="24" y="305"/>
                      </a:cubicBezTo>
                      <a:cubicBezTo>
                        <a:pt x="48" y="380"/>
                        <a:pt x="175" y="472"/>
                        <a:pt x="232" y="489"/>
                      </a:cubicBezTo>
                      <a:cubicBezTo>
                        <a:pt x="289" y="506"/>
                        <a:pt x="339" y="452"/>
                        <a:pt x="368" y="409"/>
                      </a:cubicBezTo>
                      <a:cubicBezTo>
                        <a:pt x="397" y="366"/>
                        <a:pt x="419" y="292"/>
                        <a:pt x="408" y="233"/>
                      </a:cubicBezTo>
                      <a:cubicBezTo>
                        <a:pt x="397" y="174"/>
                        <a:pt x="343" y="86"/>
                        <a:pt x="304" y="57"/>
                      </a:cubicBezTo>
                      <a:cubicBezTo>
                        <a:pt x="265" y="28"/>
                        <a:pt x="209" y="57"/>
                        <a:pt x="176" y="57"/>
                      </a:cubicBezTo>
                      <a:cubicBezTo>
                        <a:pt x="143" y="57"/>
                        <a:pt x="113" y="0"/>
                        <a:pt x="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94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006" y="1518"/>
                  <a:ext cx="348" cy="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3373" y="743"/>
              <a:ext cx="717" cy="413"/>
              <a:chOff x="1341" y="3831"/>
              <a:chExt cx="717" cy="413"/>
            </a:xfrm>
          </p:grpSpPr>
          <p:grpSp>
            <p:nvGrpSpPr>
              <p:cNvPr id="12" name="Group 24"/>
              <p:cNvGrpSpPr>
                <a:grpSpLocks/>
              </p:cNvGrpSpPr>
              <p:nvPr/>
            </p:nvGrpSpPr>
            <p:grpSpPr bwMode="auto">
              <a:xfrm rot="3215152">
                <a:off x="1677" y="3812"/>
                <a:ext cx="362" cy="400"/>
                <a:chOff x="2984" y="1518"/>
                <a:chExt cx="419" cy="531"/>
              </a:xfrm>
            </p:grpSpPr>
            <p:sp>
              <p:nvSpPr>
                <p:cNvPr id="105497" name="Freeform 25"/>
                <p:cNvSpPr>
                  <a:spLocks/>
                </p:cNvSpPr>
                <p:nvPr/>
              </p:nvSpPr>
              <p:spPr bwMode="auto">
                <a:xfrm>
                  <a:off x="2984" y="1543"/>
                  <a:ext cx="419" cy="506"/>
                </a:xfrm>
                <a:custGeom>
                  <a:avLst/>
                  <a:gdLst/>
                  <a:ahLst/>
                  <a:cxnLst>
                    <a:cxn ang="0">
                      <a:pos x="88" y="41"/>
                    </a:cxn>
                    <a:cxn ang="0">
                      <a:pos x="24" y="305"/>
                    </a:cxn>
                    <a:cxn ang="0">
                      <a:pos x="232" y="489"/>
                    </a:cxn>
                    <a:cxn ang="0">
                      <a:pos x="368" y="409"/>
                    </a:cxn>
                    <a:cxn ang="0">
                      <a:pos x="408" y="233"/>
                    </a:cxn>
                    <a:cxn ang="0">
                      <a:pos x="304" y="57"/>
                    </a:cxn>
                    <a:cxn ang="0">
                      <a:pos x="176" y="57"/>
                    </a:cxn>
                    <a:cxn ang="0">
                      <a:pos x="88" y="41"/>
                    </a:cxn>
                  </a:cxnLst>
                  <a:rect l="0" t="0" r="r" b="b"/>
                  <a:pathLst>
                    <a:path w="419" h="506">
                      <a:moveTo>
                        <a:pt x="88" y="41"/>
                      </a:moveTo>
                      <a:cubicBezTo>
                        <a:pt x="63" y="82"/>
                        <a:pt x="0" y="230"/>
                        <a:pt x="24" y="305"/>
                      </a:cubicBezTo>
                      <a:cubicBezTo>
                        <a:pt x="48" y="380"/>
                        <a:pt x="175" y="472"/>
                        <a:pt x="232" y="489"/>
                      </a:cubicBezTo>
                      <a:cubicBezTo>
                        <a:pt x="289" y="506"/>
                        <a:pt x="339" y="452"/>
                        <a:pt x="368" y="409"/>
                      </a:cubicBezTo>
                      <a:cubicBezTo>
                        <a:pt x="397" y="366"/>
                        <a:pt x="419" y="292"/>
                        <a:pt x="408" y="233"/>
                      </a:cubicBezTo>
                      <a:cubicBezTo>
                        <a:pt x="397" y="174"/>
                        <a:pt x="343" y="86"/>
                        <a:pt x="304" y="57"/>
                      </a:cubicBezTo>
                      <a:cubicBezTo>
                        <a:pt x="265" y="28"/>
                        <a:pt x="209" y="57"/>
                        <a:pt x="176" y="57"/>
                      </a:cubicBezTo>
                      <a:cubicBezTo>
                        <a:pt x="143" y="57"/>
                        <a:pt x="113" y="0"/>
                        <a:pt x="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98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006" y="1518"/>
                  <a:ext cx="348" cy="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" name="Group 27"/>
              <p:cNvGrpSpPr>
                <a:grpSpLocks/>
              </p:cNvGrpSpPr>
              <p:nvPr/>
            </p:nvGrpSpPr>
            <p:grpSpPr bwMode="auto">
              <a:xfrm rot="-1823409">
                <a:off x="1341" y="3844"/>
                <a:ext cx="362" cy="400"/>
                <a:chOff x="2984" y="1518"/>
                <a:chExt cx="419" cy="531"/>
              </a:xfrm>
            </p:grpSpPr>
            <p:sp>
              <p:nvSpPr>
                <p:cNvPr id="105500" name="Freeform 28"/>
                <p:cNvSpPr>
                  <a:spLocks/>
                </p:cNvSpPr>
                <p:nvPr/>
              </p:nvSpPr>
              <p:spPr bwMode="auto">
                <a:xfrm>
                  <a:off x="2984" y="1543"/>
                  <a:ext cx="419" cy="506"/>
                </a:xfrm>
                <a:custGeom>
                  <a:avLst/>
                  <a:gdLst/>
                  <a:ahLst/>
                  <a:cxnLst>
                    <a:cxn ang="0">
                      <a:pos x="88" y="41"/>
                    </a:cxn>
                    <a:cxn ang="0">
                      <a:pos x="24" y="305"/>
                    </a:cxn>
                    <a:cxn ang="0">
                      <a:pos x="232" y="489"/>
                    </a:cxn>
                    <a:cxn ang="0">
                      <a:pos x="368" y="409"/>
                    </a:cxn>
                    <a:cxn ang="0">
                      <a:pos x="408" y="233"/>
                    </a:cxn>
                    <a:cxn ang="0">
                      <a:pos x="304" y="57"/>
                    </a:cxn>
                    <a:cxn ang="0">
                      <a:pos x="176" y="57"/>
                    </a:cxn>
                    <a:cxn ang="0">
                      <a:pos x="88" y="41"/>
                    </a:cxn>
                  </a:cxnLst>
                  <a:rect l="0" t="0" r="r" b="b"/>
                  <a:pathLst>
                    <a:path w="419" h="506">
                      <a:moveTo>
                        <a:pt x="88" y="41"/>
                      </a:moveTo>
                      <a:cubicBezTo>
                        <a:pt x="63" y="82"/>
                        <a:pt x="0" y="230"/>
                        <a:pt x="24" y="305"/>
                      </a:cubicBezTo>
                      <a:cubicBezTo>
                        <a:pt x="48" y="380"/>
                        <a:pt x="175" y="472"/>
                        <a:pt x="232" y="489"/>
                      </a:cubicBezTo>
                      <a:cubicBezTo>
                        <a:pt x="289" y="506"/>
                        <a:pt x="339" y="452"/>
                        <a:pt x="368" y="409"/>
                      </a:cubicBezTo>
                      <a:cubicBezTo>
                        <a:pt x="397" y="366"/>
                        <a:pt x="419" y="292"/>
                        <a:pt x="408" y="233"/>
                      </a:cubicBezTo>
                      <a:cubicBezTo>
                        <a:pt x="397" y="174"/>
                        <a:pt x="343" y="86"/>
                        <a:pt x="304" y="57"/>
                      </a:cubicBezTo>
                      <a:cubicBezTo>
                        <a:pt x="265" y="28"/>
                        <a:pt x="209" y="57"/>
                        <a:pt x="176" y="57"/>
                      </a:cubicBezTo>
                      <a:cubicBezTo>
                        <a:pt x="143" y="57"/>
                        <a:pt x="113" y="0"/>
                        <a:pt x="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01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006" y="1518"/>
                  <a:ext cx="348" cy="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4" name="Group 30"/>
            <p:cNvGrpSpPr>
              <a:grpSpLocks/>
            </p:cNvGrpSpPr>
            <p:nvPr/>
          </p:nvGrpSpPr>
          <p:grpSpPr bwMode="auto">
            <a:xfrm>
              <a:off x="2765" y="551"/>
              <a:ext cx="717" cy="413"/>
              <a:chOff x="1341" y="3831"/>
              <a:chExt cx="717" cy="413"/>
            </a:xfrm>
          </p:grpSpPr>
          <p:grpSp>
            <p:nvGrpSpPr>
              <p:cNvPr id="15" name="Group 31"/>
              <p:cNvGrpSpPr>
                <a:grpSpLocks/>
              </p:cNvGrpSpPr>
              <p:nvPr/>
            </p:nvGrpSpPr>
            <p:grpSpPr bwMode="auto">
              <a:xfrm rot="3215152">
                <a:off x="1677" y="3812"/>
                <a:ext cx="362" cy="400"/>
                <a:chOff x="2984" y="1518"/>
                <a:chExt cx="419" cy="531"/>
              </a:xfrm>
            </p:grpSpPr>
            <p:sp>
              <p:nvSpPr>
                <p:cNvPr id="105504" name="Freeform 32"/>
                <p:cNvSpPr>
                  <a:spLocks/>
                </p:cNvSpPr>
                <p:nvPr/>
              </p:nvSpPr>
              <p:spPr bwMode="auto">
                <a:xfrm>
                  <a:off x="2984" y="1543"/>
                  <a:ext cx="419" cy="506"/>
                </a:xfrm>
                <a:custGeom>
                  <a:avLst/>
                  <a:gdLst/>
                  <a:ahLst/>
                  <a:cxnLst>
                    <a:cxn ang="0">
                      <a:pos x="88" y="41"/>
                    </a:cxn>
                    <a:cxn ang="0">
                      <a:pos x="24" y="305"/>
                    </a:cxn>
                    <a:cxn ang="0">
                      <a:pos x="232" y="489"/>
                    </a:cxn>
                    <a:cxn ang="0">
                      <a:pos x="368" y="409"/>
                    </a:cxn>
                    <a:cxn ang="0">
                      <a:pos x="408" y="233"/>
                    </a:cxn>
                    <a:cxn ang="0">
                      <a:pos x="304" y="57"/>
                    </a:cxn>
                    <a:cxn ang="0">
                      <a:pos x="176" y="57"/>
                    </a:cxn>
                    <a:cxn ang="0">
                      <a:pos x="88" y="41"/>
                    </a:cxn>
                  </a:cxnLst>
                  <a:rect l="0" t="0" r="r" b="b"/>
                  <a:pathLst>
                    <a:path w="419" h="506">
                      <a:moveTo>
                        <a:pt x="88" y="41"/>
                      </a:moveTo>
                      <a:cubicBezTo>
                        <a:pt x="63" y="82"/>
                        <a:pt x="0" y="230"/>
                        <a:pt x="24" y="305"/>
                      </a:cubicBezTo>
                      <a:cubicBezTo>
                        <a:pt x="48" y="380"/>
                        <a:pt x="175" y="472"/>
                        <a:pt x="232" y="489"/>
                      </a:cubicBezTo>
                      <a:cubicBezTo>
                        <a:pt x="289" y="506"/>
                        <a:pt x="339" y="452"/>
                        <a:pt x="368" y="409"/>
                      </a:cubicBezTo>
                      <a:cubicBezTo>
                        <a:pt x="397" y="366"/>
                        <a:pt x="419" y="292"/>
                        <a:pt x="408" y="233"/>
                      </a:cubicBezTo>
                      <a:cubicBezTo>
                        <a:pt x="397" y="174"/>
                        <a:pt x="343" y="86"/>
                        <a:pt x="304" y="57"/>
                      </a:cubicBezTo>
                      <a:cubicBezTo>
                        <a:pt x="265" y="28"/>
                        <a:pt x="209" y="57"/>
                        <a:pt x="176" y="57"/>
                      </a:cubicBezTo>
                      <a:cubicBezTo>
                        <a:pt x="143" y="57"/>
                        <a:pt x="113" y="0"/>
                        <a:pt x="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05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006" y="1518"/>
                  <a:ext cx="348" cy="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34"/>
              <p:cNvGrpSpPr>
                <a:grpSpLocks/>
              </p:cNvGrpSpPr>
              <p:nvPr/>
            </p:nvGrpSpPr>
            <p:grpSpPr bwMode="auto">
              <a:xfrm rot="-1823409">
                <a:off x="1341" y="3844"/>
                <a:ext cx="362" cy="400"/>
                <a:chOff x="2984" y="1518"/>
                <a:chExt cx="419" cy="531"/>
              </a:xfrm>
            </p:grpSpPr>
            <p:sp>
              <p:nvSpPr>
                <p:cNvPr id="105507" name="Freeform 35"/>
                <p:cNvSpPr>
                  <a:spLocks/>
                </p:cNvSpPr>
                <p:nvPr/>
              </p:nvSpPr>
              <p:spPr bwMode="auto">
                <a:xfrm>
                  <a:off x="2984" y="1543"/>
                  <a:ext cx="419" cy="506"/>
                </a:xfrm>
                <a:custGeom>
                  <a:avLst/>
                  <a:gdLst/>
                  <a:ahLst/>
                  <a:cxnLst>
                    <a:cxn ang="0">
                      <a:pos x="88" y="41"/>
                    </a:cxn>
                    <a:cxn ang="0">
                      <a:pos x="24" y="305"/>
                    </a:cxn>
                    <a:cxn ang="0">
                      <a:pos x="232" y="489"/>
                    </a:cxn>
                    <a:cxn ang="0">
                      <a:pos x="368" y="409"/>
                    </a:cxn>
                    <a:cxn ang="0">
                      <a:pos x="408" y="233"/>
                    </a:cxn>
                    <a:cxn ang="0">
                      <a:pos x="304" y="57"/>
                    </a:cxn>
                    <a:cxn ang="0">
                      <a:pos x="176" y="57"/>
                    </a:cxn>
                    <a:cxn ang="0">
                      <a:pos x="88" y="41"/>
                    </a:cxn>
                  </a:cxnLst>
                  <a:rect l="0" t="0" r="r" b="b"/>
                  <a:pathLst>
                    <a:path w="419" h="506">
                      <a:moveTo>
                        <a:pt x="88" y="41"/>
                      </a:moveTo>
                      <a:cubicBezTo>
                        <a:pt x="63" y="82"/>
                        <a:pt x="0" y="230"/>
                        <a:pt x="24" y="305"/>
                      </a:cubicBezTo>
                      <a:cubicBezTo>
                        <a:pt x="48" y="380"/>
                        <a:pt x="175" y="472"/>
                        <a:pt x="232" y="489"/>
                      </a:cubicBezTo>
                      <a:cubicBezTo>
                        <a:pt x="289" y="506"/>
                        <a:pt x="339" y="452"/>
                        <a:pt x="368" y="409"/>
                      </a:cubicBezTo>
                      <a:cubicBezTo>
                        <a:pt x="397" y="366"/>
                        <a:pt x="419" y="292"/>
                        <a:pt x="408" y="233"/>
                      </a:cubicBezTo>
                      <a:cubicBezTo>
                        <a:pt x="397" y="174"/>
                        <a:pt x="343" y="86"/>
                        <a:pt x="304" y="57"/>
                      </a:cubicBezTo>
                      <a:cubicBezTo>
                        <a:pt x="265" y="28"/>
                        <a:pt x="209" y="57"/>
                        <a:pt x="176" y="57"/>
                      </a:cubicBezTo>
                      <a:cubicBezTo>
                        <a:pt x="143" y="57"/>
                        <a:pt x="113" y="0"/>
                        <a:pt x="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08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006" y="1518"/>
                  <a:ext cx="348" cy="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7" name="Group 37"/>
            <p:cNvGrpSpPr>
              <a:grpSpLocks/>
            </p:cNvGrpSpPr>
            <p:nvPr/>
          </p:nvGrpSpPr>
          <p:grpSpPr bwMode="auto">
            <a:xfrm>
              <a:off x="2605" y="823"/>
              <a:ext cx="717" cy="413"/>
              <a:chOff x="1341" y="3831"/>
              <a:chExt cx="717" cy="413"/>
            </a:xfrm>
          </p:grpSpPr>
          <p:grpSp>
            <p:nvGrpSpPr>
              <p:cNvPr id="18" name="Group 38"/>
              <p:cNvGrpSpPr>
                <a:grpSpLocks/>
              </p:cNvGrpSpPr>
              <p:nvPr/>
            </p:nvGrpSpPr>
            <p:grpSpPr bwMode="auto">
              <a:xfrm rot="3215152">
                <a:off x="1677" y="3812"/>
                <a:ext cx="362" cy="400"/>
                <a:chOff x="2984" y="1518"/>
                <a:chExt cx="419" cy="531"/>
              </a:xfrm>
            </p:grpSpPr>
            <p:sp>
              <p:nvSpPr>
                <p:cNvPr id="105511" name="Freeform 39"/>
                <p:cNvSpPr>
                  <a:spLocks/>
                </p:cNvSpPr>
                <p:nvPr/>
              </p:nvSpPr>
              <p:spPr bwMode="auto">
                <a:xfrm>
                  <a:off x="2984" y="1543"/>
                  <a:ext cx="419" cy="506"/>
                </a:xfrm>
                <a:custGeom>
                  <a:avLst/>
                  <a:gdLst/>
                  <a:ahLst/>
                  <a:cxnLst>
                    <a:cxn ang="0">
                      <a:pos x="88" y="41"/>
                    </a:cxn>
                    <a:cxn ang="0">
                      <a:pos x="24" y="305"/>
                    </a:cxn>
                    <a:cxn ang="0">
                      <a:pos x="232" y="489"/>
                    </a:cxn>
                    <a:cxn ang="0">
                      <a:pos x="368" y="409"/>
                    </a:cxn>
                    <a:cxn ang="0">
                      <a:pos x="408" y="233"/>
                    </a:cxn>
                    <a:cxn ang="0">
                      <a:pos x="304" y="57"/>
                    </a:cxn>
                    <a:cxn ang="0">
                      <a:pos x="176" y="57"/>
                    </a:cxn>
                    <a:cxn ang="0">
                      <a:pos x="88" y="41"/>
                    </a:cxn>
                  </a:cxnLst>
                  <a:rect l="0" t="0" r="r" b="b"/>
                  <a:pathLst>
                    <a:path w="419" h="506">
                      <a:moveTo>
                        <a:pt x="88" y="41"/>
                      </a:moveTo>
                      <a:cubicBezTo>
                        <a:pt x="63" y="82"/>
                        <a:pt x="0" y="230"/>
                        <a:pt x="24" y="305"/>
                      </a:cubicBezTo>
                      <a:cubicBezTo>
                        <a:pt x="48" y="380"/>
                        <a:pt x="175" y="472"/>
                        <a:pt x="232" y="489"/>
                      </a:cubicBezTo>
                      <a:cubicBezTo>
                        <a:pt x="289" y="506"/>
                        <a:pt x="339" y="452"/>
                        <a:pt x="368" y="409"/>
                      </a:cubicBezTo>
                      <a:cubicBezTo>
                        <a:pt x="397" y="366"/>
                        <a:pt x="419" y="292"/>
                        <a:pt x="408" y="233"/>
                      </a:cubicBezTo>
                      <a:cubicBezTo>
                        <a:pt x="397" y="174"/>
                        <a:pt x="343" y="86"/>
                        <a:pt x="304" y="57"/>
                      </a:cubicBezTo>
                      <a:cubicBezTo>
                        <a:pt x="265" y="28"/>
                        <a:pt x="209" y="57"/>
                        <a:pt x="176" y="57"/>
                      </a:cubicBezTo>
                      <a:cubicBezTo>
                        <a:pt x="143" y="57"/>
                        <a:pt x="113" y="0"/>
                        <a:pt x="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12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006" y="1518"/>
                  <a:ext cx="348" cy="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 rot="-1823409">
                <a:off x="1341" y="3844"/>
                <a:ext cx="362" cy="400"/>
                <a:chOff x="2984" y="1518"/>
                <a:chExt cx="419" cy="531"/>
              </a:xfrm>
            </p:grpSpPr>
            <p:sp>
              <p:nvSpPr>
                <p:cNvPr id="105514" name="Freeform 42"/>
                <p:cNvSpPr>
                  <a:spLocks/>
                </p:cNvSpPr>
                <p:nvPr/>
              </p:nvSpPr>
              <p:spPr bwMode="auto">
                <a:xfrm>
                  <a:off x="2984" y="1543"/>
                  <a:ext cx="419" cy="506"/>
                </a:xfrm>
                <a:custGeom>
                  <a:avLst/>
                  <a:gdLst/>
                  <a:ahLst/>
                  <a:cxnLst>
                    <a:cxn ang="0">
                      <a:pos x="88" y="41"/>
                    </a:cxn>
                    <a:cxn ang="0">
                      <a:pos x="24" y="305"/>
                    </a:cxn>
                    <a:cxn ang="0">
                      <a:pos x="232" y="489"/>
                    </a:cxn>
                    <a:cxn ang="0">
                      <a:pos x="368" y="409"/>
                    </a:cxn>
                    <a:cxn ang="0">
                      <a:pos x="408" y="233"/>
                    </a:cxn>
                    <a:cxn ang="0">
                      <a:pos x="304" y="57"/>
                    </a:cxn>
                    <a:cxn ang="0">
                      <a:pos x="176" y="57"/>
                    </a:cxn>
                    <a:cxn ang="0">
                      <a:pos x="88" y="41"/>
                    </a:cxn>
                  </a:cxnLst>
                  <a:rect l="0" t="0" r="r" b="b"/>
                  <a:pathLst>
                    <a:path w="419" h="506">
                      <a:moveTo>
                        <a:pt x="88" y="41"/>
                      </a:moveTo>
                      <a:cubicBezTo>
                        <a:pt x="63" y="82"/>
                        <a:pt x="0" y="230"/>
                        <a:pt x="24" y="305"/>
                      </a:cubicBezTo>
                      <a:cubicBezTo>
                        <a:pt x="48" y="380"/>
                        <a:pt x="175" y="472"/>
                        <a:pt x="232" y="489"/>
                      </a:cubicBezTo>
                      <a:cubicBezTo>
                        <a:pt x="289" y="506"/>
                        <a:pt x="339" y="452"/>
                        <a:pt x="368" y="409"/>
                      </a:cubicBezTo>
                      <a:cubicBezTo>
                        <a:pt x="397" y="366"/>
                        <a:pt x="419" y="292"/>
                        <a:pt x="408" y="233"/>
                      </a:cubicBezTo>
                      <a:cubicBezTo>
                        <a:pt x="397" y="174"/>
                        <a:pt x="343" y="86"/>
                        <a:pt x="304" y="57"/>
                      </a:cubicBezTo>
                      <a:cubicBezTo>
                        <a:pt x="265" y="28"/>
                        <a:pt x="209" y="57"/>
                        <a:pt x="176" y="57"/>
                      </a:cubicBezTo>
                      <a:cubicBezTo>
                        <a:pt x="143" y="57"/>
                        <a:pt x="113" y="0"/>
                        <a:pt x="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15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006" y="1518"/>
                  <a:ext cx="348" cy="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0" name="Group 44"/>
            <p:cNvGrpSpPr>
              <a:grpSpLocks/>
            </p:cNvGrpSpPr>
            <p:nvPr/>
          </p:nvGrpSpPr>
          <p:grpSpPr bwMode="auto">
            <a:xfrm>
              <a:off x="3069" y="1047"/>
              <a:ext cx="717" cy="413"/>
              <a:chOff x="1341" y="3831"/>
              <a:chExt cx="717" cy="413"/>
            </a:xfrm>
          </p:grpSpPr>
          <p:grpSp>
            <p:nvGrpSpPr>
              <p:cNvPr id="21" name="Group 45"/>
              <p:cNvGrpSpPr>
                <a:grpSpLocks/>
              </p:cNvGrpSpPr>
              <p:nvPr/>
            </p:nvGrpSpPr>
            <p:grpSpPr bwMode="auto">
              <a:xfrm rot="3215152">
                <a:off x="1677" y="3812"/>
                <a:ext cx="362" cy="400"/>
                <a:chOff x="2984" y="1518"/>
                <a:chExt cx="419" cy="531"/>
              </a:xfrm>
            </p:grpSpPr>
            <p:sp>
              <p:nvSpPr>
                <p:cNvPr id="105518" name="Freeform 46"/>
                <p:cNvSpPr>
                  <a:spLocks/>
                </p:cNvSpPr>
                <p:nvPr/>
              </p:nvSpPr>
              <p:spPr bwMode="auto">
                <a:xfrm>
                  <a:off x="2984" y="1543"/>
                  <a:ext cx="419" cy="506"/>
                </a:xfrm>
                <a:custGeom>
                  <a:avLst/>
                  <a:gdLst/>
                  <a:ahLst/>
                  <a:cxnLst>
                    <a:cxn ang="0">
                      <a:pos x="88" y="41"/>
                    </a:cxn>
                    <a:cxn ang="0">
                      <a:pos x="24" y="305"/>
                    </a:cxn>
                    <a:cxn ang="0">
                      <a:pos x="232" y="489"/>
                    </a:cxn>
                    <a:cxn ang="0">
                      <a:pos x="368" y="409"/>
                    </a:cxn>
                    <a:cxn ang="0">
                      <a:pos x="408" y="233"/>
                    </a:cxn>
                    <a:cxn ang="0">
                      <a:pos x="304" y="57"/>
                    </a:cxn>
                    <a:cxn ang="0">
                      <a:pos x="176" y="57"/>
                    </a:cxn>
                    <a:cxn ang="0">
                      <a:pos x="88" y="41"/>
                    </a:cxn>
                  </a:cxnLst>
                  <a:rect l="0" t="0" r="r" b="b"/>
                  <a:pathLst>
                    <a:path w="419" h="506">
                      <a:moveTo>
                        <a:pt x="88" y="41"/>
                      </a:moveTo>
                      <a:cubicBezTo>
                        <a:pt x="63" y="82"/>
                        <a:pt x="0" y="230"/>
                        <a:pt x="24" y="305"/>
                      </a:cubicBezTo>
                      <a:cubicBezTo>
                        <a:pt x="48" y="380"/>
                        <a:pt x="175" y="472"/>
                        <a:pt x="232" y="489"/>
                      </a:cubicBezTo>
                      <a:cubicBezTo>
                        <a:pt x="289" y="506"/>
                        <a:pt x="339" y="452"/>
                        <a:pt x="368" y="409"/>
                      </a:cubicBezTo>
                      <a:cubicBezTo>
                        <a:pt x="397" y="366"/>
                        <a:pt x="419" y="292"/>
                        <a:pt x="408" y="233"/>
                      </a:cubicBezTo>
                      <a:cubicBezTo>
                        <a:pt x="397" y="174"/>
                        <a:pt x="343" y="86"/>
                        <a:pt x="304" y="57"/>
                      </a:cubicBezTo>
                      <a:cubicBezTo>
                        <a:pt x="265" y="28"/>
                        <a:pt x="209" y="57"/>
                        <a:pt x="176" y="57"/>
                      </a:cubicBezTo>
                      <a:cubicBezTo>
                        <a:pt x="143" y="57"/>
                        <a:pt x="113" y="0"/>
                        <a:pt x="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19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006" y="1518"/>
                  <a:ext cx="348" cy="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" name="Group 48"/>
              <p:cNvGrpSpPr>
                <a:grpSpLocks/>
              </p:cNvGrpSpPr>
              <p:nvPr/>
            </p:nvGrpSpPr>
            <p:grpSpPr bwMode="auto">
              <a:xfrm rot="-1823409">
                <a:off x="1341" y="3844"/>
                <a:ext cx="362" cy="400"/>
                <a:chOff x="2984" y="1518"/>
                <a:chExt cx="419" cy="531"/>
              </a:xfrm>
            </p:grpSpPr>
            <p:sp>
              <p:nvSpPr>
                <p:cNvPr id="105521" name="Freeform 49"/>
                <p:cNvSpPr>
                  <a:spLocks/>
                </p:cNvSpPr>
                <p:nvPr/>
              </p:nvSpPr>
              <p:spPr bwMode="auto">
                <a:xfrm>
                  <a:off x="2984" y="1543"/>
                  <a:ext cx="419" cy="506"/>
                </a:xfrm>
                <a:custGeom>
                  <a:avLst/>
                  <a:gdLst/>
                  <a:ahLst/>
                  <a:cxnLst>
                    <a:cxn ang="0">
                      <a:pos x="88" y="41"/>
                    </a:cxn>
                    <a:cxn ang="0">
                      <a:pos x="24" y="305"/>
                    </a:cxn>
                    <a:cxn ang="0">
                      <a:pos x="232" y="489"/>
                    </a:cxn>
                    <a:cxn ang="0">
                      <a:pos x="368" y="409"/>
                    </a:cxn>
                    <a:cxn ang="0">
                      <a:pos x="408" y="233"/>
                    </a:cxn>
                    <a:cxn ang="0">
                      <a:pos x="304" y="57"/>
                    </a:cxn>
                    <a:cxn ang="0">
                      <a:pos x="176" y="57"/>
                    </a:cxn>
                    <a:cxn ang="0">
                      <a:pos x="88" y="41"/>
                    </a:cxn>
                  </a:cxnLst>
                  <a:rect l="0" t="0" r="r" b="b"/>
                  <a:pathLst>
                    <a:path w="419" h="506">
                      <a:moveTo>
                        <a:pt x="88" y="41"/>
                      </a:moveTo>
                      <a:cubicBezTo>
                        <a:pt x="63" y="82"/>
                        <a:pt x="0" y="230"/>
                        <a:pt x="24" y="305"/>
                      </a:cubicBezTo>
                      <a:cubicBezTo>
                        <a:pt x="48" y="380"/>
                        <a:pt x="175" y="472"/>
                        <a:pt x="232" y="489"/>
                      </a:cubicBezTo>
                      <a:cubicBezTo>
                        <a:pt x="289" y="506"/>
                        <a:pt x="339" y="452"/>
                        <a:pt x="368" y="409"/>
                      </a:cubicBezTo>
                      <a:cubicBezTo>
                        <a:pt x="397" y="366"/>
                        <a:pt x="419" y="292"/>
                        <a:pt x="408" y="233"/>
                      </a:cubicBezTo>
                      <a:cubicBezTo>
                        <a:pt x="397" y="174"/>
                        <a:pt x="343" y="86"/>
                        <a:pt x="304" y="57"/>
                      </a:cubicBezTo>
                      <a:cubicBezTo>
                        <a:pt x="265" y="28"/>
                        <a:pt x="209" y="57"/>
                        <a:pt x="176" y="57"/>
                      </a:cubicBezTo>
                      <a:cubicBezTo>
                        <a:pt x="143" y="57"/>
                        <a:pt x="113" y="0"/>
                        <a:pt x="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22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006" y="1518"/>
                  <a:ext cx="348" cy="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3" name="Group 51"/>
            <p:cNvGrpSpPr>
              <a:grpSpLocks/>
            </p:cNvGrpSpPr>
            <p:nvPr/>
          </p:nvGrpSpPr>
          <p:grpSpPr bwMode="auto">
            <a:xfrm rot="-1473378">
              <a:off x="2829" y="1367"/>
              <a:ext cx="717" cy="413"/>
              <a:chOff x="1341" y="3831"/>
              <a:chExt cx="717" cy="413"/>
            </a:xfrm>
          </p:grpSpPr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 rot="3215152">
                <a:off x="1677" y="3812"/>
                <a:ext cx="362" cy="400"/>
                <a:chOff x="2984" y="1518"/>
                <a:chExt cx="419" cy="531"/>
              </a:xfrm>
            </p:grpSpPr>
            <p:sp>
              <p:nvSpPr>
                <p:cNvPr id="105525" name="Freeform 53"/>
                <p:cNvSpPr>
                  <a:spLocks/>
                </p:cNvSpPr>
                <p:nvPr/>
              </p:nvSpPr>
              <p:spPr bwMode="auto">
                <a:xfrm>
                  <a:off x="2984" y="1543"/>
                  <a:ext cx="419" cy="506"/>
                </a:xfrm>
                <a:custGeom>
                  <a:avLst/>
                  <a:gdLst/>
                  <a:ahLst/>
                  <a:cxnLst>
                    <a:cxn ang="0">
                      <a:pos x="88" y="41"/>
                    </a:cxn>
                    <a:cxn ang="0">
                      <a:pos x="24" y="305"/>
                    </a:cxn>
                    <a:cxn ang="0">
                      <a:pos x="232" y="489"/>
                    </a:cxn>
                    <a:cxn ang="0">
                      <a:pos x="368" y="409"/>
                    </a:cxn>
                    <a:cxn ang="0">
                      <a:pos x="408" y="233"/>
                    </a:cxn>
                    <a:cxn ang="0">
                      <a:pos x="304" y="57"/>
                    </a:cxn>
                    <a:cxn ang="0">
                      <a:pos x="176" y="57"/>
                    </a:cxn>
                    <a:cxn ang="0">
                      <a:pos x="88" y="41"/>
                    </a:cxn>
                  </a:cxnLst>
                  <a:rect l="0" t="0" r="r" b="b"/>
                  <a:pathLst>
                    <a:path w="419" h="506">
                      <a:moveTo>
                        <a:pt x="88" y="41"/>
                      </a:moveTo>
                      <a:cubicBezTo>
                        <a:pt x="63" y="82"/>
                        <a:pt x="0" y="230"/>
                        <a:pt x="24" y="305"/>
                      </a:cubicBezTo>
                      <a:cubicBezTo>
                        <a:pt x="48" y="380"/>
                        <a:pt x="175" y="472"/>
                        <a:pt x="232" y="489"/>
                      </a:cubicBezTo>
                      <a:cubicBezTo>
                        <a:pt x="289" y="506"/>
                        <a:pt x="339" y="452"/>
                        <a:pt x="368" y="409"/>
                      </a:cubicBezTo>
                      <a:cubicBezTo>
                        <a:pt x="397" y="366"/>
                        <a:pt x="419" y="292"/>
                        <a:pt x="408" y="233"/>
                      </a:cubicBezTo>
                      <a:cubicBezTo>
                        <a:pt x="397" y="174"/>
                        <a:pt x="343" y="86"/>
                        <a:pt x="304" y="57"/>
                      </a:cubicBezTo>
                      <a:cubicBezTo>
                        <a:pt x="265" y="28"/>
                        <a:pt x="209" y="57"/>
                        <a:pt x="176" y="57"/>
                      </a:cubicBezTo>
                      <a:cubicBezTo>
                        <a:pt x="143" y="57"/>
                        <a:pt x="113" y="0"/>
                        <a:pt x="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26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006" y="1518"/>
                  <a:ext cx="348" cy="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 rot="-1823409">
                <a:off x="1341" y="3844"/>
                <a:ext cx="362" cy="400"/>
                <a:chOff x="2984" y="1518"/>
                <a:chExt cx="419" cy="531"/>
              </a:xfrm>
            </p:grpSpPr>
            <p:sp>
              <p:nvSpPr>
                <p:cNvPr id="105528" name="Freeform 56"/>
                <p:cNvSpPr>
                  <a:spLocks/>
                </p:cNvSpPr>
                <p:nvPr/>
              </p:nvSpPr>
              <p:spPr bwMode="auto">
                <a:xfrm>
                  <a:off x="2984" y="1543"/>
                  <a:ext cx="419" cy="506"/>
                </a:xfrm>
                <a:custGeom>
                  <a:avLst/>
                  <a:gdLst/>
                  <a:ahLst/>
                  <a:cxnLst>
                    <a:cxn ang="0">
                      <a:pos x="88" y="41"/>
                    </a:cxn>
                    <a:cxn ang="0">
                      <a:pos x="24" y="305"/>
                    </a:cxn>
                    <a:cxn ang="0">
                      <a:pos x="232" y="489"/>
                    </a:cxn>
                    <a:cxn ang="0">
                      <a:pos x="368" y="409"/>
                    </a:cxn>
                    <a:cxn ang="0">
                      <a:pos x="408" y="233"/>
                    </a:cxn>
                    <a:cxn ang="0">
                      <a:pos x="304" y="57"/>
                    </a:cxn>
                    <a:cxn ang="0">
                      <a:pos x="176" y="57"/>
                    </a:cxn>
                    <a:cxn ang="0">
                      <a:pos x="88" y="41"/>
                    </a:cxn>
                  </a:cxnLst>
                  <a:rect l="0" t="0" r="r" b="b"/>
                  <a:pathLst>
                    <a:path w="419" h="506">
                      <a:moveTo>
                        <a:pt x="88" y="41"/>
                      </a:moveTo>
                      <a:cubicBezTo>
                        <a:pt x="63" y="82"/>
                        <a:pt x="0" y="230"/>
                        <a:pt x="24" y="305"/>
                      </a:cubicBezTo>
                      <a:cubicBezTo>
                        <a:pt x="48" y="380"/>
                        <a:pt x="175" y="472"/>
                        <a:pt x="232" y="489"/>
                      </a:cubicBezTo>
                      <a:cubicBezTo>
                        <a:pt x="289" y="506"/>
                        <a:pt x="339" y="452"/>
                        <a:pt x="368" y="409"/>
                      </a:cubicBezTo>
                      <a:cubicBezTo>
                        <a:pt x="397" y="366"/>
                        <a:pt x="419" y="292"/>
                        <a:pt x="408" y="233"/>
                      </a:cubicBezTo>
                      <a:cubicBezTo>
                        <a:pt x="397" y="174"/>
                        <a:pt x="343" y="86"/>
                        <a:pt x="304" y="57"/>
                      </a:cubicBezTo>
                      <a:cubicBezTo>
                        <a:pt x="265" y="28"/>
                        <a:pt x="209" y="57"/>
                        <a:pt x="176" y="57"/>
                      </a:cubicBezTo>
                      <a:cubicBezTo>
                        <a:pt x="143" y="57"/>
                        <a:pt x="113" y="0"/>
                        <a:pt x="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29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006" y="1518"/>
                  <a:ext cx="348" cy="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6" name="Group 58"/>
            <p:cNvGrpSpPr>
              <a:grpSpLocks/>
            </p:cNvGrpSpPr>
            <p:nvPr/>
          </p:nvGrpSpPr>
          <p:grpSpPr bwMode="auto">
            <a:xfrm>
              <a:off x="2168" y="958"/>
              <a:ext cx="1107" cy="571"/>
              <a:chOff x="552" y="2862"/>
              <a:chExt cx="1107" cy="571"/>
            </a:xfrm>
          </p:grpSpPr>
          <p:grpSp>
            <p:nvGrpSpPr>
              <p:cNvPr id="27" name="Group 59"/>
              <p:cNvGrpSpPr>
                <a:grpSpLocks/>
              </p:cNvGrpSpPr>
              <p:nvPr/>
            </p:nvGrpSpPr>
            <p:grpSpPr bwMode="auto">
              <a:xfrm>
                <a:off x="768" y="3038"/>
                <a:ext cx="283" cy="395"/>
                <a:chOff x="2984" y="1518"/>
                <a:chExt cx="419" cy="531"/>
              </a:xfrm>
            </p:grpSpPr>
            <p:sp>
              <p:nvSpPr>
                <p:cNvPr id="105532" name="Freeform 60"/>
                <p:cNvSpPr>
                  <a:spLocks/>
                </p:cNvSpPr>
                <p:nvPr/>
              </p:nvSpPr>
              <p:spPr bwMode="auto">
                <a:xfrm>
                  <a:off x="2984" y="1543"/>
                  <a:ext cx="419" cy="506"/>
                </a:xfrm>
                <a:custGeom>
                  <a:avLst/>
                  <a:gdLst/>
                  <a:ahLst/>
                  <a:cxnLst>
                    <a:cxn ang="0">
                      <a:pos x="88" y="41"/>
                    </a:cxn>
                    <a:cxn ang="0">
                      <a:pos x="24" y="305"/>
                    </a:cxn>
                    <a:cxn ang="0">
                      <a:pos x="232" y="489"/>
                    </a:cxn>
                    <a:cxn ang="0">
                      <a:pos x="368" y="409"/>
                    </a:cxn>
                    <a:cxn ang="0">
                      <a:pos x="408" y="233"/>
                    </a:cxn>
                    <a:cxn ang="0">
                      <a:pos x="304" y="57"/>
                    </a:cxn>
                    <a:cxn ang="0">
                      <a:pos x="176" y="57"/>
                    </a:cxn>
                    <a:cxn ang="0">
                      <a:pos x="88" y="41"/>
                    </a:cxn>
                  </a:cxnLst>
                  <a:rect l="0" t="0" r="r" b="b"/>
                  <a:pathLst>
                    <a:path w="419" h="506">
                      <a:moveTo>
                        <a:pt x="88" y="41"/>
                      </a:moveTo>
                      <a:cubicBezTo>
                        <a:pt x="63" y="82"/>
                        <a:pt x="0" y="230"/>
                        <a:pt x="24" y="305"/>
                      </a:cubicBezTo>
                      <a:cubicBezTo>
                        <a:pt x="48" y="380"/>
                        <a:pt x="175" y="472"/>
                        <a:pt x="232" y="489"/>
                      </a:cubicBezTo>
                      <a:cubicBezTo>
                        <a:pt x="289" y="506"/>
                        <a:pt x="339" y="452"/>
                        <a:pt x="368" y="409"/>
                      </a:cubicBezTo>
                      <a:cubicBezTo>
                        <a:pt x="397" y="366"/>
                        <a:pt x="419" y="292"/>
                        <a:pt x="408" y="233"/>
                      </a:cubicBezTo>
                      <a:cubicBezTo>
                        <a:pt x="397" y="174"/>
                        <a:pt x="343" y="86"/>
                        <a:pt x="304" y="57"/>
                      </a:cubicBezTo>
                      <a:cubicBezTo>
                        <a:pt x="265" y="28"/>
                        <a:pt x="209" y="57"/>
                        <a:pt x="176" y="57"/>
                      </a:cubicBezTo>
                      <a:cubicBezTo>
                        <a:pt x="143" y="57"/>
                        <a:pt x="113" y="0"/>
                        <a:pt x="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33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006" y="1518"/>
                  <a:ext cx="348" cy="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8" name="Group 62"/>
              <p:cNvGrpSpPr>
                <a:grpSpLocks/>
              </p:cNvGrpSpPr>
              <p:nvPr/>
            </p:nvGrpSpPr>
            <p:grpSpPr bwMode="auto">
              <a:xfrm rot="16820215" flipH="1">
                <a:off x="1320" y="2830"/>
                <a:ext cx="283" cy="395"/>
                <a:chOff x="2984" y="1518"/>
                <a:chExt cx="419" cy="531"/>
              </a:xfrm>
            </p:grpSpPr>
            <p:sp>
              <p:nvSpPr>
                <p:cNvPr id="105535" name="Freeform 63"/>
                <p:cNvSpPr>
                  <a:spLocks/>
                </p:cNvSpPr>
                <p:nvPr/>
              </p:nvSpPr>
              <p:spPr bwMode="auto">
                <a:xfrm>
                  <a:off x="2984" y="1543"/>
                  <a:ext cx="419" cy="506"/>
                </a:xfrm>
                <a:custGeom>
                  <a:avLst/>
                  <a:gdLst/>
                  <a:ahLst/>
                  <a:cxnLst>
                    <a:cxn ang="0">
                      <a:pos x="88" y="41"/>
                    </a:cxn>
                    <a:cxn ang="0">
                      <a:pos x="24" y="305"/>
                    </a:cxn>
                    <a:cxn ang="0">
                      <a:pos x="232" y="489"/>
                    </a:cxn>
                    <a:cxn ang="0">
                      <a:pos x="368" y="409"/>
                    </a:cxn>
                    <a:cxn ang="0">
                      <a:pos x="408" y="233"/>
                    </a:cxn>
                    <a:cxn ang="0">
                      <a:pos x="304" y="57"/>
                    </a:cxn>
                    <a:cxn ang="0">
                      <a:pos x="176" y="57"/>
                    </a:cxn>
                    <a:cxn ang="0">
                      <a:pos x="88" y="41"/>
                    </a:cxn>
                  </a:cxnLst>
                  <a:rect l="0" t="0" r="r" b="b"/>
                  <a:pathLst>
                    <a:path w="419" h="506">
                      <a:moveTo>
                        <a:pt x="88" y="41"/>
                      </a:moveTo>
                      <a:cubicBezTo>
                        <a:pt x="63" y="82"/>
                        <a:pt x="0" y="230"/>
                        <a:pt x="24" y="305"/>
                      </a:cubicBezTo>
                      <a:cubicBezTo>
                        <a:pt x="48" y="380"/>
                        <a:pt x="175" y="472"/>
                        <a:pt x="232" y="489"/>
                      </a:cubicBezTo>
                      <a:cubicBezTo>
                        <a:pt x="289" y="506"/>
                        <a:pt x="339" y="452"/>
                        <a:pt x="368" y="409"/>
                      </a:cubicBezTo>
                      <a:cubicBezTo>
                        <a:pt x="397" y="366"/>
                        <a:pt x="419" y="292"/>
                        <a:pt x="408" y="233"/>
                      </a:cubicBezTo>
                      <a:cubicBezTo>
                        <a:pt x="397" y="174"/>
                        <a:pt x="343" y="86"/>
                        <a:pt x="304" y="57"/>
                      </a:cubicBezTo>
                      <a:cubicBezTo>
                        <a:pt x="265" y="28"/>
                        <a:pt x="209" y="57"/>
                        <a:pt x="176" y="57"/>
                      </a:cubicBezTo>
                      <a:cubicBezTo>
                        <a:pt x="143" y="57"/>
                        <a:pt x="113" y="0"/>
                        <a:pt x="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36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006" y="1518"/>
                  <a:ext cx="348" cy="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" name="Group 65"/>
              <p:cNvGrpSpPr>
                <a:grpSpLocks/>
              </p:cNvGrpSpPr>
              <p:nvPr/>
            </p:nvGrpSpPr>
            <p:grpSpPr bwMode="auto">
              <a:xfrm rot="4779785">
                <a:off x="1280" y="3086"/>
                <a:ext cx="283" cy="395"/>
                <a:chOff x="2984" y="1518"/>
                <a:chExt cx="419" cy="531"/>
              </a:xfrm>
            </p:grpSpPr>
            <p:sp>
              <p:nvSpPr>
                <p:cNvPr id="105538" name="Freeform 66"/>
                <p:cNvSpPr>
                  <a:spLocks/>
                </p:cNvSpPr>
                <p:nvPr/>
              </p:nvSpPr>
              <p:spPr bwMode="auto">
                <a:xfrm>
                  <a:off x="2984" y="1543"/>
                  <a:ext cx="419" cy="506"/>
                </a:xfrm>
                <a:custGeom>
                  <a:avLst/>
                  <a:gdLst/>
                  <a:ahLst/>
                  <a:cxnLst>
                    <a:cxn ang="0">
                      <a:pos x="88" y="41"/>
                    </a:cxn>
                    <a:cxn ang="0">
                      <a:pos x="24" y="305"/>
                    </a:cxn>
                    <a:cxn ang="0">
                      <a:pos x="232" y="489"/>
                    </a:cxn>
                    <a:cxn ang="0">
                      <a:pos x="368" y="409"/>
                    </a:cxn>
                    <a:cxn ang="0">
                      <a:pos x="408" y="233"/>
                    </a:cxn>
                    <a:cxn ang="0">
                      <a:pos x="304" y="57"/>
                    </a:cxn>
                    <a:cxn ang="0">
                      <a:pos x="176" y="57"/>
                    </a:cxn>
                    <a:cxn ang="0">
                      <a:pos x="88" y="41"/>
                    </a:cxn>
                  </a:cxnLst>
                  <a:rect l="0" t="0" r="r" b="b"/>
                  <a:pathLst>
                    <a:path w="419" h="506">
                      <a:moveTo>
                        <a:pt x="88" y="41"/>
                      </a:moveTo>
                      <a:cubicBezTo>
                        <a:pt x="63" y="82"/>
                        <a:pt x="0" y="230"/>
                        <a:pt x="24" y="305"/>
                      </a:cubicBezTo>
                      <a:cubicBezTo>
                        <a:pt x="48" y="380"/>
                        <a:pt x="175" y="472"/>
                        <a:pt x="232" y="489"/>
                      </a:cubicBezTo>
                      <a:cubicBezTo>
                        <a:pt x="289" y="506"/>
                        <a:pt x="339" y="452"/>
                        <a:pt x="368" y="409"/>
                      </a:cubicBezTo>
                      <a:cubicBezTo>
                        <a:pt x="397" y="366"/>
                        <a:pt x="419" y="292"/>
                        <a:pt x="408" y="233"/>
                      </a:cubicBezTo>
                      <a:cubicBezTo>
                        <a:pt x="397" y="174"/>
                        <a:pt x="343" y="86"/>
                        <a:pt x="304" y="57"/>
                      </a:cubicBezTo>
                      <a:cubicBezTo>
                        <a:pt x="265" y="28"/>
                        <a:pt x="209" y="57"/>
                        <a:pt x="176" y="57"/>
                      </a:cubicBezTo>
                      <a:cubicBezTo>
                        <a:pt x="143" y="57"/>
                        <a:pt x="113" y="0"/>
                        <a:pt x="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39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006" y="1518"/>
                  <a:ext cx="348" cy="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0" name="Group 68"/>
              <p:cNvGrpSpPr>
                <a:grpSpLocks/>
              </p:cNvGrpSpPr>
              <p:nvPr/>
            </p:nvGrpSpPr>
            <p:grpSpPr bwMode="auto">
              <a:xfrm>
                <a:off x="552" y="3006"/>
                <a:ext cx="283" cy="395"/>
                <a:chOff x="2984" y="1518"/>
                <a:chExt cx="419" cy="531"/>
              </a:xfrm>
            </p:grpSpPr>
            <p:sp>
              <p:nvSpPr>
                <p:cNvPr id="105541" name="Freeform 69"/>
                <p:cNvSpPr>
                  <a:spLocks/>
                </p:cNvSpPr>
                <p:nvPr/>
              </p:nvSpPr>
              <p:spPr bwMode="auto">
                <a:xfrm>
                  <a:off x="2984" y="1543"/>
                  <a:ext cx="419" cy="506"/>
                </a:xfrm>
                <a:custGeom>
                  <a:avLst/>
                  <a:gdLst/>
                  <a:ahLst/>
                  <a:cxnLst>
                    <a:cxn ang="0">
                      <a:pos x="88" y="41"/>
                    </a:cxn>
                    <a:cxn ang="0">
                      <a:pos x="24" y="305"/>
                    </a:cxn>
                    <a:cxn ang="0">
                      <a:pos x="232" y="489"/>
                    </a:cxn>
                    <a:cxn ang="0">
                      <a:pos x="368" y="409"/>
                    </a:cxn>
                    <a:cxn ang="0">
                      <a:pos x="408" y="233"/>
                    </a:cxn>
                    <a:cxn ang="0">
                      <a:pos x="304" y="57"/>
                    </a:cxn>
                    <a:cxn ang="0">
                      <a:pos x="176" y="57"/>
                    </a:cxn>
                    <a:cxn ang="0">
                      <a:pos x="88" y="41"/>
                    </a:cxn>
                  </a:cxnLst>
                  <a:rect l="0" t="0" r="r" b="b"/>
                  <a:pathLst>
                    <a:path w="419" h="506">
                      <a:moveTo>
                        <a:pt x="88" y="41"/>
                      </a:moveTo>
                      <a:cubicBezTo>
                        <a:pt x="63" y="82"/>
                        <a:pt x="0" y="230"/>
                        <a:pt x="24" y="305"/>
                      </a:cubicBezTo>
                      <a:cubicBezTo>
                        <a:pt x="48" y="380"/>
                        <a:pt x="175" y="472"/>
                        <a:pt x="232" y="489"/>
                      </a:cubicBezTo>
                      <a:cubicBezTo>
                        <a:pt x="289" y="506"/>
                        <a:pt x="339" y="452"/>
                        <a:pt x="368" y="409"/>
                      </a:cubicBezTo>
                      <a:cubicBezTo>
                        <a:pt x="397" y="366"/>
                        <a:pt x="419" y="292"/>
                        <a:pt x="408" y="233"/>
                      </a:cubicBezTo>
                      <a:cubicBezTo>
                        <a:pt x="397" y="174"/>
                        <a:pt x="343" y="86"/>
                        <a:pt x="304" y="57"/>
                      </a:cubicBezTo>
                      <a:cubicBezTo>
                        <a:pt x="265" y="28"/>
                        <a:pt x="209" y="57"/>
                        <a:pt x="176" y="57"/>
                      </a:cubicBezTo>
                      <a:cubicBezTo>
                        <a:pt x="143" y="57"/>
                        <a:pt x="113" y="0"/>
                        <a:pt x="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42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006" y="1518"/>
                  <a:ext cx="348" cy="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" name="Group 71"/>
              <p:cNvGrpSpPr>
                <a:grpSpLocks/>
              </p:cNvGrpSpPr>
              <p:nvPr/>
            </p:nvGrpSpPr>
            <p:grpSpPr bwMode="auto">
              <a:xfrm rot="2692807">
                <a:off x="936" y="2862"/>
                <a:ext cx="283" cy="395"/>
                <a:chOff x="2984" y="1518"/>
                <a:chExt cx="419" cy="531"/>
              </a:xfrm>
            </p:grpSpPr>
            <p:sp>
              <p:nvSpPr>
                <p:cNvPr id="105544" name="Freeform 72"/>
                <p:cNvSpPr>
                  <a:spLocks/>
                </p:cNvSpPr>
                <p:nvPr/>
              </p:nvSpPr>
              <p:spPr bwMode="auto">
                <a:xfrm>
                  <a:off x="2984" y="1543"/>
                  <a:ext cx="419" cy="506"/>
                </a:xfrm>
                <a:custGeom>
                  <a:avLst/>
                  <a:gdLst/>
                  <a:ahLst/>
                  <a:cxnLst>
                    <a:cxn ang="0">
                      <a:pos x="88" y="41"/>
                    </a:cxn>
                    <a:cxn ang="0">
                      <a:pos x="24" y="305"/>
                    </a:cxn>
                    <a:cxn ang="0">
                      <a:pos x="232" y="489"/>
                    </a:cxn>
                    <a:cxn ang="0">
                      <a:pos x="368" y="409"/>
                    </a:cxn>
                    <a:cxn ang="0">
                      <a:pos x="408" y="233"/>
                    </a:cxn>
                    <a:cxn ang="0">
                      <a:pos x="304" y="57"/>
                    </a:cxn>
                    <a:cxn ang="0">
                      <a:pos x="176" y="57"/>
                    </a:cxn>
                    <a:cxn ang="0">
                      <a:pos x="88" y="41"/>
                    </a:cxn>
                  </a:cxnLst>
                  <a:rect l="0" t="0" r="r" b="b"/>
                  <a:pathLst>
                    <a:path w="419" h="506">
                      <a:moveTo>
                        <a:pt x="88" y="41"/>
                      </a:moveTo>
                      <a:cubicBezTo>
                        <a:pt x="63" y="82"/>
                        <a:pt x="0" y="230"/>
                        <a:pt x="24" y="305"/>
                      </a:cubicBezTo>
                      <a:cubicBezTo>
                        <a:pt x="48" y="380"/>
                        <a:pt x="175" y="472"/>
                        <a:pt x="232" y="489"/>
                      </a:cubicBezTo>
                      <a:cubicBezTo>
                        <a:pt x="289" y="506"/>
                        <a:pt x="339" y="452"/>
                        <a:pt x="368" y="409"/>
                      </a:cubicBezTo>
                      <a:cubicBezTo>
                        <a:pt x="397" y="366"/>
                        <a:pt x="419" y="292"/>
                        <a:pt x="408" y="233"/>
                      </a:cubicBezTo>
                      <a:cubicBezTo>
                        <a:pt x="397" y="174"/>
                        <a:pt x="343" y="86"/>
                        <a:pt x="304" y="57"/>
                      </a:cubicBezTo>
                      <a:cubicBezTo>
                        <a:pt x="265" y="28"/>
                        <a:pt x="209" y="57"/>
                        <a:pt x="176" y="57"/>
                      </a:cubicBezTo>
                      <a:cubicBezTo>
                        <a:pt x="143" y="57"/>
                        <a:pt x="113" y="0"/>
                        <a:pt x="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45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006" y="1518"/>
                  <a:ext cx="348" cy="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5506" name="Group 74"/>
              <p:cNvGrpSpPr>
                <a:grpSpLocks/>
              </p:cNvGrpSpPr>
              <p:nvPr/>
            </p:nvGrpSpPr>
            <p:grpSpPr bwMode="auto">
              <a:xfrm rot="2692807">
                <a:off x="1016" y="3038"/>
                <a:ext cx="283" cy="395"/>
                <a:chOff x="2984" y="1518"/>
                <a:chExt cx="419" cy="531"/>
              </a:xfrm>
            </p:grpSpPr>
            <p:sp>
              <p:nvSpPr>
                <p:cNvPr id="105547" name="Freeform 75"/>
                <p:cNvSpPr>
                  <a:spLocks/>
                </p:cNvSpPr>
                <p:nvPr/>
              </p:nvSpPr>
              <p:spPr bwMode="auto">
                <a:xfrm>
                  <a:off x="2984" y="1543"/>
                  <a:ext cx="419" cy="506"/>
                </a:xfrm>
                <a:custGeom>
                  <a:avLst/>
                  <a:gdLst/>
                  <a:ahLst/>
                  <a:cxnLst>
                    <a:cxn ang="0">
                      <a:pos x="88" y="41"/>
                    </a:cxn>
                    <a:cxn ang="0">
                      <a:pos x="24" y="305"/>
                    </a:cxn>
                    <a:cxn ang="0">
                      <a:pos x="232" y="489"/>
                    </a:cxn>
                    <a:cxn ang="0">
                      <a:pos x="368" y="409"/>
                    </a:cxn>
                    <a:cxn ang="0">
                      <a:pos x="408" y="233"/>
                    </a:cxn>
                    <a:cxn ang="0">
                      <a:pos x="304" y="57"/>
                    </a:cxn>
                    <a:cxn ang="0">
                      <a:pos x="176" y="57"/>
                    </a:cxn>
                    <a:cxn ang="0">
                      <a:pos x="88" y="41"/>
                    </a:cxn>
                  </a:cxnLst>
                  <a:rect l="0" t="0" r="r" b="b"/>
                  <a:pathLst>
                    <a:path w="419" h="506">
                      <a:moveTo>
                        <a:pt x="88" y="41"/>
                      </a:moveTo>
                      <a:cubicBezTo>
                        <a:pt x="63" y="82"/>
                        <a:pt x="0" y="230"/>
                        <a:pt x="24" y="305"/>
                      </a:cubicBezTo>
                      <a:cubicBezTo>
                        <a:pt x="48" y="380"/>
                        <a:pt x="175" y="472"/>
                        <a:pt x="232" y="489"/>
                      </a:cubicBezTo>
                      <a:cubicBezTo>
                        <a:pt x="289" y="506"/>
                        <a:pt x="339" y="452"/>
                        <a:pt x="368" y="409"/>
                      </a:cubicBezTo>
                      <a:cubicBezTo>
                        <a:pt x="397" y="366"/>
                        <a:pt x="419" y="292"/>
                        <a:pt x="408" y="233"/>
                      </a:cubicBezTo>
                      <a:cubicBezTo>
                        <a:pt x="397" y="174"/>
                        <a:pt x="343" y="86"/>
                        <a:pt x="304" y="57"/>
                      </a:cubicBezTo>
                      <a:cubicBezTo>
                        <a:pt x="265" y="28"/>
                        <a:pt x="209" y="57"/>
                        <a:pt x="176" y="57"/>
                      </a:cubicBezTo>
                      <a:cubicBezTo>
                        <a:pt x="143" y="57"/>
                        <a:pt x="113" y="0"/>
                        <a:pt x="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48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006" y="1518"/>
                  <a:ext cx="348" cy="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5509" name="Group 77"/>
            <p:cNvGrpSpPr>
              <a:grpSpLocks/>
            </p:cNvGrpSpPr>
            <p:nvPr/>
          </p:nvGrpSpPr>
          <p:grpSpPr bwMode="auto">
            <a:xfrm rot="-1823409">
              <a:off x="3165" y="804"/>
              <a:ext cx="362" cy="400"/>
              <a:chOff x="2984" y="1518"/>
              <a:chExt cx="419" cy="531"/>
            </a:xfrm>
          </p:grpSpPr>
          <p:sp>
            <p:nvSpPr>
              <p:cNvPr id="105550" name="Freeform 78"/>
              <p:cNvSpPr>
                <a:spLocks/>
              </p:cNvSpPr>
              <p:nvPr/>
            </p:nvSpPr>
            <p:spPr bwMode="auto">
              <a:xfrm>
                <a:off x="2984" y="1543"/>
                <a:ext cx="419" cy="506"/>
              </a:xfrm>
              <a:custGeom>
                <a:avLst/>
                <a:gdLst/>
                <a:ahLst/>
                <a:cxnLst>
                  <a:cxn ang="0">
                    <a:pos x="88" y="41"/>
                  </a:cxn>
                  <a:cxn ang="0">
                    <a:pos x="24" y="305"/>
                  </a:cxn>
                  <a:cxn ang="0">
                    <a:pos x="232" y="489"/>
                  </a:cxn>
                  <a:cxn ang="0">
                    <a:pos x="368" y="409"/>
                  </a:cxn>
                  <a:cxn ang="0">
                    <a:pos x="408" y="233"/>
                  </a:cxn>
                  <a:cxn ang="0">
                    <a:pos x="304" y="57"/>
                  </a:cxn>
                  <a:cxn ang="0">
                    <a:pos x="176" y="57"/>
                  </a:cxn>
                  <a:cxn ang="0">
                    <a:pos x="88" y="41"/>
                  </a:cxn>
                </a:cxnLst>
                <a:rect l="0" t="0" r="r" b="b"/>
                <a:pathLst>
                  <a:path w="419" h="506">
                    <a:moveTo>
                      <a:pt x="88" y="41"/>
                    </a:moveTo>
                    <a:cubicBezTo>
                      <a:pt x="63" y="82"/>
                      <a:pt x="0" y="230"/>
                      <a:pt x="24" y="305"/>
                    </a:cubicBezTo>
                    <a:cubicBezTo>
                      <a:pt x="48" y="380"/>
                      <a:pt x="175" y="472"/>
                      <a:pt x="232" y="489"/>
                    </a:cubicBezTo>
                    <a:cubicBezTo>
                      <a:pt x="289" y="506"/>
                      <a:pt x="339" y="452"/>
                      <a:pt x="368" y="409"/>
                    </a:cubicBezTo>
                    <a:cubicBezTo>
                      <a:pt x="397" y="366"/>
                      <a:pt x="419" y="292"/>
                      <a:pt x="408" y="233"/>
                    </a:cubicBezTo>
                    <a:cubicBezTo>
                      <a:pt x="397" y="174"/>
                      <a:pt x="343" y="86"/>
                      <a:pt x="304" y="57"/>
                    </a:cubicBezTo>
                    <a:cubicBezTo>
                      <a:pt x="265" y="28"/>
                      <a:pt x="209" y="57"/>
                      <a:pt x="176" y="57"/>
                    </a:cubicBezTo>
                    <a:cubicBezTo>
                      <a:pt x="143" y="57"/>
                      <a:pt x="113" y="0"/>
                      <a:pt x="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CC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51" name="plant"/>
              <p:cNvSpPr>
                <a:spLocks noEditPoints="1" noChangeArrowheads="1"/>
              </p:cNvSpPr>
              <p:nvPr/>
            </p:nvSpPr>
            <p:spPr bwMode="auto">
              <a:xfrm>
                <a:off x="3006" y="1518"/>
                <a:ext cx="348" cy="140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5552" name="Text Box 80"/>
          <p:cNvSpPr txBox="1">
            <a:spLocks noChangeArrowheads="1"/>
          </p:cNvSpPr>
          <p:nvPr/>
        </p:nvSpPr>
        <p:spPr bwMode="auto">
          <a:xfrm>
            <a:off x="642910" y="1142984"/>
            <a:ext cx="7820025" cy="13112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палатке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 т 70 кг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овощей и фруктов.</a:t>
            </a:r>
          </a:p>
        </p:txBody>
      </p:sp>
      <p:grpSp>
        <p:nvGrpSpPr>
          <p:cNvPr id="105510" name="Group 81"/>
          <p:cNvGrpSpPr>
            <a:grpSpLocks/>
          </p:cNvGrpSpPr>
          <p:nvPr/>
        </p:nvGrpSpPr>
        <p:grpSpPr bwMode="auto">
          <a:xfrm>
            <a:off x="3428992" y="3500434"/>
            <a:ext cx="4810125" cy="1285875"/>
            <a:chOff x="2371" y="1439"/>
            <a:chExt cx="3030" cy="810"/>
          </a:xfrm>
        </p:grpSpPr>
        <p:graphicFrame>
          <p:nvGraphicFramePr>
            <p:cNvPr id="105554" name="Object 82"/>
            <p:cNvGraphicFramePr>
              <a:graphicFrameLocks noChangeAspect="1"/>
            </p:cNvGraphicFramePr>
            <p:nvPr/>
          </p:nvGraphicFramePr>
          <p:xfrm>
            <a:off x="5116" y="1439"/>
            <a:ext cx="285" cy="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8" name="Формула" r:id="rId5" imgW="139680" imgH="393480" progId="Equation.3">
                    <p:embed/>
                  </p:oleObj>
                </mc:Choice>
                <mc:Fallback>
                  <p:oleObj name="Формула" r:id="rId5" imgW="13968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6" y="1439"/>
                          <a:ext cx="285" cy="8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sysDot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555" name="Text Box 83"/>
            <p:cNvSpPr txBox="1">
              <a:spLocks noChangeArrowheads="1"/>
            </p:cNvSpPr>
            <p:nvPr/>
          </p:nvSpPr>
          <p:spPr bwMode="auto">
            <a:xfrm>
              <a:off x="2371" y="1619"/>
              <a:ext cx="2698" cy="404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Яблоки составляют</a:t>
              </a:r>
              <a:endPara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05513" name="Group 84"/>
          <p:cNvGrpSpPr>
            <a:grpSpLocks/>
          </p:cNvGrpSpPr>
          <p:nvPr/>
        </p:nvGrpSpPr>
        <p:grpSpPr bwMode="auto">
          <a:xfrm>
            <a:off x="3214678" y="4429131"/>
            <a:ext cx="5715001" cy="1357313"/>
            <a:chOff x="1894" y="3417"/>
            <a:chExt cx="3600" cy="855"/>
          </a:xfrm>
        </p:grpSpPr>
        <p:graphicFrame>
          <p:nvGraphicFramePr>
            <p:cNvPr id="105557" name="Object 85"/>
            <p:cNvGraphicFramePr>
              <a:graphicFrameLocks noChangeAspect="1"/>
            </p:cNvGraphicFramePr>
            <p:nvPr/>
          </p:nvGraphicFramePr>
          <p:xfrm>
            <a:off x="5098" y="3417"/>
            <a:ext cx="396" cy="8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9" name="Формула" r:id="rId7" imgW="139680" imgH="393480" progId="Equation.3">
                    <p:embed/>
                  </p:oleObj>
                </mc:Choice>
                <mc:Fallback>
                  <p:oleObj name="Формула" r:id="rId7" imgW="13968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8" y="3417"/>
                          <a:ext cx="396" cy="8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sysDot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558" name="Text Box 86"/>
            <p:cNvSpPr txBox="1">
              <a:spLocks noChangeArrowheads="1"/>
            </p:cNvSpPr>
            <p:nvPr/>
          </p:nvSpPr>
          <p:spPr bwMode="auto">
            <a:xfrm>
              <a:off x="1894" y="3564"/>
              <a:ext cx="3113" cy="404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Помидоры составляют</a:t>
              </a:r>
              <a:endPara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05559" name="Freeform 87"/>
          <p:cNvSpPr>
            <a:spLocks/>
          </p:cNvSpPr>
          <p:nvPr/>
        </p:nvSpPr>
        <p:spPr bwMode="auto">
          <a:xfrm>
            <a:off x="4357686" y="2214554"/>
            <a:ext cx="3683000" cy="1422400"/>
          </a:xfrm>
          <a:custGeom>
            <a:avLst/>
            <a:gdLst/>
            <a:ahLst/>
            <a:cxnLst>
              <a:cxn ang="0">
                <a:pos x="2320" y="896"/>
              </a:cxn>
              <a:cxn ang="0">
                <a:pos x="2320" y="592"/>
              </a:cxn>
              <a:cxn ang="0">
                <a:pos x="0" y="0"/>
              </a:cxn>
            </a:cxnLst>
            <a:rect l="0" t="0" r="r" b="b"/>
            <a:pathLst>
              <a:path w="2320" h="896">
                <a:moveTo>
                  <a:pt x="2320" y="896"/>
                </a:moveTo>
                <a:lnTo>
                  <a:pt x="2320" y="592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560" name="Freeform 88"/>
          <p:cNvSpPr>
            <a:spLocks/>
          </p:cNvSpPr>
          <p:nvPr/>
        </p:nvSpPr>
        <p:spPr bwMode="auto">
          <a:xfrm>
            <a:off x="5500694" y="1785926"/>
            <a:ext cx="3200400" cy="2209800"/>
          </a:xfrm>
          <a:custGeom>
            <a:avLst/>
            <a:gdLst/>
            <a:ahLst/>
            <a:cxnLst>
              <a:cxn ang="0">
                <a:pos x="2016" y="1392"/>
              </a:cxn>
              <a:cxn ang="0">
                <a:pos x="2000" y="496"/>
              </a:cxn>
              <a:cxn ang="0">
                <a:pos x="2000" y="512"/>
              </a:cxn>
              <a:cxn ang="0">
                <a:pos x="2000" y="496"/>
              </a:cxn>
              <a:cxn ang="0">
                <a:pos x="0" y="0"/>
              </a:cxn>
            </a:cxnLst>
            <a:rect l="0" t="0" r="r" b="b"/>
            <a:pathLst>
              <a:path w="2016" h="1392">
                <a:moveTo>
                  <a:pt x="2016" y="1392"/>
                </a:moveTo>
                <a:lnTo>
                  <a:pt x="2000" y="496"/>
                </a:lnTo>
                <a:lnTo>
                  <a:pt x="2000" y="512"/>
                </a:lnTo>
                <a:lnTo>
                  <a:pt x="2000" y="496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561" name="Text Box 89"/>
          <p:cNvSpPr txBox="1">
            <a:spLocks noChangeArrowheads="1"/>
          </p:cNvSpPr>
          <p:nvPr/>
        </p:nvSpPr>
        <p:spPr bwMode="auto">
          <a:xfrm>
            <a:off x="3913188" y="5638800"/>
            <a:ext cx="4748212" cy="94615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На сколько масса яблок больше массы помидор?</a:t>
            </a:r>
          </a:p>
        </p:txBody>
      </p:sp>
      <p:grpSp>
        <p:nvGrpSpPr>
          <p:cNvPr id="105516" name="Group 90"/>
          <p:cNvGrpSpPr>
            <a:grpSpLocks/>
          </p:cNvGrpSpPr>
          <p:nvPr/>
        </p:nvGrpSpPr>
        <p:grpSpPr bwMode="auto">
          <a:xfrm>
            <a:off x="785786" y="2643182"/>
            <a:ext cx="2417763" cy="1863725"/>
            <a:chOff x="80" y="557"/>
            <a:chExt cx="2440" cy="1915"/>
          </a:xfrm>
        </p:grpSpPr>
        <p:grpSp>
          <p:nvGrpSpPr>
            <p:cNvPr id="105517" name="Group 91"/>
            <p:cNvGrpSpPr>
              <a:grpSpLocks/>
            </p:cNvGrpSpPr>
            <p:nvPr/>
          </p:nvGrpSpPr>
          <p:grpSpPr bwMode="auto">
            <a:xfrm>
              <a:off x="80" y="557"/>
              <a:ext cx="2440" cy="1915"/>
              <a:chOff x="2464" y="2413"/>
              <a:chExt cx="2440" cy="1915"/>
            </a:xfrm>
          </p:grpSpPr>
          <p:grpSp>
            <p:nvGrpSpPr>
              <p:cNvPr id="105520" name="Group 92"/>
              <p:cNvGrpSpPr>
                <a:grpSpLocks/>
              </p:cNvGrpSpPr>
              <p:nvPr/>
            </p:nvGrpSpPr>
            <p:grpSpPr bwMode="auto">
              <a:xfrm>
                <a:off x="2464" y="2784"/>
                <a:ext cx="2440" cy="1544"/>
                <a:chOff x="192" y="2144"/>
                <a:chExt cx="2440" cy="1544"/>
              </a:xfrm>
            </p:grpSpPr>
            <p:sp>
              <p:nvSpPr>
                <p:cNvPr id="105565" name="AutoShape 93" descr="Дуб"/>
                <p:cNvSpPr>
                  <a:spLocks noChangeArrowheads="1"/>
                </p:cNvSpPr>
                <p:nvPr/>
              </p:nvSpPr>
              <p:spPr bwMode="auto">
                <a:xfrm>
                  <a:off x="192" y="2144"/>
                  <a:ext cx="2440" cy="1544"/>
                </a:xfrm>
                <a:prstGeom prst="cube">
                  <a:avLst>
                    <a:gd name="adj" fmla="val 72667"/>
                  </a:avLst>
                </a:prstGeom>
                <a:blipFill dpi="0" rotWithShape="1">
                  <a:blip r:embed="rId4"/>
                  <a:srcRect/>
                  <a:tile tx="0" ty="0" sx="100000" sy="100000" flip="none" algn="tl"/>
                </a:blipFill>
                <a:ln w="28575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566" name="Freeform 94" descr="Дуб"/>
                <p:cNvSpPr>
                  <a:spLocks/>
                </p:cNvSpPr>
                <p:nvPr/>
              </p:nvSpPr>
              <p:spPr bwMode="auto">
                <a:xfrm>
                  <a:off x="1512" y="2160"/>
                  <a:ext cx="1120" cy="1520"/>
                </a:xfrm>
                <a:custGeom>
                  <a:avLst/>
                  <a:gdLst/>
                  <a:ahLst/>
                  <a:cxnLst>
                    <a:cxn ang="0">
                      <a:pos x="0" y="1520"/>
                    </a:cxn>
                    <a:cxn ang="0">
                      <a:pos x="1120" y="384"/>
                    </a:cxn>
                    <a:cxn ang="0">
                      <a:pos x="1120" y="0"/>
                    </a:cxn>
                    <a:cxn ang="0">
                      <a:pos x="0" y="1120"/>
                    </a:cxn>
                    <a:cxn ang="0">
                      <a:pos x="0" y="1520"/>
                    </a:cxn>
                  </a:cxnLst>
                  <a:rect l="0" t="0" r="r" b="b"/>
                  <a:pathLst>
                    <a:path w="1120" h="1520">
                      <a:moveTo>
                        <a:pt x="0" y="1520"/>
                      </a:moveTo>
                      <a:lnTo>
                        <a:pt x="1120" y="384"/>
                      </a:lnTo>
                      <a:lnTo>
                        <a:pt x="1120" y="0"/>
                      </a:lnTo>
                      <a:lnTo>
                        <a:pt x="0" y="1120"/>
                      </a:lnTo>
                      <a:lnTo>
                        <a:pt x="0" y="1520"/>
                      </a:lnTo>
                      <a:close/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5523" name="Group 95"/>
              <p:cNvGrpSpPr>
                <a:grpSpLocks/>
              </p:cNvGrpSpPr>
              <p:nvPr/>
            </p:nvGrpSpPr>
            <p:grpSpPr bwMode="auto">
              <a:xfrm>
                <a:off x="4291" y="2506"/>
                <a:ext cx="508" cy="501"/>
                <a:chOff x="3939" y="1946"/>
                <a:chExt cx="508" cy="501"/>
              </a:xfrm>
            </p:grpSpPr>
            <p:sp>
              <p:nvSpPr>
                <p:cNvPr id="105568" name="Freeform 9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/>
                  <a:ahLst/>
                  <a:cxnLst>
                    <a:cxn ang="0">
                      <a:pos x="17" y="112"/>
                    </a:cxn>
                    <a:cxn ang="0">
                      <a:pos x="35" y="265"/>
                    </a:cxn>
                    <a:cxn ang="0">
                      <a:pos x="227" y="400"/>
                    </a:cxn>
                    <a:cxn ang="0">
                      <a:pos x="293" y="361"/>
                    </a:cxn>
                    <a:cxn ang="0">
                      <a:pos x="404" y="358"/>
                    </a:cxn>
                    <a:cxn ang="0">
                      <a:pos x="508" y="140"/>
                    </a:cxn>
                    <a:cxn ang="0">
                      <a:pos x="407" y="22"/>
                    </a:cxn>
                    <a:cxn ang="0">
                      <a:pos x="281" y="10"/>
                    </a:cxn>
                    <a:cxn ang="0">
                      <a:pos x="206" y="43"/>
                    </a:cxn>
                    <a:cxn ang="0">
                      <a:pos x="110" y="19"/>
                    </a:cxn>
                    <a:cxn ang="0">
                      <a:pos x="17" y="112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69" name="Freeform 9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/>
                  <a:ahLst/>
                  <a:cxnLst>
                    <a:cxn ang="0">
                      <a:pos x="188" y="41"/>
                    </a:cxn>
                    <a:cxn ang="0">
                      <a:pos x="44" y="9"/>
                    </a:cxn>
                    <a:cxn ang="0">
                      <a:pos x="4" y="97"/>
                    </a:cxn>
                    <a:cxn ang="0">
                      <a:pos x="68" y="193"/>
                    </a:cxn>
                    <a:cxn ang="0">
                      <a:pos x="252" y="209"/>
                    </a:cxn>
                    <a:cxn ang="0">
                      <a:pos x="284" y="137"/>
                    </a:cxn>
                    <a:cxn ang="0">
                      <a:pos x="188" y="41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70" name="Freeform 9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/>
                  <a:ahLst/>
                  <a:cxnLst>
                    <a:cxn ang="0">
                      <a:pos x="0" y="123"/>
                    </a:cxn>
                    <a:cxn ang="0">
                      <a:pos x="12" y="28"/>
                    </a:cxn>
                    <a:cxn ang="0">
                      <a:pos x="35" y="0"/>
                    </a:cxn>
                    <a:cxn ang="0">
                      <a:pos x="39" y="50"/>
                    </a:cxn>
                    <a:cxn ang="0">
                      <a:pos x="0" y="123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05524" name="Group 9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05572" name="Freeform 10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/>
                    <a:ahLst/>
                    <a:cxnLst>
                      <a:cxn ang="0">
                        <a:pos x="37" y="127"/>
                      </a:cxn>
                      <a:cxn ang="0">
                        <a:pos x="0" y="46"/>
                      </a:cxn>
                      <a:cxn ang="0">
                        <a:pos x="16" y="0"/>
                      </a:cxn>
                      <a:cxn ang="0">
                        <a:pos x="19" y="32"/>
                      </a:cxn>
                      <a:cxn ang="0">
                        <a:pos x="37" y="127"/>
                      </a:cxn>
                    </a:cxnLst>
                    <a:rect l="0" t="0" r="r" b="b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8000">
                          <a:gamma/>
                          <a:shade val="46275"/>
                          <a:invGamma/>
                        </a:srgbClr>
                      </a:gs>
                      <a:gs pos="50000">
                        <a:srgbClr val="008000"/>
                      </a:gs>
                      <a:gs pos="100000">
                        <a:srgbClr val="008000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63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05527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05574" name="Freeform 10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102"/>
                        </a:cxn>
                        <a:cxn ang="0">
                          <a:pos x="3" y="63"/>
                        </a:cxn>
                        <a:cxn ang="0">
                          <a:pos x="0" y="0"/>
                        </a:cxn>
                        <a:cxn ang="0">
                          <a:pos x="60" y="45"/>
                        </a:cxn>
                        <a:cxn ang="0">
                          <a:pos x="78" y="102"/>
                        </a:cxn>
                      </a:cxnLst>
                      <a:rect l="0" t="0" r="r" b="b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8000"/>
                        </a:gs>
                        <a:gs pos="10000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635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575" name="Freeform 10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6"/>
                        </a:cxn>
                        <a:cxn ang="0">
                          <a:pos x="40" y="27"/>
                        </a:cxn>
                        <a:cxn ang="0">
                          <a:pos x="78" y="0"/>
                        </a:cxn>
                        <a:cxn ang="0">
                          <a:pos x="84" y="49"/>
                        </a:cxn>
                        <a:cxn ang="0">
                          <a:pos x="0" y="116"/>
                        </a:cxn>
                      </a:cxnLst>
                      <a:rect l="0" t="0" r="r" b="b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8000"/>
                        </a:gs>
                        <a:gs pos="10000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635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05576" name="Freeform 10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1" y="18"/>
                    </a:cxn>
                    <a:cxn ang="0">
                      <a:pos x="36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5530" name="Group 105"/>
              <p:cNvGrpSpPr>
                <a:grpSpLocks/>
              </p:cNvGrpSpPr>
              <p:nvPr/>
            </p:nvGrpSpPr>
            <p:grpSpPr bwMode="auto">
              <a:xfrm>
                <a:off x="4099" y="2762"/>
                <a:ext cx="508" cy="501"/>
                <a:chOff x="3939" y="1946"/>
                <a:chExt cx="508" cy="501"/>
              </a:xfrm>
            </p:grpSpPr>
            <p:sp>
              <p:nvSpPr>
                <p:cNvPr id="105578" name="Freeform 10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/>
                  <a:ahLst/>
                  <a:cxnLst>
                    <a:cxn ang="0">
                      <a:pos x="17" y="112"/>
                    </a:cxn>
                    <a:cxn ang="0">
                      <a:pos x="35" y="265"/>
                    </a:cxn>
                    <a:cxn ang="0">
                      <a:pos x="227" y="400"/>
                    </a:cxn>
                    <a:cxn ang="0">
                      <a:pos x="293" y="361"/>
                    </a:cxn>
                    <a:cxn ang="0">
                      <a:pos x="404" y="358"/>
                    </a:cxn>
                    <a:cxn ang="0">
                      <a:pos x="508" y="140"/>
                    </a:cxn>
                    <a:cxn ang="0">
                      <a:pos x="407" y="22"/>
                    </a:cxn>
                    <a:cxn ang="0">
                      <a:pos x="281" y="10"/>
                    </a:cxn>
                    <a:cxn ang="0">
                      <a:pos x="206" y="43"/>
                    </a:cxn>
                    <a:cxn ang="0">
                      <a:pos x="110" y="19"/>
                    </a:cxn>
                    <a:cxn ang="0">
                      <a:pos x="17" y="112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79" name="Freeform 10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/>
                  <a:ahLst/>
                  <a:cxnLst>
                    <a:cxn ang="0">
                      <a:pos x="188" y="41"/>
                    </a:cxn>
                    <a:cxn ang="0">
                      <a:pos x="44" y="9"/>
                    </a:cxn>
                    <a:cxn ang="0">
                      <a:pos x="4" y="97"/>
                    </a:cxn>
                    <a:cxn ang="0">
                      <a:pos x="68" y="193"/>
                    </a:cxn>
                    <a:cxn ang="0">
                      <a:pos x="252" y="209"/>
                    </a:cxn>
                    <a:cxn ang="0">
                      <a:pos x="284" y="137"/>
                    </a:cxn>
                    <a:cxn ang="0">
                      <a:pos x="188" y="41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80" name="Freeform 10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/>
                  <a:ahLst/>
                  <a:cxnLst>
                    <a:cxn ang="0">
                      <a:pos x="0" y="123"/>
                    </a:cxn>
                    <a:cxn ang="0">
                      <a:pos x="12" y="28"/>
                    </a:cxn>
                    <a:cxn ang="0">
                      <a:pos x="35" y="0"/>
                    </a:cxn>
                    <a:cxn ang="0">
                      <a:pos x="39" y="50"/>
                    </a:cxn>
                    <a:cxn ang="0">
                      <a:pos x="0" y="123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05531" name="Group 10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05582" name="Freeform 11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/>
                    <a:ahLst/>
                    <a:cxnLst>
                      <a:cxn ang="0">
                        <a:pos x="37" y="127"/>
                      </a:cxn>
                      <a:cxn ang="0">
                        <a:pos x="0" y="46"/>
                      </a:cxn>
                      <a:cxn ang="0">
                        <a:pos x="16" y="0"/>
                      </a:cxn>
                      <a:cxn ang="0">
                        <a:pos x="19" y="32"/>
                      </a:cxn>
                      <a:cxn ang="0">
                        <a:pos x="37" y="127"/>
                      </a:cxn>
                    </a:cxnLst>
                    <a:rect l="0" t="0" r="r" b="b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8000">
                          <a:gamma/>
                          <a:shade val="46275"/>
                          <a:invGamma/>
                        </a:srgbClr>
                      </a:gs>
                      <a:gs pos="50000">
                        <a:srgbClr val="008000"/>
                      </a:gs>
                      <a:gs pos="100000">
                        <a:srgbClr val="008000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63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05534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05584" name="Freeform 11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102"/>
                        </a:cxn>
                        <a:cxn ang="0">
                          <a:pos x="3" y="63"/>
                        </a:cxn>
                        <a:cxn ang="0">
                          <a:pos x="0" y="0"/>
                        </a:cxn>
                        <a:cxn ang="0">
                          <a:pos x="60" y="45"/>
                        </a:cxn>
                        <a:cxn ang="0">
                          <a:pos x="78" y="102"/>
                        </a:cxn>
                      </a:cxnLst>
                      <a:rect l="0" t="0" r="r" b="b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8000"/>
                        </a:gs>
                        <a:gs pos="10000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635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585" name="Freeform 11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6"/>
                        </a:cxn>
                        <a:cxn ang="0">
                          <a:pos x="40" y="27"/>
                        </a:cxn>
                        <a:cxn ang="0">
                          <a:pos x="78" y="0"/>
                        </a:cxn>
                        <a:cxn ang="0">
                          <a:pos x="84" y="49"/>
                        </a:cxn>
                        <a:cxn ang="0">
                          <a:pos x="0" y="116"/>
                        </a:cxn>
                      </a:cxnLst>
                      <a:rect l="0" t="0" r="r" b="b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8000"/>
                        </a:gs>
                        <a:gs pos="10000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635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05586" name="Freeform 11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1" y="18"/>
                    </a:cxn>
                    <a:cxn ang="0">
                      <a:pos x="36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5537" name="Group 115"/>
              <p:cNvGrpSpPr>
                <a:grpSpLocks/>
              </p:cNvGrpSpPr>
              <p:nvPr/>
            </p:nvGrpSpPr>
            <p:grpSpPr bwMode="auto">
              <a:xfrm>
                <a:off x="3859" y="2938"/>
                <a:ext cx="508" cy="501"/>
                <a:chOff x="3939" y="1946"/>
                <a:chExt cx="508" cy="501"/>
              </a:xfrm>
            </p:grpSpPr>
            <p:sp>
              <p:nvSpPr>
                <p:cNvPr id="105588" name="Freeform 11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/>
                  <a:ahLst/>
                  <a:cxnLst>
                    <a:cxn ang="0">
                      <a:pos x="17" y="112"/>
                    </a:cxn>
                    <a:cxn ang="0">
                      <a:pos x="35" y="265"/>
                    </a:cxn>
                    <a:cxn ang="0">
                      <a:pos x="227" y="400"/>
                    </a:cxn>
                    <a:cxn ang="0">
                      <a:pos x="293" y="361"/>
                    </a:cxn>
                    <a:cxn ang="0">
                      <a:pos x="404" y="358"/>
                    </a:cxn>
                    <a:cxn ang="0">
                      <a:pos x="508" y="140"/>
                    </a:cxn>
                    <a:cxn ang="0">
                      <a:pos x="407" y="22"/>
                    </a:cxn>
                    <a:cxn ang="0">
                      <a:pos x="281" y="10"/>
                    </a:cxn>
                    <a:cxn ang="0">
                      <a:pos x="206" y="43"/>
                    </a:cxn>
                    <a:cxn ang="0">
                      <a:pos x="110" y="19"/>
                    </a:cxn>
                    <a:cxn ang="0">
                      <a:pos x="17" y="112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89" name="Freeform 11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/>
                  <a:ahLst/>
                  <a:cxnLst>
                    <a:cxn ang="0">
                      <a:pos x="188" y="41"/>
                    </a:cxn>
                    <a:cxn ang="0">
                      <a:pos x="44" y="9"/>
                    </a:cxn>
                    <a:cxn ang="0">
                      <a:pos x="4" y="97"/>
                    </a:cxn>
                    <a:cxn ang="0">
                      <a:pos x="68" y="193"/>
                    </a:cxn>
                    <a:cxn ang="0">
                      <a:pos x="252" y="209"/>
                    </a:cxn>
                    <a:cxn ang="0">
                      <a:pos x="284" y="137"/>
                    </a:cxn>
                    <a:cxn ang="0">
                      <a:pos x="188" y="41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90" name="Freeform 11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/>
                  <a:ahLst/>
                  <a:cxnLst>
                    <a:cxn ang="0">
                      <a:pos x="0" y="123"/>
                    </a:cxn>
                    <a:cxn ang="0">
                      <a:pos x="12" y="28"/>
                    </a:cxn>
                    <a:cxn ang="0">
                      <a:pos x="35" y="0"/>
                    </a:cxn>
                    <a:cxn ang="0">
                      <a:pos x="39" y="50"/>
                    </a:cxn>
                    <a:cxn ang="0">
                      <a:pos x="0" y="123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05540" name="Group 11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05592" name="Freeform 12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/>
                    <a:ahLst/>
                    <a:cxnLst>
                      <a:cxn ang="0">
                        <a:pos x="37" y="127"/>
                      </a:cxn>
                      <a:cxn ang="0">
                        <a:pos x="0" y="46"/>
                      </a:cxn>
                      <a:cxn ang="0">
                        <a:pos x="16" y="0"/>
                      </a:cxn>
                      <a:cxn ang="0">
                        <a:pos x="19" y="32"/>
                      </a:cxn>
                      <a:cxn ang="0">
                        <a:pos x="37" y="127"/>
                      </a:cxn>
                    </a:cxnLst>
                    <a:rect l="0" t="0" r="r" b="b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8000">
                          <a:gamma/>
                          <a:shade val="46275"/>
                          <a:invGamma/>
                        </a:srgbClr>
                      </a:gs>
                      <a:gs pos="50000">
                        <a:srgbClr val="008000"/>
                      </a:gs>
                      <a:gs pos="100000">
                        <a:srgbClr val="008000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63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05543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05594" name="Freeform 12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102"/>
                        </a:cxn>
                        <a:cxn ang="0">
                          <a:pos x="3" y="63"/>
                        </a:cxn>
                        <a:cxn ang="0">
                          <a:pos x="0" y="0"/>
                        </a:cxn>
                        <a:cxn ang="0">
                          <a:pos x="60" y="45"/>
                        </a:cxn>
                        <a:cxn ang="0">
                          <a:pos x="78" y="102"/>
                        </a:cxn>
                      </a:cxnLst>
                      <a:rect l="0" t="0" r="r" b="b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8000"/>
                        </a:gs>
                        <a:gs pos="10000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635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595" name="Freeform 12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6"/>
                        </a:cxn>
                        <a:cxn ang="0">
                          <a:pos x="40" y="27"/>
                        </a:cxn>
                        <a:cxn ang="0">
                          <a:pos x="78" y="0"/>
                        </a:cxn>
                        <a:cxn ang="0">
                          <a:pos x="84" y="49"/>
                        </a:cxn>
                        <a:cxn ang="0">
                          <a:pos x="0" y="116"/>
                        </a:cxn>
                      </a:cxnLst>
                      <a:rect l="0" t="0" r="r" b="b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8000"/>
                        </a:gs>
                        <a:gs pos="10000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635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05596" name="Freeform 12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1" y="18"/>
                    </a:cxn>
                    <a:cxn ang="0">
                      <a:pos x="36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5546" name="Group 125"/>
              <p:cNvGrpSpPr>
                <a:grpSpLocks/>
              </p:cNvGrpSpPr>
              <p:nvPr/>
            </p:nvGrpSpPr>
            <p:grpSpPr bwMode="auto">
              <a:xfrm>
                <a:off x="3587" y="3290"/>
                <a:ext cx="508" cy="501"/>
                <a:chOff x="3939" y="1946"/>
                <a:chExt cx="508" cy="501"/>
              </a:xfrm>
            </p:grpSpPr>
            <p:sp>
              <p:nvSpPr>
                <p:cNvPr id="105598" name="Freeform 12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/>
                  <a:ahLst/>
                  <a:cxnLst>
                    <a:cxn ang="0">
                      <a:pos x="17" y="112"/>
                    </a:cxn>
                    <a:cxn ang="0">
                      <a:pos x="35" y="265"/>
                    </a:cxn>
                    <a:cxn ang="0">
                      <a:pos x="227" y="400"/>
                    </a:cxn>
                    <a:cxn ang="0">
                      <a:pos x="293" y="361"/>
                    </a:cxn>
                    <a:cxn ang="0">
                      <a:pos x="404" y="358"/>
                    </a:cxn>
                    <a:cxn ang="0">
                      <a:pos x="508" y="140"/>
                    </a:cxn>
                    <a:cxn ang="0">
                      <a:pos x="407" y="22"/>
                    </a:cxn>
                    <a:cxn ang="0">
                      <a:pos x="281" y="10"/>
                    </a:cxn>
                    <a:cxn ang="0">
                      <a:pos x="206" y="43"/>
                    </a:cxn>
                    <a:cxn ang="0">
                      <a:pos x="110" y="19"/>
                    </a:cxn>
                    <a:cxn ang="0">
                      <a:pos x="17" y="112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99" name="Freeform 12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/>
                  <a:ahLst/>
                  <a:cxnLst>
                    <a:cxn ang="0">
                      <a:pos x="188" y="41"/>
                    </a:cxn>
                    <a:cxn ang="0">
                      <a:pos x="44" y="9"/>
                    </a:cxn>
                    <a:cxn ang="0">
                      <a:pos x="4" y="97"/>
                    </a:cxn>
                    <a:cxn ang="0">
                      <a:pos x="68" y="193"/>
                    </a:cxn>
                    <a:cxn ang="0">
                      <a:pos x="252" y="209"/>
                    </a:cxn>
                    <a:cxn ang="0">
                      <a:pos x="284" y="137"/>
                    </a:cxn>
                    <a:cxn ang="0">
                      <a:pos x="188" y="41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00" name="Freeform 12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/>
                  <a:ahLst/>
                  <a:cxnLst>
                    <a:cxn ang="0">
                      <a:pos x="0" y="123"/>
                    </a:cxn>
                    <a:cxn ang="0">
                      <a:pos x="12" y="28"/>
                    </a:cxn>
                    <a:cxn ang="0">
                      <a:pos x="35" y="0"/>
                    </a:cxn>
                    <a:cxn ang="0">
                      <a:pos x="39" y="50"/>
                    </a:cxn>
                    <a:cxn ang="0">
                      <a:pos x="0" y="123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05549" name="Group 12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05602" name="Freeform 13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/>
                    <a:ahLst/>
                    <a:cxnLst>
                      <a:cxn ang="0">
                        <a:pos x="37" y="127"/>
                      </a:cxn>
                      <a:cxn ang="0">
                        <a:pos x="0" y="46"/>
                      </a:cxn>
                      <a:cxn ang="0">
                        <a:pos x="16" y="0"/>
                      </a:cxn>
                      <a:cxn ang="0">
                        <a:pos x="19" y="32"/>
                      </a:cxn>
                      <a:cxn ang="0">
                        <a:pos x="37" y="127"/>
                      </a:cxn>
                    </a:cxnLst>
                    <a:rect l="0" t="0" r="r" b="b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8000">
                          <a:gamma/>
                          <a:shade val="46275"/>
                          <a:invGamma/>
                        </a:srgbClr>
                      </a:gs>
                      <a:gs pos="50000">
                        <a:srgbClr val="008000"/>
                      </a:gs>
                      <a:gs pos="100000">
                        <a:srgbClr val="008000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63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05553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05604" name="Freeform 13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102"/>
                        </a:cxn>
                        <a:cxn ang="0">
                          <a:pos x="3" y="63"/>
                        </a:cxn>
                        <a:cxn ang="0">
                          <a:pos x="0" y="0"/>
                        </a:cxn>
                        <a:cxn ang="0">
                          <a:pos x="60" y="45"/>
                        </a:cxn>
                        <a:cxn ang="0">
                          <a:pos x="78" y="102"/>
                        </a:cxn>
                      </a:cxnLst>
                      <a:rect l="0" t="0" r="r" b="b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8000"/>
                        </a:gs>
                        <a:gs pos="10000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635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605" name="Freeform 13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6"/>
                        </a:cxn>
                        <a:cxn ang="0">
                          <a:pos x="40" y="27"/>
                        </a:cxn>
                        <a:cxn ang="0">
                          <a:pos x="78" y="0"/>
                        </a:cxn>
                        <a:cxn ang="0">
                          <a:pos x="84" y="49"/>
                        </a:cxn>
                        <a:cxn ang="0">
                          <a:pos x="0" y="116"/>
                        </a:cxn>
                      </a:cxnLst>
                      <a:rect l="0" t="0" r="r" b="b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8000"/>
                        </a:gs>
                        <a:gs pos="10000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635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05606" name="Freeform 13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1" y="18"/>
                    </a:cxn>
                    <a:cxn ang="0">
                      <a:pos x="36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5556" name="Group 135"/>
              <p:cNvGrpSpPr>
                <a:grpSpLocks/>
              </p:cNvGrpSpPr>
              <p:nvPr/>
            </p:nvGrpSpPr>
            <p:grpSpPr bwMode="auto">
              <a:xfrm rot="2490177">
                <a:off x="3604" y="2605"/>
                <a:ext cx="508" cy="509"/>
                <a:chOff x="4060" y="1421"/>
                <a:chExt cx="508" cy="509"/>
              </a:xfrm>
            </p:grpSpPr>
            <p:sp>
              <p:nvSpPr>
                <p:cNvPr id="105608" name="Freeform 136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/>
                  <a:ahLst/>
                  <a:cxnLst>
                    <a:cxn ang="0">
                      <a:pos x="17" y="112"/>
                    </a:cxn>
                    <a:cxn ang="0">
                      <a:pos x="35" y="265"/>
                    </a:cxn>
                    <a:cxn ang="0">
                      <a:pos x="227" y="400"/>
                    </a:cxn>
                    <a:cxn ang="0">
                      <a:pos x="293" y="361"/>
                    </a:cxn>
                    <a:cxn ang="0">
                      <a:pos x="404" y="358"/>
                    </a:cxn>
                    <a:cxn ang="0">
                      <a:pos x="508" y="140"/>
                    </a:cxn>
                    <a:cxn ang="0">
                      <a:pos x="407" y="22"/>
                    </a:cxn>
                    <a:cxn ang="0">
                      <a:pos x="281" y="10"/>
                    </a:cxn>
                    <a:cxn ang="0">
                      <a:pos x="206" y="43"/>
                    </a:cxn>
                    <a:cxn ang="0">
                      <a:pos x="110" y="19"/>
                    </a:cxn>
                    <a:cxn ang="0">
                      <a:pos x="17" y="112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09" name="Freeform 137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/>
                  <a:ahLst/>
                  <a:cxnLst>
                    <a:cxn ang="0">
                      <a:pos x="188" y="41"/>
                    </a:cxn>
                    <a:cxn ang="0">
                      <a:pos x="44" y="9"/>
                    </a:cxn>
                    <a:cxn ang="0">
                      <a:pos x="4" y="97"/>
                    </a:cxn>
                    <a:cxn ang="0">
                      <a:pos x="68" y="193"/>
                    </a:cxn>
                    <a:cxn ang="0">
                      <a:pos x="252" y="209"/>
                    </a:cxn>
                    <a:cxn ang="0">
                      <a:pos x="284" y="137"/>
                    </a:cxn>
                    <a:cxn ang="0">
                      <a:pos x="188" y="41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10" name="Freeform 138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/>
                  <a:ahLst/>
                  <a:cxnLst>
                    <a:cxn ang="0">
                      <a:pos x="78" y="102"/>
                    </a:cxn>
                    <a:cxn ang="0">
                      <a:pos x="3" y="63"/>
                    </a:cxn>
                    <a:cxn ang="0">
                      <a:pos x="0" y="0"/>
                    </a:cxn>
                    <a:cxn ang="0">
                      <a:pos x="60" y="45"/>
                    </a:cxn>
                    <a:cxn ang="0">
                      <a:pos x="78" y="102"/>
                    </a:cxn>
                  </a:cxnLst>
                  <a:rect l="0" t="0" r="r" b="b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11" name="Freeform 139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/>
                  <a:ahLst/>
                  <a:cxnLst>
                    <a:cxn ang="0">
                      <a:pos x="37" y="127"/>
                    </a:cxn>
                    <a:cxn ang="0">
                      <a:pos x="0" y="46"/>
                    </a:cxn>
                    <a:cxn ang="0">
                      <a:pos x="16" y="0"/>
                    </a:cxn>
                    <a:cxn ang="0">
                      <a:pos x="19" y="32"/>
                    </a:cxn>
                    <a:cxn ang="0">
                      <a:pos x="37" y="127"/>
                    </a:cxn>
                  </a:cxnLst>
                  <a:rect l="0" t="0" r="r" b="b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12" name="Freeform 140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/>
                  <a:ahLst/>
                  <a:cxnLst>
                    <a:cxn ang="0">
                      <a:pos x="0" y="123"/>
                    </a:cxn>
                    <a:cxn ang="0">
                      <a:pos x="12" y="28"/>
                    </a:cxn>
                    <a:cxn ang="0">
                      <a:pos x="35" y="0"/>
                    </a:cxn>
                    <a:cxn ang="0">
                      <a:pos x="39" y="50"/>
                    </a:cxn>
                    <a:cxn ang="0">
                      <a:pos x="0" y="123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13" name="Freeform 141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/>
                  <a:ahLst/>
                  <a:cxnLst>
                    <a:cxn ang="0">
                      <a:pos x="0" y="116"/>
                    </a:cxn>
                    <a:cxn ang="0">
                      <a:pos x="40" y="27"/>
                    </a:cxn>
                    <a:cxn ang="0">
                      <a:pos x="78" y="0"/>
                    </a:cxn>
                    <a:cxn ang="0">
                      <a:pos x="84" y="49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14" name="Freeform 142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1" y="18"/>
                    </a:cxn>
                    <a:cxn ang="0">
                      <a:pos x="36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5562" name="Group 143"/>
              <p:cNvGrpSpPr>
                <a:grpSpLocks/>
              </p:cNvGrpSpPr>
              <p:nvPr/>
            </p:nvGrpSpPr>
            <p:grpSpPr bwMode="auto">
              <a:xfrm rot="2490177">
                <a:off x="3380" y="2877"/>
                <a:ext cx="508" cy="509"/>
                <a:chOff x="4060" y="1421"/>
                <a:chExt cx="508" cy="509"/>
              </a:xfrm>
            </p:grpSpPr>
            <p:sp>
              <p:nvSpPr>
                <p:cNvPr id="105616" name="Freeform 144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/>
                  <a:ahLst/>
                  <a:cxnLst>
                    <a:cxn ang="0">
                      <a:pos x="17" y="112"/>
                    </a:cxn>
                    <a:cxn ang="0">
                      <a:pos x="35" y="265"/>
                    </a:cxn>
                    <a:cxn ang="0">
                      <a:pos x="227" y="400"/>
                    </a:cxn>
                    <a:cxn ang="0">
                      <a:pos x="293" y="361"/>
                    </a:cxn>
                    <a:cxn ang="0">
                      <a:pos x="404" y="358"/>
                    </a:cxn>
                    <a:cxn ang="0">
                      <a:pos x="508" y="140"/>
                    </a:cxn>
                    <a:cxn ang="0">
                      <a:pos x="407" y="22"/>
                    </a:cxn>
                    <a:cxn ang="0">
                      <a:pos x="281" y="10"/>
                    </a:cxn>
                    <a:cxn ang="0">
                      <a:pos x="206" y="43"/>
                    </a:cxn>
                    <a:cxn ang="0">
                      <a:pos x="110" y="19"/>
                    </a:cxn>
                    <a:cxn ang="0">
                      <a:pos x="17" y="112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17" name="Freeform 145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/>
                  <a:ahLst/>
                  <a:cxnLst>
                    <a:cxn ang="0">
                      <a:pos x="188" y="41"/>
                    </a:cxn>
                    <a:cxn ang="0">
                      <a:pos x="44" y="9"/>
                    </a:cxn>
                    <a:cxn ang="0">
                      <a:pos x="4" y="97"/>
                    </a:cxn>
                    <a:cxn ang="0">
                      <a:pos x="68" y="193"/>
                    </a:cxn>
                    <a:cxn ang="0">
                      <a:pos x="252" y="209"/>
                    </a:cxn>
                    <a:cxn ang="0">
                      <a:pos x="284" y="137"/>
                    </a:cxn>
                    <a:cxn ang="0">
                      <a:pos x="188" y="41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18" name="Freeform 146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/>
                  <a:ahLst/>
                  <a:cxnLst>
                    <a:cxn ang="0">
                      <a:pos x="78" y="102"/>
                    </a:cxn>
                    <a:cxn ang="0">
                      <a:pos x="3" y="63"/>
                    </a:cxn>
                    <a:cxn ang="0">
                      <a:pos x="0" y="0"/>
                    </a:cxn>
                    <a:cxn ang="0">
                      <a:pos x="60" y="45"/>
                    </a:cxn>
                    <a:cxn ang="0">
                      <a:pos x="78" y="102"/>
                    </a:cxn>
                  </a:cxnLst>
                  <a:rect l="0" t="0" r="r" b="b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19" name="Freeform 147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/>
                  <a:ahLst/>
                  <a:cxnLst>
                    <a:cxn ang="0">
                      <a:pos x="37" y="127"/>
                    </a:cxn>
                    <a:cxn ang="0">
                      <a:pos x="0" y="46"/>
                    </a:cxn>
                    <a:cxn ang="0">
                      <a:pos x="16" y="0"/>
                    </a:cxn>
                    <a:cxn ang="0">
                      <a:pos x="19" y="32"/>
                    </a:cxn>
                    <a:cxn ang="0">
                      <a:pos x="37" y="127"/>
                    </a:cxn>
                  </a:cxnLst>
                  <a:rect l="0" t="0" r="r" b="b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20" name="Freeform 148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/>
                  <a:ahLst/>
                  <a:cxnLst>
                    <a:cxn ang="0">
                      <a:pos x="0" y="123"/>
                    </a:cxn>
                    <a:cxn ang="0">
                      <a:pos x="12" y="28"/>
                    </a:cxn>
                    <a:cxn ang="0">
                      <a:pos x="35" y="0"/>
                    </a:cxn>
                    <a:cxn ang="0">
                      <a:pos x="39" y="50"/>
                    </a:cxn>
                    <a:cxn ang="0">
                      <a:pos x="0" y="123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21" name="Freeform 149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/>
                  <a:ahLst/>
                  <a:cxnLst>
                    <a:cxn ang="0">
                      <a:pos x="0" y="116"/>
                    </a:cxn>
                    <a:cxn ang="0">
                      <a:pos x="40" y="27"/>
                    </a:cxn>
                    <a:cxn ang="0">
                      <a:pos x="78" y="0"/>
                    </a:cxn>
                    <a:cxn ang="0">
                      <a:pos x="84" y="49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22" name="Freeform 150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1" y="18"/>
                    </a:cxn>
                    <a:cxn ang="0">
                      <a:pos x="36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5563" name="Group 151"/>
              <p:cNvGrpSpPr>
                <a:grpSpLocks/>
              </p:cNvGrpSpPr>
              <p:nvPr/>
            </p:nvGrpSpPr>
            <p:grpSpPr bwMode="auto">
              <a:xfrm rot="2490177">
                <a:off x="3012" y="3005"/>
                <a:ext cx="508" cy="509"/>
                <a:chOff x="4060" y="1421"/>
                <a:chExt cx="508" cy="509"/>
              </a:xfrm>
            </p:grpSpPr>
            <p:sp>
              <p:nvSpPr>
                <p:cNvPr id="105624" name="Freeform 152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/>
                  <a:ahLst/>
                  <a:cxnLst>
                    <a:cxn ang="0">
                      <a:pos x="17" y="112"/>
                    </a:cxn>
                    <a:cxn ang="0">
                      <a:pos x="35" y="265"/>
                    </a:cxn>
                    <a:cxn ang="0">
                      <a:pos x="227" y="400"/>
                    </a:cxn>
                    <a:cxn ang="0">
                      <a:pos x="293" y="361"/>
                    </a:cxn>
                    <a:cxn ang="0">
                      <a:pos x="404" y="358"/>
                    </a:cxn>
                    <a:cxn ang="0">
                      <a:pos x="508" y="140"/>
                    </a:cxn>
                    <a:cxn ang="0">
                      <a:pos x="407" y="22"/>
                    </a:cxn>
                    <a:cxn ang="0">
                      <a:pos x="281" y="10"/>
                    </a:cxn>
                    <a:cxn ang="0">
                      <a:pos x="206" y="43"/>
                    </a:cxn>
                    <a:cxn ang="0">
                      <a:pos x="110" y="19"/>
                    </a:cxn>
                    <a:cxn ang="0">
                      <a:pos x="17" y="112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25" name="Freeform 153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/>
                  <a:ahLst/>
                  <a:cxnLst>
                    <a:cxn ang="0">
                      <a:pos x="188" y="41"/>
                    </a:cxn>
                    <a:cxn ang="0">
                      <a:pos x="44" y="9"/>
                    </a:cxn>
                    <a:cxn ang="0">
                      <a:pos x="4" y="97"/>
                    </a:cxn>
                    <a:cxn ang="0">
                      <a:pos x="68" y="193"/>
                    </a:cxn>
                    <a:cxn ang="0">
                      <a:pos x="252" y="209"/>
                    </a:cxn>
                    <a:cxn ang="0">
                      <a:pos x="284" y="137"/>
                    </a:cxn>
                    <a:cxn ang="0">
                      <a:pos x="188" y="41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26" name="Freeform 154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/>
                  <a:ahLst/>
                  <a:cxnLst>
                    <a:cxn ang="0">
                      <a:pos x="78" y="102"/>
                    </a:cxn>
                    <a:cxn ang="0">
                      <a:pos x="3" y="63"/>
                    </a:cxn>
                    <a:cxn ang="0">
                      <a:pos x="0" y="0"/>
                    </a:cxn>
                    <a:cxn ang="0">
                      <a:pos x="60" y="45"/>
                    </a:cxn>
                    <a:cxn ang="0">
                      <a:pos x="78" y="102"/>
                    </a:cxn>
                  </a:cxnLst>
                  <a:rect l="0" t="0" r="r" b="b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27" name="Freeform 155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/>
                  <a:ahLst/>
                  <a:cxnLst>
                    <a:cxn ang="0">
                      <a:pos x="37" y="127"/>
                    </a:cxn>
                    <a:cxn ang="0">
                      <a:pos x="0" y="46"/>
                    </a:cxn>
                    <a:cxn ang="0">
                      <a:pos x="16" y="0"/>
                    </a:cxn>
                    <a:cxn ang="0">
                      <a:pos x="19" y="32"/>
                    </a:cxn>
                    <a:cxn ang="0">
                      <a:pos x="37" y="127"/>
                    </a:cxn>
                  </a:cxnLst>
                  <a:rect l="0" t="0" r="r" b="b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28" name="Freeform 156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/>
                  <a:ahLst/>
                  <a:cxnLst>
                    <a:cxn ang="0">
                      <a:pos x="0" y="123"/>
                    </a:cxn>
                    <a:cxn ang="0">
                      <a:pos x="12" y="28"/>
                    </a:cxn>
                    <a:cxn ang="0">
                      <a:pos x="35" y="0"/>
                    </a:cxn>
                    <a:cxn ang="0">
                      <a:pos x="39" y="50"/>
                    </a:cxn>
                    <a:cxn ang="0">
                      <a:pos x="0" y="123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29" name="Freeform 157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/>
                  <a:ahLst/>
                  <a:cxnLst>
                    <a:cxn ang="0">
                      <a:pos x="0" y="116"/>
                    </a:cxn>
                    <a:cxn ang="0">
                      <a:pos x="40" y="27"/>
                    </a:cxn>
                    <a:cxn ang="0">
                      <a:pos x="78" y="0"/>
                    </a:cxn>
                    <a:cxn ang="0">
                      <a:pos x="84" y="49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30" name="Freeform 158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1" y="18"/>
                    </a:cxn>
                    <a:cxn ang="0">
                      <a:pos x="36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5564" name="Group 159"/>
              <p:cNvGrpSpPr>
                <a:grpSpLocks/>
              </p:cNvGrpSpPr>
              <p:nvPr/>
            </p:nvGrpSpPr>
            <p:grpSpPr bwMode="auto">
              <a:xfrm rot="2490177">
                <a:off x="3589" y="2814"/>
                <a:ext cx="508" cy="509"/>
                <a:chOff x="4060" y="1421"/>
                <a:chExt cx="508" cy="509"/>
              </a:xfrm>
            </p:grpSpPr>
            <p:sp>
              <p:nvSpPr>
                <p:cNvPr id="105632" name="Freeform 160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/>
                  <a:ahLst/>
                  <a:cxnLst>
                    <a:cxn ang="0">
                      <a:pos x="17" y="112"/>
                    </a:cxn>
                    <a:cxn ang="0">
                      <a:pos x="35" y="265"/>
                    </a:cxn>
                    <a:cxn ang="0">
                      <a:pos x="227" y="400"/>
                    </a:cxn>
                    <a:cxn ang="0">
                      <a:pos x="293" y="361"/>
                    </a:cxn>
                    <a:cxn ang="0">
                      <a:pos x="404" y="358"/>
                    </a:cxn>
                    <a:cxn ang="0">
                      <a:pos x="508" y="140"/>
                    </a:cxn>
                    <a:cxn ang="0">
                      <a:pos x="407" y="22"/>
                    </a:cxn>
                    <a:cxn ang="0">
                      <a:pos x="281" y="10"/>
                    </a:cxn>
                    <a:cxn ang="0">
                      <a:pos x="206" y="43"/>
                    </a:cxn>
                    <a:cxn ang="0">
                      <a:pos x="110" y="19"/>
                    </a:cxn>
                    <a:cxn ang="0">
                      <a:pos x="17" y="112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33" name="Freeform 161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/>
                  <a:ahLst/>
                  <a:cxnLst>
                    <a:cxn ang="0">
                      <a:pos x="188" y="41"/>
                    </a:cxn>
                    <a:cxn ang="0">
                      <a:pos x="44" y="9"/>
                    </a:cxn>
                    <a:cxn ang="0">
                      <a:pos x="4" y="97"/>
                    </a:cxn>
                    <a:cxn ang="0">
                      <a:pos x="68" y="193"/>
                    </a:cxn>
                    <a:cxn ang="0">
                      <a:pos x="252" y="209"/>
                    </a:cxn>
                    <a:cxn ang="0">
                      <a:pos x="284" y="137"/>
                    </a:cxn>
                    <a:cxn ang="0">
                      <a:pos x="188" y="41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34" name="Freeform 162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/>
                  <a:ahLst/>
                  <a:cxnLst>
                    <a:cxn ang="0">
                      <a:pos x="78" y="102"/>
                    </a:cxn>
                    <a:cxn ang="0">
                      <a:pos x="3" y="63"/>
                    </a:cxn>
                    <a:cxn ang="0">
                      <a:pos x="0" y="0"/>
                    </a:cxn>
                    <a:cxn ang="0">
                      <a:pos x="60" y="45"/>
                    </a:cxn>
                    <a:cxn ang="0">
                      <a:pos x="78" y="102"/>
                    </a:cxn>
                  </a:cxnLst>
                  <a:rect l="0" t="0" r="r" b="b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35" name="Freeform 163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/>
                  <a:ahLst/>
                  <a:cxnLst>
                    <a:cxn ang="0">
                      <a:pos x="37" y="127"/>
                    </a:cxn>
                    <a:cxn ang="0">
                      <a:pos x="0" y="46"/>
                    </a:cxn>
                    <a:cxn ang="0">
                      <a:pos x="16" y="0"/>
                    </a:cxn>
                    <a:cxn ang="0">
                      <a:pos x="19" y="32"/>
                    </a:cxn>
                    <a:cxn ang="0">
                      <a:pos x="37" y="127"/>
                    </a:cxn>
                  </a:cxnLst>
                  <a:rect l="0" t="0" r="r" b="b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36" name="Freeform 164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/>
                  <a:ahLst/>
                  <a:cxnLst>
                    <a:cxn ang="0">
                      <a:pos x="0" y="123"/>
                    </a:cxn>
                    <a:cxn ang="0">
                      <a:pos x="12" y="28"/>
                    </a:cxn>
                    <a:cxn ang="0">
                      <a:pos x="35" y="0"/>
                    </a:cxn>
                    <a:cxn ang="0">
                      <a:pos x="39" y="50"/>
                    </a:cxn>
                    <a:cxn ang="0">
                      <a:pos x="0" y="123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37" name="Freeform 165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/>
                  <a:ahLst/>
                  <a:cxnLst>
                    <a:cxn ang="0">
                      <a:pos x="0" y="116"/>
                    </a:cxn>
                    <a:cxn ang="0">
                      <a:pos x="40" y="27"/>
                    </a:cxn>
                    <a:cxn ang="0">
                      <a:pos x="78" y="0"/>
                    </a:cxn>
                    <a:cxn ang="0">
                      <a:pos x="84" y="49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38" name="Freeform 166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1" y="18"/>
                    </a:cxn>
                    <a:cxn ang="0">
                      <a:pos x="36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5567" name="Group 167"/>
              <p:cNvGrpSpPr>
                <a:grpSpLocks/>
              </p:cNvGrpSpPr>
              <p:nvPr/>
            </p:nvGrpSpPr>
            <p:grpSpPr bwMode="auto">
              <a:xfrm>
                <a:off x="3172" y="3405"/>
                <a:ext cx="508" cy="509"/>
                <a:chOff x="4060" y="1421"/>
                <a:chExt cx="508" cy="509"/>
              </a:xfrm>
            </p:grpSpPr>
            <p:sp>
              <p:nvSpPr>
                <p:cNvPr id="105640" name="Freeform 168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/>
                  <a:ahLst/>
                  <a:cxnLst>
                    <a:cxn ang="0">
                      <a:pos x="17" y="112"/>
                    </a:cxn>
                    <a:cxn ang="0">
                      <a:pos x="35" y="265"/>
                    </a:cxn>
                    <a:cxn ang="0">
                      <a:pos x="227" y="400"/>
                    </a:cxn>
                    <a:cxn ang="0">
                      <a:pos x="293" y="361"/>
                    </a:cxn>
                    <a:cxn ang="0">
                      <a:pos x="404" y="358"/>
                    </a:cxn>
                    <a:cxn ang="0">
                      <a:pos x="508" y="140"/>
                    </a:cxn>
                    <a:cxn ang="0">
                      <a:pos x="407" y="22"/>
                    </a:cxn>
                    <a:cxn ang="0">
                      <a:pos x="281" y="10"/>
                    </a:cxn>
                    <a:cxn ang="0">
                      <a:pos x="206" y="43"/>
                    </a:cxn>
                    <a:cxn ang="0">
                      <a:pos x="110" y="19"/>
                    </a:cxn>
                    <a:cxn ang="0">
                      <a:pos x="17" y="112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41" name="Freeform 169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/>
                  <a:ahLst/>
                  <a:cxnLst>
                    <a:cxn ang="0">
                      <a:pos x="188" y="41"/>
                    </a:cxn>
                    <a:cxn ang="0">
                      <a:pos x="44" y="9"/>
                    </a:cxn>
                    <a:cxn ang="0">
                      <a:pos x="4" y="97"/>
                    </a:cxn>
                    <a:cxn ang="0">
                      <a:pos x="68" y="193"/>
                    </a:cxn>
                    <a:cxn ang="0">
                      <a:pos x="252" y="209"/>
                    </a:cxn>
                    <a:cxn ang="0">
                      <a:pos x="284" y="137"/>
                    </a:cxn>
                    <a:cxn ang="0">
                      <a:pos x="188" y="41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42" name="Freeform 170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/>
                  <a:ahLst/>
                  <a:cxnLst>
                    <a:cxn ang="0">
                      <a:pos x="78" y="102"/>
                    </a:cxn>
                    <a:cxn ang="0">
                      <a:pos x="3" y="63"/>
                    </a:cxn>
                    <a:cxn ang="0">
                      <a:pos x="0" y="0"/>
                    </a:cxn>
                    <a:cxn ang="0">
                      <a:pos x="60" y="45"/>
                    </a:cxn>
                    <a:cxn ang="0">
                      <a:pos x="78" y="102"/>
                    </a:cxn>
                  </a:cxnLst>
                  <a:rect l="0" t="0" r="r" b="b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43" name="Freeform 171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/>
                  <a:ahLst/>
                  <a:cxnLst>
                    <a:cxn ang="0">
                      <a:pos x="37" y="127"/>
                    </a:cxn>
                    <a:cxn ang="0">
                      <a:pos x="0" y="46"/>
                    </a:cxn>
                    <a:cxn ang="0">
                      <a:pos x="16" y="0"/>
                    </a:cxn>
                    <a:cxn ang="0">
                      <a:pos x="19" y="32"/>
                    </a:cxn>
                    <a:cxn ang="0">
                      <a:pos x="37" y="127"/>
                    </a:cxn>
                  </a:cxnLst>
                  <a:rect l="0" t="0" r="r" b="b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44" name="Freeform 172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/>
                  <a:ahLst/>
                  <a:cxnLst>
                    <a:cxn ang="0">
                      <a:pos x="0" y="123"/>
                    </a:cxn>
                    <a:cxn ang="0">
                      <a:pos x="12" y="28"/>
                    </a:cxn>
                    <a:cxn ang="0">
                      <a:pos x="35" y="0"/>
                    </a:cxn>
                    <a:cxn ang="0">
                      <a:pos x="39" y="50"/>
                    </a:cxn>
                    <a:cxn ang="0">
                      <a:pos x="0" y="123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45" name="Freeform 173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/>
                  <a:ahLst/>
                  <a:cxnLst>
                    <a:cxn ang="0">
                      <a:pos x="0" y="116"/>
                    </a:cxn>
                    <a:cxn ang="0">
                      <a:pos x="40" y="27"/>
                    </a:cxn>
                    <a:cxn ang="0">
                      <a:pos x="78" y="0"/>
                    </a:cxn>
                    <a:cxn ang="0">
                      <a:pos x="84" y="49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46" name="Freeform 174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1" y="18"/>
                    </a:cxn>
                    <a:cxn ang="0">
                      <a:pos x="36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5571" name="Group 175"/>
              <p:cNvGrpSpPr>
                <a:grpSpLocks/>
              </p:cNvGrpSpPr>
              <p:nvPr/>
            </p:nvGrpSpPr>
            <p:grpSpPr bwMode="auto">
              <a:xfrm rot="2490177">
                <a:off x="2517" y="3422"/>
                <a:ext cx="508" cy="509"/>
                <a:chOff x="4060" y="1421"/>
                <a:chExt cx="508" cy="509"/>
              </a:xfrm>
            </p:grpSpPr>
            <p:sp>
              <p:nvSpPr>
                <p:cNvPr id="105648" name="Freeform 176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/>
                  <a:ahLst/>
                  <a:cxnLst>
                    <a:cxn ang="0">
                      <a:pos x="17" y="112"/>
                    </a:cxn>
                    <a:cxn ang="0">
                      <a:pos x="35" y="265"/>
                    </a:cxn>
                    <a:cxn ang="0">
                      <a:pos x="227" y="400"/>
                    </a:cxn>
                    <a:cxn ang="0">
                      <a:pos x="293" y="361"/>
                    </a:cxn>
                    <a:cxn ang="0">
                      <a:pos x="404" y="358"/>
                    </a:cxn>
                    <a:cxn ang="0">
                      <a:pos x="508" y="140"/>
                    </a:cxn>
                    <a:cxn ang="0">
                      <a:pos x="407" y="22"/>
                    </a:cxn>
                    <a:cxn ang="0">
                      <a:pos x="281" y="10"/>
                    </a:cxn>
                    <a:cxn ang="0">
                      <a:pos x="206" y="43"/>
                    </a:cxn>
                    <a:cxn ang="0">
                      <a:pos x="110" y="19"/>
                    </a:cxn>
                    <a:cxn ang="0">
                      <a:pos x="17" y="112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49" name="Freeform 177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/>
                  <a:ahLst/>
                  <a:cxnLst>
                    <a:cxn ang="0">
                      <a:pos x="188" y="41"/>
                    </a:cxn>
                    <a:cxn ang="0">
                      <a:pos x="44" y="9"/>
                    </a:cxn>
                    <a:cxn ang="0">
                      <a:pos x="4" y="97"/>
                    </a:cxn>
                    <a:cxn ang="0">
                      <a:pos x="68" y="193"/>
                    </a:cxn>
                    <a:cxn ang="0">
                      <a:pos x="252" y="209"/>
                    </a:cxn>
                    <a:cxn ang="0">
                      <a:pos x="284" y="137"/>
                    </a:cxn>
                    <a:cxn ang="0">
                      <a:pos x="188" y="41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50" name="Freeform 178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/>
                  <a:ahLst/>
                  <a:cxnLst>
                    <a:cxn ang="0">
                      <a:pos x="78" y="102"/>
                    </a:cxn>
                    <a:cxn ang="0">
                      <a:pos x="3" y="63"/>
                    </a:cxn>
                    <a:cxn ang="0">
                      <a:pos x="0" y="0"/>
                    </a:cxn>
                    <a:cxn ang="0">
                      <a:pos x="60" y="45"/>
                    </a:cxn>
                    <a:cxn ang="0">
                      <a:pos x="78" y="102"/>
                    </a:cxn>
                  </a:cxnLst>
                  <a:rect l="0" t="0" r="r" b="b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51" name="Freeform 179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/>
                  <a:ahLst/>
                  <a:cxnLst>
                    <a:cxn ang="0">
                      <a:pos x="37" y="127"/>
                    </a:cxn>
                    <a:cxn ang="0">
                      <a:pos x="0" y="46"/>
                    </a:cxn>
                    <a:cxn ang="0">
                      <a:pos x="16" y="0"/>
                    </a:cxn>
                    <a:cxn ang="0">
                      <a:pos x="19" y="32"/>
                    </a:cxn>
                    <a:cxn ang="0">
                      <a:pos x="37" y="127"/>
                    </a:cxn>
                  </a:cxnLst>
                  <a:rect l="0" t="0" r="r" b="b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52" name="Freeform 180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/>
                  <a:ahLst/>
                  <a:cxnLst>
                    <a:cxn ang="0">
                      <a:pos x="0" y="123"/>
                    </a:cxn>
                    <a:cxn ang="0">
                      <a:pos x="12" y="28"/>
                    </a:cxn>
                    <a:cxn ang="0">
                      <a:pos x="35" y="0"/>
                    </a:cxn>
                    <a:cxn ang="0">
                      <a:pos x="39" y="50"/>
                    </a:cxn>
                    <a:cxn ang="0">
                      <a:pos x="0" y="123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53" name="Freeform 181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/>
                  <a:ahLst/>
                  <a:cxnLst>
                    <a:cxn ang="0">
                      <a:pos x="0" y="116"/>
                    </a:cxn>
                    <a:cxn ang="0">
                      <a:pos x="40" y="27"/>
                    </a:cxn>
                    <a:cxn ang="0">
                      <a:pos x="78" y="0"/>
                    </a:cxn>
                    <a:cxn ang="0">
                      <a:pos x="84" y="49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54" name="Freeform 182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1" y="18"/>
                    </a:cxn>
                    <a:cxn ang="0">
                      <a:pos x="36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5573" name="Group 183"/>
              <p:cNvGrpSpPr>
                <a:grpSpLocks/>
              </p:cNvGrpSpPr>
              <p:nvPr/>
            </p:nvGrpSpPr>
            <p:grpSpPr bwMode="auto">
              <a:xfrm rot="2490177">
                <a:off x="3940" y="2413"/>
                <a:ext cx="508" cy="509"/>
                <a:chOff x="4060" y="1421"/>
                <a:chExt cx="508" cy="509"/>
              </a:xfrm>
            </p:grpSpPr>
            <p:sp>
              <p:nvSpPr>
                <p:cNvPr id="105656" name="Freeform 184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/>
                  <a:ahLst/>
                  <a:cxnLst>
                    <a:cxn ang="0">
                      <a:pos x="17" y="112"/>
                    </a:cxn>
                    <a:cxn ang="0">
                      <a:pos x="35" y="265"/>
                    </a:cxn>
                    <a:cxn ang="0">
                      <a:pos x="227" y="400"/>
                    </a:cxn>
                    <a:cxn ang="0">
                      <a:pos x="293" y="361"/>
                    </a:cxn>
                    <a:cxn ang="0">
                      <a:pos x="404" y="358"/>
                    </a:cxn>
                    <a:cxn ang="0">
                      <a:pos x="508" y="140"/>
                    </a:cxn>
                    <a:cxn ang="0">
                      <a:pos x="407" y="22"/>
                    </a:cxn>
                    <a:cxn ang="0">
                      <a:pos x="281" y="10"/>
                    </a:cxn>
                    <a:cxn ang="0">
                      <a:pos x="206" y="43"/>
                    </a:cxn>
                    <a:cxn ang="0">
                      <a:pos x="110" y="19"/>
                    </a:cxn>
                    <a:cxn ang="0">
                      <a:pos x="17" y="112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57" name="Freeform 185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/>
                  <a:ahLst/>
                  <a:cxnLst>
                    <a:cxn ang="0">
                      <a:pos x="188" y="41"/>
                    </a:cxn>
                    <a:cxn ang="0">
                      <a:pos x="44" y="9"/>
                    </a:cxn>
                    <a:cxn ang="0">
                      <a:pos x="4" y="97"/>
                    </a:cxn>
                    <a:cxn ang="0">
                      <a:pos x="68" y="193"/>
                    </a:cxn>
                    <a:cxn ang="0">
                      <a:pos x="252" y="209"/>
                    </a:cxn>
                    <a:cxn ang="0">
                      <a:pos x="284" y="137"/>
                    </a:cxn>
                    <a:cxn ang="0">
                      <a:pos x="188" y="41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58" name="Freeform 186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/>
                  <a:ahLst/>
                  <a:cxnLst>
                    <a:cxn ang="0">
                      <a:pos x="78" y="102"/>
                    </a:cxn>
                    <a:cxn ang="0">
                      <a:pos x="3" y="63"/>
                    </a:cxn>
                    <a:cxn ang="0">
                      <a:pos x="0" y="0"/>
                    </a:cxn>
                    <a:cxn ang="0">
                      <a:pos x="60" y="45"/>
                    </a:cxn>
                    <a:cxn ang="0">
                      <a:pos x="78" y="102"/>
                    </a:cxn>
                  </a:cxnLst>
                  <a:rect l="0" t="0" r="r" b="b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59" name="Freeform 187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/>
                  <a:ahLst/>
                  <a:cxnLst>
                    <a:cxn ang="0">
                      <a:pos x="37" y="127"/>
                    </a:cxn>
                    <a:cxn ang="0">
                      <a:pos x="0" y="46"/>
                    </a:cxn>
                    <a:cxn ang="0">
                      <a:pos x="16" y="0"/>
                    </a:cxn>
                    <a:cxn ang="0">
                      <a:pos x="19" y="32"/>
                    </a:cxn>
                    <a:cxn ang="0">
                      <a:pos x="37" y="127"/>
                    </a:cxn>
                  </a:cxnLst>
                  <a:rect l="0" t="0" r="r" b="b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60" name="Freeform 188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/>
                  <a:ahLst/>
                  <a:cxnLst>
                    <a:cxn ang="0">
                      <a:pos x="0" y="123"/>
                    </a:cxn>
                    <a:cxn ang="0">
                      <a:pos x="12" y="28"/>
                    </a:cxn>
                    <a:cxn ang="0">
                      <a:pos x="35" y="0"/>
                    </a:cxn>
                    <a:cxn ang="0">
                      <a:pos x="39" y="50"/>
                    </a:cxn>
                    <a:cxn ang="0">
                      <a:pos x="0" y="123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61" name="Freeform 189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/>
                  <a:ahLst/>
                  <a:cxnLst>
                    <a:cxn ang="0">
                      <a:pos x="0" y="116"/>
                    </a:cxn>
                    <a:cxn ang="0">
                      <a:pos x="40" y="27"/>
                    </a:cxn>
                    <a:cxn ang="0">
                      <a:pos x="78" y="0"/>
                    </a:cxn>
                    <a:cxn ang="0">
                      <a:pos x="84" y="49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62" name="Freeform 190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1" y="18"/>
                    </a:cxn>
                    <a:cxn ang="0">
                      <a:pos x="36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5577" name="Group 191"/>
              <p:cNvGrpSpPr>
                <a:grpSpLocks/>
              </p:cNvGrpSpPr>
              <p:nvPr/>
            </p:nvGrpSpPr>
            <p:grpSpPr bwMode="auto">
              <a:xfrm rot="2490177">
                <a:off x="2885" y="3358"/>
                <a:ext cx="508" cy="509"/>
                <a:chOff x="4060" y="1421"/>
                <a:chExt cx="508" cy="509"/>
              </a:xfrm>
            </p:grpSpPr>
            <p:sp>
              <p:nvSpPr>
                <p:cNvPr id="105664" name="Freeform 192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/>
                  <a:ahLst/>
                  <a:cxnLst>
                    <a:cxn ang="0">
                      <a:pos x="17" y="112"/>
                    </a:cxn>
                    <a:cxn ang="0">
                      <a:pos x="35" y="265"/>
                    </a:cxn>
                    <a:cxn ang="0">
                      <a:pos x="227" y="400"/>
                    </a:cxn>
                    <a:cxn ang="0">
                      <a:pos x="293" y="361"/>
                    </a:cxn>
                    <a:cxn ang="0">
                      <a:pos x="404" y="358"/>
                    </a:cxn>
                    <a:cxn ang="0">
                      <a:pos x="508" y="140"/>
                    </a:cxn>
                    <a:cxn ang="0">
                      <a:pos x="407" y="22"/>
                    </a:cxn>
                    <a:cxn ang="0">
                      <a:pos x="281" y="10"/>
                    </a:cxn>
                    <a:cxn ang="0">
                      <a:pos x="206" y="43"/>
                    </a:cxn>
                    <a:cxn ang="0">
                      <a:pos x="110" y="19"/>
                    </a:cxn>
                    <a:cxn ang="0">
                      <a:pos x="17" y="112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65" name="Freeform 193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/>
                  <a:ahLst/>
                  <a:cxnLst>
                    <a:cxn ang="0">
                      <a:pos x="188" y="41"/>
                    </a:cxn>
                    <a:cxn ang="0">
                      <a:pos x="44" y="9"/>
                    </a:cxn>
                    <a:cxn ang="0">
                      <a:pos x="4" y="97"/>
                    </a:cxn>
                    <a:cxn ang="0">
                      <a:pos x="68" y="193"/>
                    </a:cxn>
                    <a:cxn ang="0">
                      <a:pos x="252" y="209"/>
                    </a:cxn>
                    <a:cxn ang="0">
                      <a:pos x="284" y="137"/>
                    </a:cxn>
                    <a:cxn ang="0">
                      <a:pos x="188" y="41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66" name="Freeform 194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/>
                  <a:ahLst/>
                  <a:cxnLst>
                    <a:cxn ang="0">
                      <a:pos x="78" y="102"/>
                    </a:cxn>
                    <a:cxn ang="0">
                      <a:pos x="3" y="63"/>
                    </a:cxn>
                    <a:cxn ang="0">
                      <a:pos x="0" y="0"/>
                    </a:cxn>
                    <a:cxn ang="0">
                      <a:pos x="60" y="45"/>
                    </a:cxn>
                    <a:cxn ang="0">
                      <a:pos x="78" y="102"/>
                    </a:cxn>
                  </a:cxnLst>
                  <a:rect l="0" t="0" r="r" b="b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67" name="Freeform 195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/>
                  <a:ahLst/>
                  <a:cxnLst>
                    <a:cxn ang="0">
                      <a:pos x="37" y="127"/>
                    </a:cxn>
                    <a:cxn ang="0">
                      <a:pos x="0" y="46"/>
                    </a:cxn>
                    <a:cxn ang="0">
                      <a:pos x="16" y="0"/>
                    </a:cxn>
                    <a:cxn ang="0">
                      <a:pos x="19" y="32"/>
                    </a:cxn>
                    <a:cxn ang="0">
                      <a:pos x="37" y="127"/>
                    </a:cxn>
                  </a:cxnLst>
                  <a:rect l="0" t="0" r="r" b="b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68" name="Freeform 196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/>
                  <a:ahLst/>
                  <a:cxnLst>
                    <a:cxn ang="0">
                      <a:pos x="0" y="123"/>
                    </a:cxn>
                    <a:cxn ang="0">
                      <a:pos x="12" y="28"/>
                    </a:cxn>
                    <a:cxn ang="0">
                      <a:pos x="35" y="0"/>
                    </a:cxn>
                    <a:cxn ang="0">
                      <a:pos x="39" y="50"/>
                    </a:cxn>
                    <a:cxn ang="0">
                      <a:pos x="0" y="123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69" name="Freeform 197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/>
                  <a:ahLst/>
                  <a:cxnLst>
                    <a:cxn ang="0">
                      <a:pos x="0" y="116"/>
                    </a:cxn>
                    <a:cxn ang="0">
                      <a:pos x="40" y="27"/>
                    </a:cxn>
                    <a:cxn ang="0">
                      <a:pos x="78" y="0"/>
                    </a:cxn>
                    <a:cxn ang="0">
                      <a:pos x="84" y="49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70" name="Freeform 198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1" y="18"/>
                    </a:cxn>
                    <a:cxn ang="0">
                      <a:pos x="36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5581" name="Group 199"/>
              <p:cNvGrpSpPr>
                <a:grpSpLocks/>
              </p:cNvGrpSpPr>
              <p:nvPr/>
            </p:nvGrpSpPr>
            <p:grpSpPr bwMode="auto">
              <a:xfrm rot="2490177">
                <a:off x="3348" y="2605"/>
                <a:ext cx="508" cy="509"/>
                <a:chOff x="4060" y="1421"/>
                <a:chExt cx="508" cy="509"/>
              </a:xfrm>
            </p:grpSpPr>
            <p:sp>
              <p:nvSpPr>
                <p:cNvPr id="105672" name="Freeform 200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/>
                  <a:ahLst/>
                  <a:cxnLst>
                    <a:cxn ang="0">
                      <a:pos x="17" y="112"/>
                    </a:cxn>
                    <a:cxn ang="0">
                      <a:pos x="35" y="265"/>
                    </a:cxn>
                    <a:cxn ang="0">
                      <a:pos x="227" y="400"/>
                    </a:cxn>
                    <a:cxn ang="0">
                      <a:pos x="293" y="361"/>
                    </a:cxn>
                    <a:cxn ang="0">
                      <a:pos x="404" y="358"/>
                    </a:cxn>
                    <a:cxn ang="0">
                      <a:pos x="508" y="140"/>
                    </a:cxn>
                    <a:cxn ang="0">
                      <a:pos x="407" y="22"/>
                    </a:cxn>
                    <a:cxn ang="0">
                      <a:pos x="281" y="10"/>
                    </a:cxn>
                    <a:cxn ang="0">
                      <a:pos x="206" y="43"/>
                    </a:cxn>
                    <a:cxn ang="0">
                      <a:pos x="110" y="19"/>
                    </a:cxn>
                    <a:cxn ang="0">
                      <a:pos x="17" y="112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73" name="Freeform 201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/>
                  <a:ahLst/>
                  <a:cxnLst>
                    <a:cxn ang="0">
                      <a:pos x="188" y="41"/>
                    </a:cxn>
                    <a:cxn ang="0">
                      <a:pos x="44" y="9"/>
                    </a:cxn>
                    <a:cxn ang="0">
                      <a:pos x="4" y="97"/>
                    </a:cxn>
                    <a:cxn ang="0">
                      <a:pos x="68" y="193"/>
                    </a:cxn>
                    <a:cxn ang="0">
                      <a:pos x="252" y="209"/>
                    </a:cxn>
                    <a:cxn ang="0">
                      <a:pos x="284" y="137"/>
                    </a:cxn>
                    <a:cxn ang="0">
                      <a:pos x="188" y="41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74" name="Freeform 202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/>
                  <a:ahLst/>
                  <a:cxnLst>
                    <a:cxn ang="0">
                      <a:pos x="78" y="102"/>
                    </a:cxn>
                    <a:cxn ang="0">
                      <a:pos x="3" y="63"/>
                    </a:cxn>
                    <a:cxn ang="0">
                      <a:pos x="0" y="0"/>
                    </a:cxn>
                    <a:cxn ang="0">
                      <a:pos x="60" y="45"/>
                    </a:cxn>
                    <a:cxn ang="0">
                      <a:pos x="78" y="102"/>
                    </a:cxn>
                  </a:cxnLst>
                  <a:rect l="0" t="0" r="r" b="b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75" name="Freeform 203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/>
                  <a:ahLst/>
                  <a:cxnLst>
                    <a:cxn ang="0">
                      <a:pos x="37" y="127"/>
                    </a:cxn>
                    <a:cxn ang="0">
                      <a:pos x="0" y="46"/>
                    </a:cxn>
                    <a:cxn ang="0">
                      <a:pos x="16" y="0"/>
                    </a:cxn>
                    <a:cxn ang="0">
                      <a:pos x="19" y="32"/>
                    </a:cxn>
                    <a:cxn ang="0">
                      <a:pos x="37" y="127"/>
                    </a:cxn>
                  </a:cxnLst>
                  <a:rect l="0" t="0" r="r" b="b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76" name="Freeform 204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/>
                  <a:ahLst/>
                  <a:cxnLst>
                    <a:cxn ang="0">
                      <a:pos x="0" y="123"/>
                    </a:cxn>
                    <a:cxn ang="0">
                      <a:pos x="12" y="28"/>
                    </a:cxn>
                    <a:cxn ang="0">
                      <a:pos x="35" y="0"/>
                    </a:cxn>
                    <a:cxn ang="0">
                      <a:pos x="39" y="50"/>
                    </a:cxn>
                    <a:cxn ang="0">
                      <a:pos x="0" y="123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77" name="Freeform 205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/>
                  <a:ahLst/>
                  <a:cxnLst>
                    <a:cxn ang="0">
                      <a:pos x="0" y="116"/>
                    </a:cxn>
                    <a:cxn ang="0">
                      <a:pos x="40" y="27"/>
                    </a:cxn>
                    <a:cxn ang="0">
                      <a:pos x="78" y="0"/>
                    </a:cxn>
                    <a:cxn ang="0">
                      <a:pos x="84" y="49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78" name="Freeform 206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1" y="18"/>
                    </a:cxn>
                    <a:cxn ang="0">
                      <a:pos x="36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5583" name="Group 207"/>
              <p:cNvGrpSpPr>
                <a:grpSpLocks/>
              </p:cNvGrpSpPr>
              <p:nvPr/>
            </p:nvGrpSpPr>
            <p:grpSpPr bwMode="auto">
              <a:xfrm rot="2490177">
                <a:off x="3348" y="3133"/>
                <a:ext cx="508" cy="509"/>
                <a:chOff x="4060" y="1421"/>
                <a:chExt cx="508" cy="509"/>
              </a:xfrm>
            </p:grpSpPr>
            <p:sp>
              <p:nvSpPr>
                <p:cNvPr id="105680" name="Freeform 208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/>
                  <a:ahLst/>
                  <a:cxnLst>
                    <a:cxn ang="0">
                      <a:pos x="17" y="112"/>
                    </a:cxn>
                    <a:cxn ang="0">
                      <a:pos x="35" y="265"/>
                    </a:cxn>
                    <a:cxn ang="0">
                      <a:pos x="227" y="400"/>
                    </a:cxn>
                    <a:cxn ang="0">
                      <a:pos x="293" y="361"/>
                    </a:cxn>
                    <a:cxn ang="0">
                      <a:pos x="404" y="358"/>
                    </a:cxn>
                    <a:cxn ang="0">
                      <a:pos x="508" y="140"/>
                    </a:cxn>
                    <a:cxn ang="0">
                      <a:pos x="407" y="22"/>
                    </a:cxn>
                    <a:cxn ang="0">
                      <a:pos x="281" y="10"/>
                    </a:cxn>
                    <a:cxn ang="0">
                      <a:pos x="206" y="43"/>
                    </a:cxn>
                    <a:cxn ang="0">
                      <a:pos x="110" y="19"/>
                    </a:cxn>
                    <a:cxn ang="0">
                      <a:pos x="17" y="112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81" name="Freeform 209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/>
                  <a:ahLst/>
                  <a:cxnLst>
                    <a:cxn ang="0">
                      <a:pos x="188" y="41"/>
                    </a:cxn>
                    <a:cxn ang="0">
                      <a:pos x="44" y="9"/>
                    </a:cxn>
                    <a:cxn ang="0">
                      <a:pos x="4" y="97"/>
                    </a:cxn>
                    <a:cxn ang="0">
                      <a:pos x="68" y="193"/>
                    </a:cxn>
                    <a:cxn ang="0">
                      <a:pos x="252" y="209"/>
                    </a:cxn>
                    <a:cxn ang="0">
                      <a:pos x="284" y="137"/>
                    </a:cxn>
                    <a:cxn ang="0">
                      <a:pos x="188" y="41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82" name="Freeform 210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/>
                  <a:ahLst/>
                  <a:cxnLst>
                    <a:cxn ang="0">
                      <a:pos x="78" y="102"/>
                    </a:cxn>
                    <a:cxn ang="0">
                      <a:pos x="3" y="63"/>
                    </a:cxn>
                    <a:cxn ang="0">
                      <a:pos x="0" y="0"/>
                    </a:cxn>
                    <a:cxn ang="0">
                      <a:pos x="60" y="45"/>
                    </a:cxn>
                    <a:cxn ang="0">
                      <a:pos x="78" y="102"/>
                    </a:cxn>
                  </a:cxnLst>
                  <a:rect l="0" t="0" r="r" b="b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83" name="Freeform 211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/>
                  <a:ahLst/>
                  <a:cxnLst>
                    <a:cxn ang="0">
                      <a:pos x="37" y="127"/>
                    </a:cxn>
                    <a:cxn ang="0">
                      <a:pos x="0" y="46"/>
                    </a:cxn>
                    <a:cxn ang="0">
                      <a:pos x="16" y="0"/>
                    </a:cxn>
                    <a:cxn ang="0">
                      <a:pos x="19" y="32"/>
                    </a:cxn>
                    <a:cxn ang="0">
                      <a:pos x="37" y="127"/>
                    </a:cxn>
                  </a:cxnLst>
                  <a:rect l="0" t="0" r="r" b="b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84" name="Freeform 212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/>
                  <a:ahLst/>
                  <a:cxnLst>
                    <a:cxn ang="0">
                      <a:pos x="0" y="123"/>
                    </a:cxn>
                    <a:cxn ang="0">
                      <a:pos x="12" y="28"/>
                    </a:cxn>
                    <a:cxn ang="0">
                      <a:pos x="35" y="0"/>
                    </a:cxn>
                    <a:cxn ang="0">
                      <a:pos x="39" y="50"/>
                    </a:cxn>
                    <a:cxn ang="0">
                      <a:pos x="0" y="123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85" name="Freeform 213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/>
                  <a:ahLst/>
                  <a:cxnLst>
                    <a:cxn ang="0">
                      <a:pos x="0" y="116"/>
                    </a:cxn>
                    <a:cxn ang="0">
                      <a:pos x="40" y="27"/>
                    </a:cxn>
                    <a:cxn ang="0">
                      <a:pos x="78" y="0"/>
                    </a:cxn>
                    <a:cxn ang="0">
                      <a:pos x="84" y="49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86" name="Freeform 214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1" y="18"/>
                    </a:cxn>
                    <a:cxn ang="0">
                      <a:pos x="36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5587" name="Group 215"/>
            <p:cNvGrpSpPr>
              <a:grpSpLocks/>
            </p:cNvGrpSpPr>
            <p:nvPr/>
          </p:nvGrpSpPr>
          <p:grpSpPr bwMode="auto">
            <a:xfrm>
              <a:off x="90" y="1015"/>
              <a:ext cx="2430" cy="1407"/>
              <a:chOff x="90" y="1015"/>
              <a:chExt cx="2430" cy="1407"/>
            </a:xfrm>
          </p:grpSpPr>
          <p:sp>
            <p:nvSpPr>
              <p:cNvPr id="105688" name="Freeform 216"/>
              <p:cNvSpPr>
                <a:spLocks/>
              </p:cNvSpPr>
              <p:nvPr/>
            </p:nvSpPr>
            <p:spPr bwMode="auto">
              <a:xfrm>
                <a:off x="90" y="2307"/>
                <a:ext cx="1302" cy="4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63" y="18"/>
                  </a:cxn>
                  <a:cxn ang="0">
                    <a:pos x="1302" y="18"/>
                  </a:cxn>
                  <a:cxn ang="0">
                    <a:pos x="1302" y="36"/>
                  </a:cxn>
                  <a:cxn ang="0">
                    <a:pos x="219" y="42"/>
                  </a:cxn>
                  <a:cxn ang="0">
                    <a:pos x="0" y="36"/>
                  </a:cxn>
                  <a:cxn ang="0">
                    <a:pos x="3" y="0"/>
                  </a:cxn>
                </a:cxnLst>
                <a:rect l="0" t="0" r="r" b="b"/>
                <a:pathLst>
                  <a:path w="1302" h="42">
                    <a:moveTo>
                      <a:pt x="3" y="0"/>
                    </a:moveTo>
                    <a:lnTo>
                      <a:pt x="363" y="18"/>
                    </a:lnTo>
                    <a:lnTo>
                      <a:pt x="1302" y="18"/>
                    </a:lnTo>
                    <a:lnTo>
                      <a:pt x="1302" y="36"/>
                    </a:lnTo>
                    <a:lnTo>
                      <a:pt x="219" y="42"/>
                    </a:lnTo>
                    <a:lnTo>
                      <a:pt x="0" y="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689" name="Freeform 217"/>
              <p:cNvSpPr>
                <a:spLocks/>
              </p:cNvSpPr>
              <p:nvPr/>
            </p:nvSpPr>
            <p:spPr bwMode="auto">
              <a:xfrm>
                <a:off x="90" y="2175"/>
                <a:ext cx="1302" cy="3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99" y="0"/>
                  </a:cxn>
                  <a:cxn ang="0">
                    <a:pos x="1302" y="30"/>
                  </a:cxn>
                  <a:cxn ang="0">
                    <a:pos x="0" y="30"/>
                  </a:cxn>
                  <a:cxn ang="0">
                    <a:pos x="0" y="6"/>
                  </a:cxn>
                </a:cxnLst>
                <a:rect l="0" t="0" r="r" b="b"/>
                <a:pathLst>
                  <a:path w="1302" h="30">
                    <a:moveTo>
                      <a:pt x="0" y="6"/>
                    </a:moveTo>
                    <a:lnTo>
                      <a:pt x="1299" y="0"/>
                    </a:lnTo>
                    <a:lnTo>
                      <a:pt x="1302" y="30"/>
                    </a:lnTo>
                    <a:lnTo>
                      <a:pt x="0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690" name="Freeform 218"/>
              <p:cNvSpPr>
                <a:spLocks/>
              </p:cNvSpPr>
              <p:nvPr/>
            </p:nvSpPr>
            <p:spPr bwMode="auto">
              <a:xfrm>
                <a:off x="1407" y="1047"/>
                <a:ext cx="1113" cy="1158"/>
              </a:xfrm>
              <a:custGeom>
                <a:avLst/>
                <a:gdLst/>
                <a:ahLst/>
                <a:cxnLst>
                  <a:cxn ang="0">
                    <a:pos x="0" y="1134"/>
                  </a:cxn>
                  <a:cxn ang="0">
                    <a:pos x="1113" y="0"/>
                  </a:cxn>
                  <a:cxn ang="0">
                    <a:pos x="1113" y="30"/>
                  </a:cxn>
                  <a:cxn ang="0">
                    <a:pos x="0" y="1158"/>
                  </a:cxn>
                  <a:cxn ang="0">
                    <a:pos x="0" y="1134"/>
                  </a:cxn>
                </a:cxnLst>
                <a:rect l="0" t="0" r="r" b="b"/>
                <a:pathLst>
                  <a:path w="1113" h="1158">
                    <a:moveTo>
                      <a:pt x="0" y="1134"/>
                    </a:moveTo>
                    <a:lnTo>
                      <a:pt x="1113" y="0"/>
                    </a:lnTo>
                    <a:lnTo>
                      <a:pt x="1113" y="30"/>
                    </a:lnTo>
                    <a:lnTo>
                      <a:pt x="0" y="1158"/>
                    </a:lnTo>
                    <a:lnTo>
                      <a:pt x="0" y="1134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691" name="Oval 219"/>
              <p:cNvSpPr>
                <a:spLocks noChangeArrowheads="1"/>
              </p:cNvSpPr>
              <p:nvPr/>
            </p:nvSpPr>
            <p:spPr bwMode="auto">
              <a:xfrm>
                <a:off x="114" y="211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92" name="Oval 220"/>
              <p:cNvSpPr>
                <a:spLocks noChangeArrowheads="1"/>
              </p:cNvSpPr>
              <p:nvPr/>
            </p:nvSpPr>
            <p:spPr bwMode="auto">
              <a:xfrm>
                <a:off x="1332" y="210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93" name="Oval 221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94" name="Oval 222"/>
              <p:cNvSpPr>
                <a:spLocks noChangeArrowheads="1"/>
              </p:cNvSpPr>
              <p:nvPr/>
            </p:nvSpPr>
            <p:spPr bwMode="auto">
              <a:xfrm>
                <a:off x="1338" y="2383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95" name="Oval 223"/>
              <p:cNvSpPr>
                <a:spLocks noChangeArrowheads="1"/>
              </p:cNvSpPr>
              <p:nvPr/>
            </p:nvSpPr>
            <p:spPr bwMode="auto">
              <a:xfrm>
                <a:off x="113" y="2238"/>
                <a:ext cx="27" cy="2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96" name="Oval 224"/>
              <p:cNvSpPr>
                <a:spLocks noChangeArrowheads="1"/>
              </p:cNvSpPr>
              <p:nvPr/>
            </p:nvSpPr>
            <p:spPr bwMode="auto">
              <a:xfrm>
                <a:off x="125" y="2394"/>
                <a:ext cx="27" cy="2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97" name="Oval 225"/>
              <p:cNvSpPr>
                <a:spLocks noChangeArrowheads="1"/>
              </p:cNvSpPr>
              <p:nvPr/>
            </p:nvSpPr>
            <p:spPr bwMode="auto">
              <a:xfrm>
                <a:off x="1410" y="209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98" name="Oval 226"/>
              <p:cNvSpPr>
                <a:spLocks noChangeArrowheads="1"/>
              </p:cNvSpPr>
              <p:nvPr/>
            </p:nvSpPr>
            <p:spPr bwMode="auto">
              <a:xfrm>
                <a:off x="1410" y="2257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99" name="Oval 227"/>
              <p:cNvSpPr>
                <a:spLocks noChangeArrowheads="1"/>
              </p:cNvSpPr>
              <p:nvPr/>
            </p:nvSpPr>
            <p:spPr bwMode="auto">
              <a:xfrm>
                <a:off x="1410" y="236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700" name="Oval 228"/>
              <p:cNvSpPr>
                <a:spLocks noChangeArrowheads="1"/>
              </p:cNvSpPr>
              <p:nvPr/>
            </p:nvSpPr>
            <p:spPr bwMode="auto">
              <a:xfrm>
                <a:off x="2484" y="127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701" name="Oval 229"/>
              <p:cNvSpPr>
                <a:spLocks noChangeArrowheads="1"/>
              </p:cNvSpPr>
              <p:nvPr/>
            </p:nvSpPr>
            <p:spPr bwMode="auto">
              <a:xfrm>
                <a:off x="2484" y="115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702" name="Oval 230"/>
              <p:cNvSpPr>
                <a:spLocks noChangeArrowheads="1"/>
              </p:cNvSpPr>
              <p:nvPr/>
            </p:nvSpPr>
            <p:spPr bwMode="auto">
              <a:xfrm>
                <a:off x="2484" y="101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703" name="Freeform 231"/>
              <p:cNvSpPr>
                <a:spLocks/>
              </p:cNvSpPr>
              <p:nvPr/>
            </p:nvSpPr>
            <p:spPr bwMode="auto">
              <a:xfrm>
                <a:off x="1404" y="1197"/>
                <a:ext cx="1116" cy="1152"/>
              </a:xfrm>
              <a:custGeom>
                <a:avLst/>
                <a:gdLst/>
                <a:ahLst/>
                <a:cxnLst>
                  <a:cxn ang="0">
                    <a:pos x="0" y="1116"/>
                  </a:cxn>
                  <a:cxn ang="0">
                    <a:pos x="1110" y="0"/>
                  </a:cxn>
                  <a:cxn ang="0">
                    <a:pos x="1116" y="24"/>
                  </a:cxn>
                  <a:cxn ang="0">
                    <a:pos x="3" y="1152"/>
                  </a:cxn>
                  <a:cxn ang="0">
                    <a:pos x="0" y="1116"/>
                  </a:cxn>
                </a:cxnLst>
                <a:rect l="0" t="0" r="r" b="b"/>
                <a:pathLst>
                  <a:path w="1116" h="1152">
                    <a:moveTo>
                      <a:pt x="0" y="1116"/>
                    </a:moveTo>
                    <a:lnTo>
                      <a:pt x="1110" y="0"/>
                    </a:lnTo>
                    <a:lnTo>
                      <a:pt x="1116" y="24"/>
                    </a:lnTo>
                    <a:lnTo>
                      <a:pt x="3" y="1152"/>
                    </a:lnTo>
                    <a:lnTo>
                      <a:pt x="0" y="1116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33" name="Прямоугольник 232"/>
          <p:cNvSpPr/>
          <p:nvPr/>
        </p:nvSpPr>
        <p:spPr>
          <a:xfrm>
            <a:off x="3214678" y="0"/>
            <a:ext cx="3331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FF00"/>
                </a:solidFill>
              </a:rPr>
              <a:t>Задание №12.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59" grpId="0" animBg="1"/>
      <p:bldP spid="105560" grpId="0" animBg="1"/>
      <p:bldP spid="1055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reeform 2"/>
          <p:cNvSpPr>
            <a:spLocks/>
          </p:cNvSpPr>
          <p:nvPr/>
        </p:nvSpPr>
        <p:spPr bwMode="auto">
          <a:xfrm>
            <a:off x="-58738" y="5468938"/>
            <a:ext cx="1803401" cy="454025"/>
          </a:xfrm>
          <a:custGeom>
            <a:avLst/>
            <a:gdLst/>
            <a:ahLst/>
            <a:cxnLst>
              <a:cxn ang="0">
                <a:pos x="29" y="235"/>
              </a:cxn>
              <a:cxn ang="0">
                <a:pos x="173" y="219"/>
              </a:cxn>
              <a:cxn ang="0">
                <a:pos x="333" y="235"/>
              </a:cxn>
              <a:cxn ang="0">
                <a:pos x="717" y="283"/>
              </a:cxn>
              <a:cxn ang="0">
                <a:pos x="861" y="251"/>
              </a:cxn>
              <a:cxn ang="0">
                <a:pos x="1101" y="187"/>
              </a:cxn>
              <a:cxn ang="0">
                <a:pos x="1069" y="107"/>
              </a:cxn>
              <a:cxn ang="0">
                <a:pos x="925" y="11"/>
              </a:cxn>
              <a:cxn ang="0">
                <a:pos x="845" y="43"/>
              </a:cxn>
              <a:cxn ang="0">
                <a:pos x="461" y="91"/>
              </a:cxn>
              <a:cxn ang="0">
                <a:pos x="221" y="91"/>
              </a:cxn>
              <a:cxn ang="0">
                <a:pos x="109" y="91"/>
              </a:cxn>
              <a:cxn ang="0">
                <a:pos x="13" y="43"/>
              </a:cxn>
              <a:cxn ang="0">
                <a:pos x="29" y="235"/>
              </a:cxn>
            </a:cxnLst>
            <a:rect l="0" t="0" r="r" b="b"/>
            <a:pathLst>
              <a:path w="1136" h="286">
                <a:moveTo>
                  <a:pt x="29" y="235"/>
                </a:moveTo>
                <a:cubicBezTo>
                  <a:pt x="56" y="264"/>
                  <a:pt x="122" y="219"/>
                  <a:pt x="173" y="219"/>
                </a:cubicBezTo>
                <a:cubicBezTo>
                  <a:pt x="224" y="219"/>
                  <a:pt x="242" y="224"/>
                  <a:pt x="333" y="235"/>
                </a:cubicBezTo>
                <a:cubicBezTo>
                  <a:pt x="424" y="246"/>
                  <a:pt x="629" y="280"/>
                  <a:pt x="717" y="283"/>
                </a:cubicBezTo>
                <a:cubicBezTo>
                  <a:pt x="805" y="286"/>
                  <a:pt x="797" y="267"/>
                  <a:pt x="861" y="251"/>
                </a:cubicBezTo>
                <a:cubicBezTo>
                  <a:pt x="925" y="235"/>
                  <a:pt x="1066" y="211"/>
                  <a:pt x="1101" y="187"/>
                </a:cubicBezTo>
                <a:cubicBezTo>
                  <a:pt x="1136" y="163"/>
                  <a:pt x="1098" y="136"/>
                  <a:pt x="1069" y="107"/>
                </a:cubicBezTo>
                <a:cubicBezTo>
                  <a:pt x="1040" y="78"/>
                  <a:pt x="962" y="22"/>
                  <a:pt x="925" y="11"/>
                </a:cubicBezTo>
                <a:cubicBezTo>
                  <a:pt x="888" y="0"/>
                  <a:pt x="922" y="30"/>
                  <a:pt x="845" y="43"/>
                </a:cubicBezTo>
                <a:cubicBezTo>
                  <a:pt x="768" y="56"/>
                  <a:pt x="565" y="83"/>
                  <a:pt x="461" y="91"/>
                </a:cubicBezTo>
                <a:cubicBezTo>
                  <a:pt x="357" y="99"/>
                  <a:pt x="280" y="91"/>
                  <a:pt x="221" y="91"/>
                </a:cubicBezTo>
                <a:cubicBezTo>
                  <a:pt x="162" y="91"/>
                  <a:pt x="144" y="99"/>
                  <a:pt x="109" y="91"/>
                </a:cubicBezTo>
                <a:cubicBezTo>
                  <a:pt x="74" y="83"/>
                  <a:pt x="26" y="16"/>
                  <a:pt x="13" y="43"/>
                </a:cubicBezTo>
                <a:cubicBezTo>
                  <a:pt x="0" y="70"/>
                  <a:pt x="2" y="206"/>
                  <a:pt x="29" y="235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9571" name="Picture 3" descr="Bear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3941763"/>
            <a:ext cx="2119313" cy="2119312"/>
          </a:xfrm>
          <a:prstGeom prst="rect">
            <a:avLst/>
          </a:prstGeom>
          <a:noFill/>
        </p:spPr>
      </p:pic>
      <p:sp>
        <p:nvSpPr>
          <p:cNvPr id="109572" name="Freeform 4"/>
          <p:cNvSpPr>
            <a:spLocks/>
          </p:cNvSpPr>
          <p:nvPr/>
        </p:nvSpPr>
        <p:spPr bwMode="auto">
          <a:xfrm>
            <a:off x="-315913" y="5722938"/>
            <a:ext cx="9906001" cy="1343025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247" y="75"/>
              </a:cxn>
              <a:cxn ang="0">
                <a:pos x="907" y="96"/>
              </a:cxn>
              <a:cxn ang="0">
                <a:pos x="1399" y="11"/>
              </a:cxn>
              <a:cxn ang="0">
                <a:pos x="1703" y="27"/>
              </a:cxn>
              <a:cxn ang="0">
                <a:pos x="2215" y="91"/>
              </a:cxn>
              <a:cxn ang="0">
                <a:pos x="2543" y="147"/>
              </a:cxn>
              <a:cxn ang="0">
                <a:pos x="2863" y="115"/>
              </a:cxn>
              <a:cxn ang="0">
                <a:pos x="3719" y="96"/>
              </a:cxn>
              <a:cxn ang="0">
                <a:pos x="4239" y="115"/>
              </a:cxn>
              <a:cxn ang="0">
                <a:pos x="4808" y="96"/>
              </a:cxn>
              <a:cxn ang="0">
                <a:pos x="5303" y="147"/>
              </a:cxn>
              <a:cxn ang="0">
                <a:pos x="5806" y="96"/>
              </a:cxn>
              <a:cxn ang="0">
                <a:pos x="6095" y="211"/>
              </a:cxn>
              <a:cxn ang="0">
                <a:pos x="6015" y="755"/>
              </a:cxn>
              <a:cxn ang="0">
                <a:pos x="4743" y="755"/>
              </a:cxn>
              <a:cxn ang="0">
                <a:pos x="2071" y="771"/>
              </a:cxn>
              <a:cxn ang="0">
                <a:pos x="183" y="739"/>
              </a:cxn>
            </a:cxnLst>
            <a:rect l="0" t="0" r="r" b="b"/>
            <a:pathLst>
              <a:path w="6240" h="846">
                <a:moveTo>
                  <a:pt x="0" y="245"/>
                </a:moveTo>
                <a:cubicBezTo>
                  <a:pt x="41" y="217"/>
                  <a:pt x="96" y="100"/>
                  <a:pt x="247" y="75"/>
                </a:cubicBezTo>
                <a:cubicBezTo>
                  <a:pt x="398" y="50"/>
                  <a:pt x="715" y="107"/>
                  <a:pt x="907" y="96"/>
                </a:cubicBezTo>
                <a:cubicBezTo>
                  <a:pt x="1099" y="85"/>
                  <a:pt x="1266" y="22"/>
                  <a:pt x="1399" y="11"/>
                </a:cubicBezTo>
                <a:cubicBezTo>
                  <a:pt x="1532" y="0"/>
                  <a:pt x="1567" y="14"/>
                  <a:pt x="1703" y="27"/>
                </a:cubicBezTo>
                <a:cubicBezTo>
                  <a:pt x="1839" y="40"/>
                  <a:pt x="2075" y="71"/>
                  <a:pt x="2215" y="91"/>
                </a:cubicBezTo>
                <a:cubicBezTo>
                  <a:pt x="2355" y="111"/>
                  <a:pt x="2435" y="143"/>
                  <a:pt x="2543" y="147"/>
                </a:cubicBezTo>
                <a:cubicBezTo>
                  <a:pt x="2651" y="151"/>
                  <a:pt x="2667" y="123"/>
                  <a:pt x="2863" y="115"/>
                </a:cubicBezTo>
                <a:cubicBezTo>
                  <a:pt x="3059" y="107"/>
                  <a:pt x="3490" y="96"/>
                  <a:pt x="3719" y="96"/>
                </a:cubicBezTo>
                <a:cubicBezTo>
                  <a:pt x="3948" y="96"/>
                  <a:pt x="4058" y="115"/>
                  <a:pt x="4239" y="115"/>
                </a:cubicBezTo>
                <a:cubicBezTo>
                  <a:pt x="4420" y="115"/>
                  <a:pt x="4631" y="91"/>
                  <a:pt x="4808" y="96"/>
                </a:cubicBezTo>
                <a:cubicBezTo>
                  <a:pt x="4985" y="101"/>
                  <a:pt x="5137" y="147"/>
                  <a:pt x="5303" y="147"/>
                </a:cubicBezTo>
                <a:cubicBezTo>
                  <a:pt x="5469" y="147"/>
                  <a:pt x="5674" y="85"/>
                  <a:pt x="5806" y="96"/>
                </a:cubicBezTo>
                <a:cubicBezTo>
                  <a:pt x="5938" y="107"/>
                  <a:pt x="6060" y="101"/>
                  <a:pt x="6095" y="211"/>
                </a:cubicBezTo>
                <a:cubicBezTo>
                  <a:pt x="6130" y="321"/>
                  <a:pt x="6240" y="664"/>
                  <a:pt x="6015" y="755"/>
                </a:cubicBezTo>
                <a:cubicBezTo>
                  <a:pt x="5790" y="846"/>
                  <a:pt x="5400" y="752"/>
                  <a:pt x="4743" y="755"/>
                </a:cubicBezTo>
                <a:cubicBezTo>
                  <a:pt x="4086" y="758"/>
                  <a:pt x="2831" y="774"/>
                  <a:pt x="2071" y="771"/>
                </a:cubicBezTo>
                <a:cubicBezTo>
                  <a:pt x="1311" y="768"/>
                  <a:pt x="576" y="746"/>
                  <a:pt x="183" y="739"/>
                </a:cubicBezTo>
              </a:path>
            </a:pathLst>
          </a:custGeom>
          <a:gradFill rotWithShape="1">
            <a:gsLst>
              <a:gs pos="0">
                <a:srgbClr val="0066FF"/>
              </a:gs>
              <a:gs pos="50000">
                <a:srgbClr val="99FFCC"/>
              </a:gs>
              <a:gs pos="100000">
                <a:srgbClr val="0066FF"/>
              </a:gs>
            </a:gsLst>
            <a:lin ang="18900000" scaled="1"/>
          </a:gradFill>
          <a:ln w="9525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9573" name="Picture 5" descr="sirene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2425" y="4448175"/>
            <a:ext cx="3562350" cy="2381250"/>
          </a:xfrm>
          <a:prstGeom prst="rect">
            <a:avLst/>
          </a:prstGeom>
          <a:noFill/>
        </p:spPr>
      </p:pic>
      <p:pic>
        <p:nvPicPr>
          <p:cNvPr id="109574" name="Picture 6" descr="2f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75563" y="6354763"/>
            <a:ext cx="1428750" cy="428625"/>
          </a:xfrm>
          <a:prstGeom prst="rect">
            <a:avLst/>
          </a:prstGeom>
          <a:noFill/>
        </p:spPr>
      </p:pic>
      <p:pic>
        <p:nvPicPr>
          <p:cNvPr id="109575" name="Picture 7" descr="2f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85818">
            <a:off x="169863" y="6113463"/>
            <a:ext cx="857250" cy="647700"/>
          </a:xfrm>
          <a:prstGeom prst="rect">
            <a:avLst/>
          </a:prstGeom>
          <a:noFill/>
        </p:spPr>
      </p:pic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928662" y="1142984"/>
            <a:ext cx="7599363" cy="310854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</a:rPr>
              <a:t>      </a:t>
            </a:r>
            <a:r>
              <a:rPr lang="ru-RU" sz="2800" b="1" dirty="0">
                <a:solidFill>
                  <a:schemeClr val="hlink"/>
                </a:solidFill>
                <a:latin typeface="Times New Roman" pitchFamily="18" charset="0"/>
              </a:rPr>
              <a:t>Первый рыбак поймал        всего улова, а </a:t>
            </a:r>
            <a:endParaRPr lang="en-US" sz="2800" b="1" dirty="0">
              <a:solidFill>
                <a:schemeClr val="hlink"/>
              </a:solidFill>
              <a:latin typeface="Times New Roman" pitchFamily="18" charset="0"/>
            </a:endParaRPr>
          </a:p>
          <a:p>
            <a:endParaRPr lang="en-US" sz="2800" b="1" dirty="0">
              <a:solidFill>
                <a:schemeClr val="hlink"/>
              </a:solidFill>
              <a:latin typeface="Times New Roman" pitchFamily="18" charset="0"/>
            </a:endParaRPr>
          </a:p>
          <a:p>
            <a:r>
              <a:rPr lang="ru-RU" sz="2800" b="1" dirty="0">
                <a:solidFill>
                  <a:schemeClr val="hlink"/>
                </a:solidFill>
                <a:latin typeface="Times New Roman" pitchFamily="18" charset="0"/>
              </a:rPr>
              <a:t>второй  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</a:rPr>
              <a:t>      </a:t>
            </a:r>
            <a:r>
              <a:rPr lang="ru-RU" sz="2800" b="1" dirty="0">
                <a:solidFill>
                  <a:schemeClr val="hlink"/>
                </a:solidFill>
                <a:latin typeface="Times New Roman" pitchFamily="18" charset="0"/>
              </a:rPr>
              <a:t>всего улова. Известно, что </a:t>
            </a:r>
            <a:r>
              <a:rPr lang="ru-RU" sz="2800" b="1" dirty="0" smtClean="0">
                <a:solidFill>
                  <a:schemeClr val="hlink"/>
                </a:solidFill>
                <a:latin typeface="Times New Roman" pitchFamily="18" charset="0"/>
              </a:rPr>
              <a:t>первый </a:t>
            </a:r>
          </a:p>
          <a:p>
            <a:endParaRPr lang="ru-RU" sz="2800" b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r>
              <a:rPr lang="ru-RU" sz="2800" b="1" dirty="0" smtClean="0">
                <a:solidFill>
                  <a:schemeClr val="hlink"/>
                </a:solidFill>
                <a:latin typeface="Times New Roman" pitchFamily="18" charset="0"/>
              </a:rPr>
              <a:t>рыбак </a:t>
            </a:r>
            <a:r>
              <a:rPr lang="ru-RU" sz="2800" b="1" dirty="0">
                <a:solidFill>
                  <a:schemeClr val="hlink"/>
                </a:solidFill>
                <a:latin typeface="Times New Roman" pitchFamily="18" charset="0"/>
              </a:rPr>
              <a:t>поймал на 12 рыб больше, чем второй. </a:t>
            </a:r>
          </a:p>
          <a:p>
            <a:r>
              <a:rPr lang="ru-RU" sz="2800" b="1" dirty="0">
                <a:solidFill>
                  <a:schemeClr val="hlink"/>
                </a:solidFill>
                <a:latin typeface="Times New Roman" pitchFamily="18" charset="0"/>
              </a:rPr>
              <a:t>              </a:t>
            </a:r>
            <a:endParaRPr lang="ru-RU" sz="2800" b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r>
              <a:rPr lang="ru-RU" sz="2800" b="1" dirty="0" smtClean="0">
                <a:solidFill>
                  <a:schemeClr val="hlink"/>
                </a:solidFill>
                <a:latin typeface="Times New Roman" pitchFamily="18" charset="0"/>
              </a:rPr>
              <a:t>	Каков </a:t>
            </a:r>
            <a:r>
              <a:rPr lang="ru-RU" sz="2800" b="1" dirty="0">
                <a:solidFill>
                  <a:schemeClr val="hlink"/>
                </a:solidFill>
                <a:latin typeface="Times New Roman" pitchFamily="18" charset="0"/>
              </a:rPr>
              <a:t>весь улов?</a:t>
            </a:r>
          </a:p>
        </p:txBody>
      </p:sp>
      <p:graphicFrame>
        <p:nvGraphicFramePr>
          <p:cNvPr id="109577" name="Object 9"/>
          <p:cNvGraphicFramePr>
            <a:graphicFrameLocks noChangeAspect="1"/>
          </p:cNvGraphicFramePr>
          <p:nvPr/>
        </p:nvGraphicFramePr>
        <p:xfrm>
          <a:off x="5357818" y="1000108"/>
          <a:ext cx="49847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2" name="Формула" r:id="rId8" imgW="203040" imgH="393480" progId="Equation.3">
                  <p:embed/>
                </p:oleObj>
              </mc:Choice>
              <mc:Fallback>
                <p:oleObj name="Формула" r:id="rId8" imgW="2030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1000108"/>
                        <a:ext cx="498475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8" name="Object 10"/>
          <p:cNvGraphicFramePr>
            <a:graphicFrameLocks noChangeAspect="1"/>
          </p:cNvGraphicFramePr>
          <p:nvPr/>
        </p:nvGraphicFramePr>
        <p:xfrm>
          <a:off x="2214546" y="1785925"/>
          <a:ext cx="500066" cy="92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3" name="Формула" r:id="rId10" imgW="203040" imgH="393480" progId="Equation.3">
                  <p:embed/>
                </p:oleObj>
              </mc:Choice>
              <mc:Fallback>
                <p:oleObj name="Формула" r:id="rId10" imgW="2030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1785925"/>
                        <a:ext cx="500066" cy="928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 rot="20803610" flipH="1">
            <a:off x="-88900" y="5753100"/>
            <a:ext cx="360363" cy="165100"/>
            <a:chOff x="3168" y="3888"/>
            <a:chExt cx="227" cy="104"/>
          </a:xfrm>
        </p:grpSpPr>
        <p:sp>
          <p:nvSpPr>
            <p:cNvPr id="109580" name="Freeform 12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581" name="Freeform 13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582" name="Freeform 14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 rot="20803610" flipH="1">
            <a:off x="190500" y="5803900"/>
            <a:ext cx="360363" cy="165100"/>
            <a:chOff x="3168" y="3888"/>
            <a:chExt cx="227" cy="104"/>
          </a:xfrm>
        </p:grpSpPr>
        <p:sp>
          <p:nvSpPr>
            <p:cNvPr id="109584" name="Freeform 16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585" name="Freeform 17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586" name="Freeform 18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rot="20803610" flipH="1">
            <a:off x="-38100" y="5499100"/>
            <a:ext cx="360363" cy="165100"/>
            <a:chOff x="3168" y="3888"/>
            <a:chExt cx="227" cy="104"/>
          </a:xfrm>
        </p:grpSpPr>
        <p:sp>
          <p:nvSpPr>
            <p:cNvPr id="109588" name="Freeform 20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589" name="Freeform 21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590" name="Freeform 22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 rot="20803610" flipH="1">
            <a:off x="546100" y="5829300"/>
            <a:ext cx="360363" cy="165100"/>
            <a:chOff x="3168" y="3888"/>
            <a:chExt cx="227" cy="104"/>
          </a:xfrm>
        </p:grpSpPr>
        <p:sp>
          <p:nvSpPr>
            <p:cNvPr id="109592" name="Freeform 24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593" name="Freeform 25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594" name="Freeform 26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 rot="20803610" flipH="1">
            <a:off x="1003300" y="5829300"/>
            <a:ext cx="360363" cy="165100"/>
            <a:chOff x="3168" y="3888"/>
            <a:chExt cx="227" cy="104"/>
          </a:xfrm>
        </p:grpSpPr>
        <p:sp>
          <p:nvSpPr>
            <p:cNvPr id="109596" name="Freeform 28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597" name="Freeform 29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598" name="Freeform 30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9599" name="Freeform 31" descr="Пробка"/>
          <p:cNvSpPr>
            <a:spLocks/>
          </p:cNvSpPr>
          <p:nvPr/>
        </p:nvSpPr>
        <p:spPr bwMode="auto">
          <a:xfrm>
            <a:off x="7277100" y="5892800"/>
            <a:ext cx="246063" cy="177800"/>
          </a:xfrm>
          <a:custGeom>
            <a:avLst/>
            <a:gdLst/>
            <a:ahLst/>
            <a:cxnLst>
              <a:cxn ang="0">
                <a:pos x="32" y="48"/>
              </a:cxn>
              <a:cxn ang="0">
                <a:pos x="96" y="0"/>
              </a:cxn>
              <a:cxn ang="0">
                <a:pos x="152" y="72"/>
              </a:cxn>
              <a:cxn ang="0">
                <a:pos x="120" y="88"/>
              </a:cxn>
              <a:cxn ang="0">
                <a:pos x="0" y="112"/>
              </a:cxn>
              <a:cxn ang="0">
                <a:pos x="32" y="48"/>
              </a:cxn>
            </a:cxnLst>
            <a:rect l="0" t="0" r="r" b="b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12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600" name="Freeform 32" descr="Пробка"/>
          <p:cNvSpPr>
            <a:spLocks/>
          </p:cNvSpPr>
          <p:nvPr/>
        </p:nvSpPr>
        <p:spPr bwMode="auto">
          <a:xfrm>
            <a:off x="7456488" y="6224588"/>
            <a:ext cx="246062" cy="177800"/>
          </a:xfrm>
          <a:custGeom>
            <a:avLst/>
            <a:gdLst/>
            <a:ahLst/>
            <a:cxnLst>
              <a:cxn ang="0">
                <a:pos x="32" y="48"/>
              </a:cxn>
              <a:cxn ang="0">
                <a:pos x="96" y="0"/>
              </a:cxn>
              <a:cxn ang="0">
                <a:pos x="152" y="72"/>
              </a:cxn>
              <a:cxn ang="0">
                <a:pos x="120" y="88"/>
              </a:cxn>
              <a:cxn ang="0">
                <a:pos x="0" y="112"/>
              </a:cxn>
              <a:cxn ang="0">
                <a:pos x="32" y="48"/>
              </a:cxn>
            </a:cxnLst>
            <a:rect l="0" t="0" r="r" b="b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12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601" name="Freeform 33" descr="Пробка"/>
          <p:cNvSpPr>
            <a:spLocks/>
          </p:cNvSpPr>
          <p:nvPr/>
        </p:nvSpPr>
        <p:spPr bwMode="auto">
          <a:xfrm>
            <a:off x="7075488" y="6199188"/>
            <a:ext cx="246062" cy="177800"/>
          </a:xfrm>
          <a:custGeom>
            <a:avLst/>
            <a:gdLst/>
            <a:ahLst/>
            <a:cxnLst>
              <a:cxn ang="0">
                <a:pos x="32" y="48"/>
              </a:cxn>
              <a:cxn ang="0">
                <a:pos x="96" y="0"/>
              </a:cxn>
              <a:cxn ang="0">
                <a:pos x="152" y="72"/>
              </a:cxn>
              <a:cxn ang="0">
                <a:pos x="120" y="88"/>
              </a:cxn>
              <a:cxn ang="0">
                <a:pos x="0" y="112"/>
              </a:cxn>
              <a:cxn ang="0">
                <a:pos x="32" y="48"/>
              </a:cxn>
            </a:cxnLst>
            <a:rect l="0" t="0" r="r" b="b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12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602" name="Freeform 34" descr="Пробка"/>
          <p:cNvSpPr>
            <a:spLocks/>
          </p:cNvSpPr>
          <p:nvPr/>
        </p:nvSpPr>
        <p:spPr bwMode="auto">
          <a:xfrm>
            <a:off x="8218488" y="6122988"/>
            <a:ext cx="246062" cy="177800"/>
          </a:xfrm>
          <a:custGeom>
            <a:avLst/>
            <a:gdLst/>
            <a:ahLst/>
            <a:cxnLst>
              <a:cxn ang="0">
                <a:pos x="32" y="48"/>
              </a:cxn>
              <a:cxn ang="0">
                <a:pos x="96" y="0"/>
              </a:cxn>
              <a:cxn ang="0">
                <a:pos x="152" y="72"/>
              </a:cxn>
              <a:cxn ang="0">
                <a:pos x="120" y="88"/>
              </a:cxn>
              <a:cxn ang="0">
                <a:pos x="0" y="112"/>
              </a:cxn>
              <a:cxn ang="0">
                <a:pos x="32" y="48"/>
              </a:cxn>
            </a:cxnLst>
            <a:rect l="0" t="0" r="r" b="b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12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603" name="Freeform 35" descr="Пробка"/>
          <p:cNvSpPr>
            <a:spLocks/>
          </p:cNvSpPr>
          <p:nvPr/>
        </p:nvSpPr>
        <p:spPr bwMode="auto">
          <a:xfrm>
            <a:off x="1436688" y="5716588"/>
            <a:ext cx="246062" cy="177800"/>
          </a:xfrm>
          <a:custGeom>
            <a:avLst/>
            <a:gdLst/>
            <a:ahLst/>
            <a:cxnLst>
              <a:cxn ang="0">
                <a:pos x="32" y="48"/>
              </a:cxn>
              <a:cxn ang="0">
                <a:pos x="96" y="0"/>
              </a:cxn>
              <a:cxn ang="0">
                <a:pos x="152" y="72"/>
              </a:cxn>
              <a:cxn ang="0">
                <a:pos x="120" y="88"/>
              </a:cxn>
              <a:cxn ang="0">
                <a:pos x="0" y="112"/>
              </a:cxn>
              <a:cxn ang="0">
                <a:pos x="32" y="48"/>
              </a:cxn>
            </a:cxnLst>
            <a:rect l="0" t="0" r="r" b="b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12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 rot="20803610" flipH="1">
            <a:off x="7734300" y="6261100"/>
            <a:ext cx="360363" cy="165100"/>
            <a:chOff x="3168" y="3888"/>
            <a:chExt cx="227" cy="104"/>
          </a:xfrm>
        </p:grpSpPr>
        <p:sp>
          <p:nvSpPr>
            <p:cNvPr id="109605" name="Freeform 37" descr="Пробка"/>
            <p:cNvSpPr>
              <a:spLocks/>
            </p:cNvSpPr>
            <p:nvPr/>
          </p:nvSpPr>
          <p:spPr bwMode="auto">
            <a:xfrm>
              <a:off x="316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606" name="Freeform 38" descr="Пробка"/>
            <p:cNvSpPr>
              <a:spLocks/>
            </p:cNvSpPr>
            <p:nvPr/>
          </p:nvSpPr>
          <p:spPr bwMode="auto">
            <a:xfrm>
              <a:off x="3288" y="3888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607" name="Freeform 39" descr="Пробка"/>
            <p:cNvSpPr>
              <a:spLocks/>
            </p:cNvSpPr>
            <p:nvPr/>
          </p:nvSpPr>
          <p:spPr bwMode="auto">
            <a:xfrm>
              <a:off x="3184" y="3936"/>
              <a:ext cx="107" cy="56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1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3214678" y="0"/>
            <a:ext cx="3331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FF00"/>
                </a:solidFill>
              </a:rPr>
              <a:t>Задание №13.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C -0.02812 -0.0051 -0.05607 -0.00996 -0.08055 -0.00741 C -0.10503 -0.00487 -0.125 0.00995 -0.14722 0.01481 C -0.16944 0.01967 -0.18559 0.02523 -0.21388 0.02222 C -0.24218 0.01921 -0.28559 -0.00186 -0.31666 -0.00371 C -0.34774 -0.00556 -0.37031 0.00856 -0.4 0.01111 C -0.42968 0.01365 -0.46892 0.01226 -0.49444 0.01111 C -0.51996 0.00995 -0.51475 0.00625 -0.55277 0.0037 C -0.59079 0.00115 -0.65659 -0.00139 -0.72222 -0.00371 " pathEditMode="relative" ptsTypes="aaaaaaaaA">
                                      <p:cBhvr>
                                        <p:cTn id="6" dur="5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-205741" y="0"/>
            <a:ext cx="9349741" cy="68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~1\Admin\LOCALS~1\Temp\Rar$DR01.453\картинки на школьную тему\ANTN02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0276" y="1000108"/>
            <a:ext cx="2243724" cy="1871944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714348" y="642918"/>
            <a:ext cx="6000792" cy="2214578"/>
          </a:xfrm>
          <a:prstGeom prst="wedgeRoundRectCallout">
            <a:avLst>
              <a:gd name="adj1" fmla="val 64023"/>
              <a:gd name="adj2" fmla="val -966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Как разделить 8 литров воды поровну, если она находится в восьмилитровом ведре и имеется по 2 пустые банки – трёхлитровая и пятилитровая?</a:t>
            </a:r>
          </a:p>
          <a:p>
            <a:pPr algn="ctr"/>
            <a:endParaRPr lang="ru-RU" sz="2800" b="1" i="1" dirty="0" smtClean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571604" y="4929198"/>
            <a:ext cx="1538287" cy="1679575"/>
            <a:chOff x="1968" y="2304"/>
            <a:chExt cx="969" cy="1058"/>
          </a:xfrm>
        </p:grpSpPr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2160" y="3216"/>
              <a:ext cx="62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2016" y="2400"/>
              <a:ext cx="864" cy="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886"/>
                </a:cxn>
                <a:cxn ang="0">
                  <a:pos x="158" y="906"/>
                </a:cxn>
                <a:cxn ang="0">
                  <a:pos x="214" y="934"/>
                </a:cxn>
                <a:cxn ang="0">
                  <a:pos x="286" y="946"/>
                </a:cxn>
                <a:cxn ang="0">
                  <a:pos x="390" y="962"/>
                </a:cxn>
                <a:cxn ang="0">
                  <a:pos x="482" y="958"/>
                </a:cxn>
                <a:cxn ang="0">
                  <a:pos x="550" y="954"/>
                </a:cxn>
                <a:cxn ang="0">
                  <a:pos x="602" y="950"/>
                </a:cxn>
                <a:cxn ang="0">
                  <a:pos x="654" y="942"/>
                </a:cxn>
                <a:cxn ang="0">
                  <a:pos x="706" y="930"/>
                </a:cxn>
                <a:cxn ang="0">
                  <a:pos x="738" y="918"/>
                </a:cxn>
                <a:cxn ang="0">
                  <a:pos x="762" y="898"/>
                </a:cxn>
                <a:cxn ang="0">
                  <a:pos x="762" y="878"/>
                </a:cxn>
                <a:cxn ang="0">
                  <a:pos x="864" y="0"/>
                </a:cxn>
              </a:cxnLst>
              <a:rect l="0" t="0" r="r" b="b"/>
              <a:pathLst>
                <a:path w="864" h="962">
                  <a:moveTo>
                    <a:pt x="0" y="0"/>
                  </a:moveTo>
                  <a:lnTo>
                    <a:pt x="154" y="886"/>
                  </a:lnTo>
                  <a:lnTo>
                    <a:pt x="158" y="906"/>
                  </a:lnTo>
                  <a:lnTo>
                    <a:pt x="214" y="934"/>
                  </a:lnTo>
                  <a:lnTo>
                    <a:pt x="286" y="946"/>
                  </a:lnTo>
                  <a:lnTo>
                    <a:pt x="390" y="962"/>
                  </a:lnTo>
                  <a:lnTo>
                    <a:pt x="482" y="958"/>
                  </a:lnTo>
                  <a:lnTo>
                    <a:pt x="550" y="954"/>
                  </a:lnTo>
                  <a:lnTo>
                    <a:pt x="602" y="950"/>
                  </a:lnTo>
                  <a:lnTo>
                    <a:pt x="654" y="942"/>
                  </a:lnTo>
                  <a:lnTo>
                    <a:pt x="706" y="930"/>
                  </a:lnTo>
                  <a:lnTo>
                    <a:pt x="738" y="918"/>
                  </a:lnTo>
                  <a:lnTo>
                    <a:pt x="762" y="898"/>
                  </a:lnTo>
                  <a:lnTo>
                    <a:pt x="762" y="878"/>
                  </a:lnTo>
                  <a:lnTo>
                    <a:pt x="86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18"/>
            <p:cNvSpPr>
              <a:spLocks noChangeArrowheads="1"/>
            </p:cNvSpPr>
            <p:nvPr/>
          </p:nvSpPr>
          <p:spPr bwMode="auto">
            <a:xfrm>
              <a:off x="2016" y="2304"/>
              <a:ext cx="864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 flipV="1">
              <a:off x="1968" y="2448"/>
              <a:ext cx="969" cy="500"/>
            </a:xfrm>
            <a:custGeom>
              <a:avLst/>
              <a:gdLst/>
              <a:ahLst/>
              <a:cxnLst>
                <a:cxn ang="0">
                  <a:pos x="47" y="427"/>
                </a:cxn>
                <a:cxn ang="0">
                  <a:pos x="85" y="481"/>
                </a:cxn>
                <a:cxn ang="0">
                  <a:pos x="7" y="311"/>
                </a:cxn>
                <a:cxn ang="0">
                  <a:pos x="43" y="167"/>
                </a:cxn>
                <a:cxn ang="0">
                  <a:pos x="157" y="53"/>
                </a:cxn>
                <a:cxn ang="0">
                  <a:pos x="409" y="5"/>
                </a:cxn>
                <a:cxn ang="0">
                  <a:pos x="775" y="23"/>
                </a:cxn>
                <a:cxn ang="0">
                  <a:pos x="949" y="131"/>
                </a:cxn>
                <a:cxn ang="0">
                  <a:pos x="1003" y="245"/>
                </a:cxn>
                <a:cxn ang="0">
                  <a:pos x="1003" y="371"/>
                </a:cxn>
                <a:cxn ang="0">
                  <a:pos x="918" y="481"/>
                </a:cxn>
                <a:cxn ang="0">
                  <a:pos x="956" y="441"/>
                </a:cxn>
              </a:cxnLst>
              <a:rect l="0" t="0" r="r" b="b"/>
              <a:pathLst>
                <a:path w="1017" h="500">
                  <a:moveTo>
                    <a:pt x="47" y="427"/>
                  </a:moveTo>
                  <a:cubicBezTo>
                    <a:pt x="53" y="436"/>
                    <a:pt x="92" y="500"/>
                    <a:pt x="85" y="481"/>
                  </a:cubicBezTo>
                  <a:cubicBezTo>
                    <a:pt x="78" y="462"/>
                    <a:pt x="14" y="363"/>
                    <a:pt x="7" y="311"/>
                  </a:cubicBezTo>
                  <a:cubicBezTo>
                    <a:pt x="0" y="259"/>
                    <a:pt x="18" y="210"/>
                    <a:pt x="43" y="167"/>
                  </a:cubicBezTo>
                  <a:cubicBezTo>
                    <a:pt x="68" y="124"/>
                    <a:pt x="96" y="80"/>
                    <a:pt x="157" y="53"/>
                  </a:cubicBezTo>
                  <a:cubicBezTo>
                    <a:pt x="218" y="26"/>
                    <a:pt x="306" y="10"/>
                    <a:pt x="409" y="5"/>
                  </a:cubicBezTo>
                  <a:cubicBezTo>
                    <a:pt x="512" y="0"/>
                    <a:pt x="685" y="2"/>
                    <a:pt x="775" y="23"/>
                  </a:cubicBezTo>
                  <a:cubicBezTo>
                    <a:pt x="865" y="44"/>
                    <a:pt x="911" y="94"/>
                    <a:pt x="949" y="131"/>
                  </a:cubicBezTo>
                  <a:cubicBezTo>
                    <a:pt x="987" y="168"/>
                    <a:pt x="994" y="205"/>
                    <a:pt x="1003" y="245"/>
                  </a:cubicBezTo>
                  <a:cubicBezTo>
                    <a:pt x="1012" y="285"/>
                    <a:pt x="1017" y="332"/>
                    <a:pt x="1003" y="371"/>
                  </a:cubicBezTo>
                  <a:cubicBezTo>
                    <a:pt x="989" y="410"/>
                    <a:pt x="926" y="469"/>
                    <a:pt x="918" y="481"/>
                  </a:cubicBezTo>
                  <a:cubicBezTo>
                    <a:pt x="910" y="493"/>
                    <a:pt x="948" y="449"/>
                    <a:pt x="956" y="441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0" descr="Дуб"/>
            <p:cNvSpPr>
              <a:spLocks/>
            </p:cNvSpPr>
            <p:nvPr/>
          </p:nvSpPr>
          <p:spPr bwMode="auto">
            <a:xfrm flipV="1">
              <a:off x="2208" y="2880"/>
              <a:ext cx="514" cy="144"/>
            </a:xfrm>
            <a:custGeom>
              <a:avLst/>
              <a:gdLst/>
              <a:ahLst/>
              <a:cxnLst>
                <a:cxn ang="0">
                  <a:pos x="19" y="139"/>
                </a:cxn>
                <a:cxn ang="0">
                  <a:pos x="147" y="75"/>
                </a:cxn>
                <a:cxn ang="0">
                  <a:pos x="803" y="11"/>
                </a:cxn>
                <a:cxn ang="0">
                  <a:pos x="1283" y="139"/>
                </a:cxn>
                <a:cxn ang="0">
                  <a:pos x="1219" y="299"/>
                </a:cxn>
                <a:cxn ang="0">
                  <a:pos x="899" y="235"/>
                </a:cxn>
                <a:cxn ang="0">
                  <a:pos x="531" y="235"/>
                </a:cxn>
                <a:cxn ang="0">
                  <a:pos x="83" y="315"/>
                </a:cxn>
                <a:cxn ang="0">
                  <a:pos x="19" y="139"/>
                </a:cxn>
              </a:cxnLst>
              <a:rect l="0" t="0" r="r" b="b"/>
              <a:pathLst>
                <a:path w="1352" h="331">
                  <a:moveTo>
                    <a:pt x="19" y="139"/>
                  </a:moveTo>
                  <a:cubicBezTo>
                    <a:pt x="30" y="99"/>
                    <a:pt x="16" y="96"/>
                    <a:pt x="147" y="75"/>
                  </a:cubicBezTo>
                  <a:cubicBezTo>
                    <a:pt x="278" y="54"/>
                    <a:pt x="614" y="0"/>
                    <a:pt x="803" y="11"/>
                  </a:cubicBezTo>
                  <a:cubicBezTo>
                    <a:pt x="992" y="22"/>
                    <a:pt x="1214" y="91"/>
                    <a:pt x="1283" y="139"/>
                  </a:cubicBezTo>
                  <a:cubicBezTo>
                    <a:pt x="1352" y="187"/>
                    <a:pt x="1283" y="283"/>
                    <a:pt x="1219" y="299"/>
                  </a:cubicBezTo>
                  <a:cubicBezTo>
                    <a:pt x="1155" y="315"/>
                    <a:pt x="1014" y="246"/>
                    <a:pt x="899" y="235"/>
                  </a:cubicBezTo>
                  <a:cubicBezTo>
                    <a:pt x="784" y="224"/>
                    <a:pt x="667" y="222"/>
                    <a:pt x="531" y="235"/>
                  </a:cubicBezTo>
                  <a:cubicBezTo>
                    <a:pt x="395" y="248"/>
                    <a:pt x="166" y="331"/>
                    <a:pt x="83" y="315"/>
                  </a:cubicBezTo>
                  <a:cubicBezTo>
                    <a:pt x="0" y="299"/>
                    <a:pt x="8" y="179"/>
                    <a:pt x="19" y="139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2832" y="2448"/>
              <a:ext cx="59" cy="42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8" y="3"/>
                </a:cxn>
                <a:cxn ang="0">
                  <a:pos x="112" y="51"/>
                </a:cxn>
                <a:cxn ang="0">
                  <a:pos x="80" y="99"/>
                </a:cxn>
              </a:cxnLst>
              <a:rect l="0" t="0" r="r" b="b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 rot="16891287">
              <a:off x="2014" y="2439"/>
              <a:ext cx="50" cy="50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8" y="3"/>
                </a:cxn>
                <a:cxn ang="0">
                  <a:pos x="112" y="51"/>
                </a:cxn>
                <a:cxn ang="0">
                  <a:pos x="80" y="99"/>
                </a:cxn>
              </a:cxnLst>
              <a:rect l="0" t="0" r="r" b="b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327"/>
          <p:cNvGrpSpPr>
            <a:grpSpLocks/>
          </p:cNvGrpSpPr>
          <p:nvPr/>
        </p:nvGrpSpPr>
        <p:grpSpPr bwMode="auto">
          <a:xfrm>
            <a:off x="3143240" y="4857760"/>
            <a:ext cx="1214446" cy="1819276"/>
            <a:chOff x="2688" y="672"/>
            <a:chExt cx="2304" cy="3456"/>
          </a:xfrm>
        </p:grpSpPr>
        <p:sp>
          <p:nvSpPr>
            <p:cNvPr id="65" name="Freeform 2328"/>
            <p:cNvSpPr>
              <a:spLocks/>
            </p:cNvSpPr>
            <p:nvPr/>
          </p:nvSpPr>
          <p:spPr bwMode="auto">
            <a:xfrm>
              <a:off x="2690" y="674"/>
              <a:ext cx="2294" cy="3450"/>
            </a:xfrm>
            <a:custGeom>
              <a:avLst/>
              <a:gdLst/>
              <a:ahLst/>
              <a:cxnLst>
                <a:cxn ang="0">
                  <a:pos x="289" y="748"/>
                </a:cxn>
                <a:cxn ang="0">
                  <a:pos x="199" y="778"/>
                </a:cxn>
                <a:cxn ang="0">
                  <a:pos x="76" y="874"/>
                </a:cxn>
                <a:cxn ang="0">
                  <a:pos x="16" y="1078"/>
                </a:cxn>
                <a:cxn ang="0">
                  <a:pos x="4" y="1786"/>
                </a:cxn>
                <a:cxn ang="0">
                  <a:pos x="4" y="2386"/>
                </a:cxn>
                <a:cxn ang="0">
                  <a:pos x="28" y="3034"/>
                </a:cxn>
                <a:cxn ang="0">
                  <a:pos x="172" y="3358"/>
                </a:cxn>
                <a:cxn ang="0">
                  <a:pos x="640" y="3430"/>
                </a:cxn>
                <a:cxn ang="0">
                  <a:pos x="1288" y="3442"/>
                </a:cxn>
                <a:cxn ang="0">
                  <a:pos x="1936" y="3418"/>
                </a:cxn>
                <a:cxn ang="0">
                  <a:pos x="2236" y="3250"/>
                </a:cxn>
                <a:cxn ang="0">
                  <a:pos x="2284" y="2986"/>
                </a:cxn>
                <a:cxn ang="0">
                  <a:pos x="2284" y="2422"/>
                </a:cxn>
                <a:cxn ang="0">
                  <a:pos x="2248" y="1366"/>
                </a:cxn>
                <a:cxn ang="0">
                  <a:pos x="2212" y="946"/>
                </a:cxn>
                <a:cxn ang="0">
                  <a:pos x="2140" y="838"/>
                </a:cxn>
                <a:cxn ang="0">
                  <a:pos x="2068" y="778"/>
                </a:cxn>
                <a:cxn ang="0">
                  <a:pos x="1879" y="730"/>
                </a:cxn>
                <a:cxn ang="0">
                  <a:pos x="1783" y="706"/>
                </a:cxn>
                <a:cxn ang="0">
                  <a:pos x="1699" y="658"/>
                </a:cxn>
                <a:cxn ang="0">
                  <a:pos x="1645" y="592"/>
                </a:cxn>
                <a:cxn ang="0">
                  <a:pos x="1639" y="490"/>
                </a:cxn>
                <a:cxn ang="0">
                  <a:pos x="1718" y="403"/>
                </a:cxn>
                <a:cxn ang="0">
                  <a:pos x="1821" y="282"/>
                </a:cxn>
                <a:cxn ang="0">
                  <a:pos x="1843" y="196"/>
                </a:cxn>
                <a:cxn ang="0">
                  <a:pos x="1840" y="118"/>
                </a:cxn>
                <a:cxn ang="0">
                  <a:pos x="1483" y="35"/>
                </a:cxn>
                <a:cxn ang="0">
                  <a:pos x="1088" y="2"/>
                </a:cxn>
                <a:cxn ang="0">
                  <a:pos x="534" y="46"/>
                </a:cxn>
                <a:cxn ang="0">
                  <a:pos x="373" y="118"/>
                </a:cxn>
                <a:cxn ang="0">
                  <a:pos x="409" y="286"/>
                </a:cxn>
                <a:cxn ang="0">
                  <a:pos x="481" y="382"/>
                </a:cxn>
                <a:cxn ang="0">
                  <a:pos x="559" y="460"/>
                </a:cxn>
                <a:cxn ang="0">
                  <a:pos x="589" y="508"/>
                </a:cxn>
                <a:cxn ang="0">
                  <a:pos x="583" y="592"/>
                </a:cxn>
                <a:cxn ang="0">
                  <a:pos x="523" y="664"/>
                </a:cxn>
                <a:cxn ang="0">
                  <a:pos x="409" y="724"/>
                </a:cxn>
                <a:cxn ang="0">
                  <a:pos x="289" y="748"/>
                </a:cxn>
              </a:cxnLst>
              <a:rect l="0" t="0" r="r" b="b"/>
              <a:pathLst>
                <a:path w="2294" h="3450">
                  <a:moveTo>
                    <a:pt x="289" y="748"/>
                  </a:moveTo>
                  <a:cubicBezTo>
                    <a:pt x="254" y="757"/>
                    <a:pt x="234" y="757"/>
                    <a:pt x="199" y="778"/>
                  </a:cubicBezTo>
                  <a:cubicBezTo>
                    <a:pt x="164" y="799"/>
                    <a:pt x="106" y="824"/>
                    <a:pt x="76" y="874"/>
                  </a:cubicBezTo>
                  <a:cubicBezTo>
                    <a:pt x="46" y="924"/>
                    <a:pt x="28" y="926"/>
                    <a:pt x="16" y="1078"/>
                  </a:cubicBezTo>
                  <a:cubicBezTo>
                    <a:pt x="4" y="1230"/>
                    <a:pt x="6" y="1568"/>
                    <a:pt x="4" y="1786"/>
                  </a:cubicBezTo>
                  <a:cubicBezTo>
                    <a:pt x="2" y="2004"/>
                    <a:pt x="0" y="2178"/>
                    <a:pt x="4" y="2386"/>
                  </a:cubicBezTo>
                  <a:cubicBezTo>
                    <a:pt x="8" y="2594"/>
                    <a:pt x="0" y="2872"/>
                    <a:pt x="28" y="3034"/>
                  </a:cubicBezTo>
                  <a:cubicBezTo>
                    <a:pt x="56" y="3196"/>
                    <a:pt x="70" y="3292"/>
                    <a:pt x="172" y="3358"/>
                  </a:cubicBezTo>
                  <a:cubicBezTo>
                    <a:pt x="274" y="3424"/>
                    <a:pt x="454" y="3416"/>
                    <a:pt x="640" y="3430"/>
                  </a:cubicBezTo>
                  <a:cubicBezTo>
                    <a:pt x="826" y="3444"/>
                    <a:pt x="1072" y="3444"/>
                    <a:pt x="1288" y="3442"/>
                  </a:cubicBezTo>
                  <a:cubicBezTo>
                    <a:pt x="1504" y="3440"/>
                    <a:pt x="1778" y="3450"/>
                    <a:pt x="1936" y="3418"/>
                  </a:cubicBezTo>
                  <a:cubicBezTo>
                    <a:pt x="2094" y="3386"/>
                    <a:pt x="2178" y="3322"/>
                    <a:pt x="2236" y="3250"/>
                  </a:cubicBezTo>
                  <a:cubicBezTo>
                    <a:pt x="2294" y="3178"/>
                    <a:pt x="2276" y="3124"/>
                    <a:pt x="2284" y="2986"/>
                  </a:cubicBezTo>
                  <a:cubicBezTo>
                    <a:pt x="2292" y="2848"/>
                    <a:pt x="2290" y="2692"/>
                    <a:pt x="2284" y="2422"/>
                  </a:cubicBezTo>
                  <a:cubicBezTo>
                    <a:pt x="2278" y="2152"/>
                    <a:pt x="2260" y="1612"/>
                    <a:pt x="2248" y="1366"/>
                  </a:cubicBezTo>
                  <a:cubicBezTo>
                    <a:pt x="2236" y="1120"/>
                    <a:pt x="2230" y="1034"/>
                    <a:pt x="2212" y="946"/>
                  </a:cubicBezTo>
                  <a:cubicBezTo>
                    <a:pt x="2194" y="858"/>
                    <a:pt x="2164" y="866"/>
                    <a:pt x="2140" y="838"/>
                  </a:cubicBezTo>
                  <a:cubicBezTo>
                    <a:pt x="2116" y="810"/>
                    <a:pt x="2112" y="796"/>
                    <a:pt x="2068" y="778"/>
                  </a:cubicBezTo>
                  <a:cubicBezTo>
                    <a:pt x="2024" y="760"/>
                    <a:pt x="1926" y="742"/>
                    <a:pt x="1879" y="730"/>
                  </a:cubicBezTo>
                  <a:cubicBezTo>
                    <a:pt x="1832" y="718"/>
                    <a:pt x="1813" y="718"/>
                    <a:pt x="1783" y="706"/>
                  </a:cubicBezTo>
                  <a:cubicBezTo>
                    <a:pt x="1753" y="694"/>
                    <a:pt x="1722" y="677"/>
                    <a:pt x="1699" y="658"/>
                  </a:cubicBezTo>
                  <a:cubicBezTo>
                    <a:pt x="1676" y="639"/>
                    <a:pt x="1655" y="620"/>
                    <a:pt x="1645" y="592"/>
                  </a:cubicBezTo>
                  <a:cubicBezTo>
                    <a:pt x="1635" y="564"/>
                    <a:pt x="1627" y="521"/>
                    <a:pt x="1639" y="490"/>
                  </a:cubicBezTo>
                  <a:cubicBezTo>
                    <a:pt x="1651" y="459"/>
                    <a:pt x="1688" y="438"/>
                    <a:pt x="1718" y="403"/>
                  </a:cubicBezTo>
                  <a:cubicBezTo>
                    <a:pt x="1748" y="368"/>
                    <a:pt x="1800" y="316"/>
                    <a:pt x="1821" y="282"/>
                  </a:cubicBezTo>
                  <a:cubicBezTo>
                    <a:pt x="1842" y="248"/>
                    <a:pt x="1840" y="223"/>
                    <a:pt x="1843" y="196"/>
                  </a:cubicBezTo>
                  <a:cubicBezTo>
                    <a:pt x="1846" y="169"/>
                    <a:pt x="1900" y="145"/>
                    <a:pt x="1840" y="118"/>
                  </a:cubicBezTo>
                  <a:cubicBezTo>
                    <a:pt x="1780" y="91"/>
                    <a:pt x="1609" y="56"/>
                    <a:pt x="1483" y="35"/>
                  </a:cubicBezTo>
                  <a:cubicBezTo>
                    <a:pt x="1356" y="15"/>
                    <a:pt x="1246" y="0"/>
                    <a:pt x="1088" y="2"/>
                  </a:cubicBezTo>
                  <a:cubicBezTo>
                    <a:pt x="930" y="4"/>
                    <a:pt x="653" y="27"/>
                    <a:pt x="534" y="46"/>
                  </a:cubicBezTo>
                  <a:cubicBezTo>
                    <a:pt x="415" y="65"/>
                    <a:pt x="394" y="78"/>
                    <a:pt x="373" y="118"/>
                  </a:cubicBezTo>
                  <a:cubicBezTo>
                    <a:pt x="352" y="158"/>
                    <a:pt x="391" y="242"/>
                    <a:pt x="409" y="286"/>
                  </a:cubicBezTo>
                  <a:cubicBezTo>
                    <a:pt x="427" y="330"/>
                    <a:pt x="456" y="353"/>
                    <a:pt x="481" y="382"/>
                  </a:cubicBezTo>
                  <a:cubicBezTo>
                    <a:pt x="506" y="411"/>
                    <a:pt x="541" y="439"/>
                    <a:pt x="559" y="460"/>
                  </a:cubicBezTo>
                  <a:cubicBezTo>
                    <a:pt x="577" y="481"/>
                    <a:pt x="585" y="486"/>
                    <a:pt x="589" y="508"/>
                  </a:cubicBezTo>
                  <a:cubicBezTo>
                    <a:pt x="593" y="530"/>
                    <a:pt x="594" y="566"/>
                    <a:pt x="583" y="592"/>
                  </a:cubicBezTo>
                  <a:cubicBezTo>
                    <a:pt x="572" y="618"/>
                    <a:pt x="552" y="642"/>
                    <a:pt x="523" y="664"/>
                  </a:cubicBezTo>
                  <a:cubicBezTo>
                    <a:pt x="494" y="686"/>
                    <a:pt x="448" y="710"/>
                    <a:pt x="409" y="724"/>
                  </a:cubicBezTo>
                  <a:cubicBezTo>
                    <a:pt x="370" y="738"/>
                    <a:pt x="324" y="739"/>
                    <a:pt x="289" y="74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9BFFFF"/>
                </a:gs>
              </a:gsLst>
              <a:path path="rect">
                <a:fillToRect l="50000" t="50000" r="50000" b="50000"/>
              </a:path>
            </a:gradFill>
            <a:ln w="12700" cap="flat" cmpd="sng">
              <a:solidFill>
                <a:srgbClr val="00706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2329"/>
            <p:cNvSpPr>
              <a:spLocks/>
            </p:cNvSpPr>
            <p:nvPr/>
          </p:nvSpPr>
          <p:spPr bwMode="auto">
            <a:xfrm>
              <a:off x="3065" y="672"/>
              <a:ext cx="1495" cy="282"/>
            </a:xfrm>
            <a:custGeom>
              <a:avLst/>
              <a:gdLst/>
              <a:ahLst/>
              <a:cxnLst>
                <a:cxn ang="0">
                  <a:pos x="8" y="144"/>
                </a:cxn>
                <a:cxn ang="0">
                  <a:pos x="88" y="64"/>
                </a:cxn>
                <a:cxn ang="0">
                  <a:pos x="536" y="0"/>
                </a:cxn>
                <a:cxn ang="0">
                  <a:pos x="952" y="64"/>
                </a:cxn>
                <a:cxn ang="0">
                  <a:pos x="1064" y="144"/>
                </a:cxn>
                <a:cxn ang="0">
                  <a:pos x="968" y="224"/>
                </a:cxn>
                <a:cxn ang="0">
                  <a:pos x="616" y="288"/>
                </a:cxn>
                <a:cxn ang="0">
                  <a:pos x="200" y="240"/>
                </a:cxn>
                <a:cxn ang="0">
                  <a:pos x="104" y="208"/>
                </a:cxn>
                <a:cxn ang="0">
                  <a:pos x="8" y="144"/>
                </a:cxn>
              </a:cxnLst>
              <a:rect l="0" t="0" r="r" b="b"/>
              <a:pathLst>
                <a:path w="1067" h="291">
                  <a:moveTo>
                    <a:pt x="8" y="144"/>
                  </a:moveTo>
                  <a:cubicBezTo>
                    <a:pt x="5" y="120"/>
                    <a:pt x="0" y="88"/>
                    <a:pt x="88" y="64"/>
                  </a:cubicBezTo>
                  <a:cubicBezTo>
                    <a:pt x="176" y="40"/>
                    <a:pt x="392" y="0"/>
                    <a:pt x="536" y="0"/>
                  </a:cubicBezTo>
                  <a:cubicBezTo>
                    <a:pt x="680" y="0"/>
                    <a:pt x="864" y="40"/>
                    <a:pt x="952" y="64"/>
                  </a:cubicBezTo>
                  <a:cubicBezTo>
                    <a:pt x="1040" y="88"/>
                    <a:pt x="1061" y="117"/>
                    <a:pt x="1064" y="144"/>
                  </a:cubicBezTo>
                  <a:cubicBezTo>
                    <a:pt x="1067" y="171"/>
                    <a:pt x="1043" y="200"/>
                    <a:pt x="968" y="224"/>
                  </a:cubicBezTo>
                  <a:cubicBezTo>
                    <a:pt x="893" y="248"/>
                    <a:pt x="744" y="285"/>
                    <a:pt x="616" y="288"/>
                  </a:cubicBezTo>
                  <a:cubicBezTo>
                    <a:pt x="488" y="291"/>
                    <a:pt x="285" y="253"/>
                    <a:pt x="200" y="240"/>
                  </a:cubicBezTo>
                  <a:cubicBezTo>
                    <a:pt x="115" y="227"/>
                    <a:pt x="139" y="221"/>
                    <a:pt x="104" y="208"/>
                  </a:cubicBezTo>
                  <a:cubicBezTo>
                    <a:pt x="69" y="195"/>
                    <a:pt x="11" y="168"/>
                    <a:pt x="8" y="14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75FFFF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B7E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2330"/>
            <p:cNvSpPr>
              <a:spLocks/>
            </p:cNvSpPr>
            <p:nvPr/>
          </p:nvSpPr>
          <p:spPr bwMode="auto">
            <a:xfrm>
              <a:off x="3531" y="813"/>
              <a:ext cx="1461" cy="3315"/>
            </a:xfrm>
            <a:custGeom>
              <a:avLst/>
              <a:gdLst/>
              <a:ahLst/>
              <a:cxnLst>
                <a:cxn ang="0">
                  <a:pos x="872" y="0"/>
                </a:cxn>
                <a:cxn ang="0">
                  <a:pos x="819" y="168"/>
                </a:cxn>
                <a:cxn ang="0">
                  <a:pos x="683" y="356"/>
                </a:cxn>
                <a:cxn ang="0">
                  <a:pos x="761" y="520"/>
                </a:cxn>
                <a:cxn ang="0">
                  <a:pos x="1034" y="613"/>
                </a:cxn>
                <a:cxn ang="0">
                  <a:pos x="1151" y="730"/>
                </a:cxn>
                <a:cxn ang="0">
                  <a:pos x="1190" y="918"/>
                </a:cxn>
                <a:cxn ang="0">
                  <a:pos x="1229" y="1854"/>
                </a:cxn>
                <a:cxn ang="0">
                  <a:pos x="1229" y="2838"/>
                </a:cxn>
                <a:cxn ang="0">
                  <a:pos x="1112" y="3095"/>
                </a:cxn>
                <a:cxn ang="0">
                  <a:pos x="800" y="3189"/>
                </a:cxn>
                <a:cxn ang="0">
                  <a:pos x="0" y="3189"/>
                </a:cxn>
              </a:cxnLst>
              <a:rect l="0" t="0" r="r" b="b"/>
              <a:pathLst>
                <a:path w="1248" h="3205">
                  <a:moveTo>
                    <a:pt x="872" y="0"/>
                  </a:moveTo>
                  <a:cubicBezTo>
                    <a:pt x="861" y="28"/>
                    <a:pt x="850" y="109"/>
                    <a:pt x="819" y="168"/>
                  </a:cubicBezTo>
                  <a:cubicBezTo>
                    <a:pt x="788" y="227"/>
                    <a:pt x="692" y="297"/>
                    <a:pt x="683" y="356"/>
                  </a:cubicBezTo>
                  <a:cubicBezTo>
                    <a:pt x="673" y="414"/>
                    <a:pt x="702" y="477"/>
                    <a:pt x="761" y="520"/>
                  </a:cubicBezTo>
                  <a:cubicBezTo>
                    <a:pt x="819" y="562"/>
                    <a:pt x="969" y="578"/>
                    <a:pt x="1034" y="613"/>
                  </a:cubicBezTo>
                  <a:cubicBezTo>
                    <a:pt x="1098" y="648"/>
                    <a:pt x="1125" y="679"/>
                    <a:pt x="1151" y="730"/>
                  </a:cubicBezTo>
                  <a:cubicBezTo>
                    <a:pt x="1176" y="782"/>
                    <a:pt x="1176" y="730"/>
                    <a:pt x="1190" y="918"/>
                  </a:cubicBezTo>
                  <a:cubicBezTo>
                    <a:pt x="1203" y="1105"/>
                    <a:pt x="1222" y="1534"/>
                    <a:pt x="1229" y="1854"/>
                  </a:cubicBezTo>
                  <a:cubicBezTo>
                    <a:pt x="1235" y="2175"/>
                    <a:pt x="1248" y="2631"/>
                    <a:pt x="1229" y="2838"/>
                  </a:cubicBezTo>
                  <a:cubicBezTo>
                    <a:pt x="1209" y="3044"/>
                    <a:pt x="1183" y="3037"/>
                    <a:pt x="1112" y="3095"/>
                  </a:cubicBezTo>
                  <a:cubicBezTo>
                    <a:pt x="1040" y="3154"/>
                    <a:pt x="985" y="3173"/>
                    <a:pt x="800" y="3189"/>
                  </a:cubicBezTo>
                  <a:cubicBezTo>
                    <a:pt x="614" y="3205"/>
                    <a:pt x="167" y="3189"/>
                    <a:pt x="0" y="3189"/>
                  </a:cubicBezTo>
                </a:path>
              </a:pathLst>
            </a:custGeom>
            <a:noFill/>
            <a:ln w="9525" cap="flat" cmpd="sng">
              <a:solidFill>
                <a:srgbClr val="00B7E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2331"/>
            <p:cNvSpPr>
              <a:spLocks/>
            </p:cNvSpPr>
            <p:nvPr/>
          </p:nvSpPr>
          <p:spPr bwMode="auto">
            <a:xfrm>
              <a:off x="2688" y="832"/>
              <a:ext cx="821" cy="3290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424" y="154"/>
                </a:cxn>
                <a:cxn ang="0">
                  <a:pos x="593" y="343"/>
                </a:cxn>
                <a:cxn ang="0">
                  <a:pos x="506" y="515"/>
                </a:cxn>
                <a:cxn ang="0">
                  <a:pos x="189" y="626"/>
                </a:cxn>
                <a:cxn ang="0">
                  <a:pos x="55" y="751"/>
                </a:cxn>
                <a:cxn ang="0">
                  <a:pos x="16" y="947"/>
                </a:cxn>
                <a:cxn ang="0">
                  <a:pos x="5" y="1917"/>
                </a:cxn>
                <a:cxn ang="0">
                  <a:pos x="40" y="2934"/>
                </a:cxn>
                <a:cxn ang="0">
                  <a:pos x="189" y="3195"/>
                </a:cxn>
                <a:cxn ang="0">
                  <a:pos x="560" y="3277"/>
                </a:cxn>
                <a:cxn ang="0">
                  <a:pos x="821" y="3280"/>
                </a:cxn>
              </a:cxnLst>
              <a:rect l="0" t="0" r="r" b="b"/>
              <a:pathLst>
                <a:path w="821" h="3290">
                  <a:moveTo>
                    <a:pt x="376" y="0"/>
                  </a:moveTo>
                  <a:cubicBezTo>
                    <a:pt x="384" y="28"/>
                    <a:pt x="388" y="97"/>
                    <a:pt x="424" y="154"/>
                  </a:cubicBezTo>
                  <a:cubicBezTo>
                    <a:pt x="460" y="211"/>
                    <a:pt x="580" y="282"/>
                    <a:pt x="593" y="343"/>
                  </a:cubicBezTo>
                  <a:cubicBezTo>
                    <a:pt x="607" y="403"/>
                    <a:pt x="574" y="468"/>
                    <a:pt x="506" y="515"/>
                  </a:cubicBezTo>
                  <a:cubicBezTo>
                    <a:pt x="438" y="562"/>
                    <a:pt x="264" y="586"/>
                    <a:pt x="189" y="626"/>
                  </a:cubicBezTo>
                  <a:cubicBezTo>
                    <a:pt x="114" y="665"/>
                    <a:pt x="83" y="697"/>
                    <a:pt x="55" y="751"/>
                  </a:cubicBezTo>
                  <a:cubicBezTo>
                    <a:pt x="26" y="806"/>
                    <a:pt x="25" y="752"/>
                    <a:pt x="16" y="947"/>
                  </a:cubicBezTo>
                  <a:cubicBezTo>
                    <a:pt x="7" y="1142"/>
                    <a:pt x="0" y="1585"/>
                    <a:pt x="5" y="1917"/>
                  </a:cubicBezTo>
                  <a:cubicBezTo>
                    <a:pt x="8" y="2248"/>
                    <a:pt x="11" y="2721"/>
                    <a:pt x="40" y="2934"/>
                  </a:cubicBezTo>
                  <a:cubicBezTo>
                    <a:pt x="71" y="3146"/>
                    <a:pt x="101" y="3137"/>
                    <a:pt x="189" y="3195"/>
                  </a:cubicBezTo>
                  <a:cubicBezTo>
                    <a:pt x="274" y="3252"/>
                    <a:pt x="454" y="3263"/>
                    <a:pt x="560" y="3277"/>
                  </a:cubicBezTo>
                  <a:cubicBezTo>
                    <a:pt x="664" y="3290"/>
                    <a:pt x="766" y="3280"/>
                    <a:pt x="821" y="3280"/>
                  </a:cubicBezTo>
                </a:path>
              </a:pathLst>
            </a:custGeom>
            <a:noFill/>
            <a:ln w="9525" cap="flat" cmpd="sng">
              <a:solidFill>
                <a:srgbClr val="00B7E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327"/>
          <p:cNvGrpSpPr>
            <a:grpSpLocks/>
          </p:cNvGrpSpPr>
          <p:nvPr/>
        </p:nvGrpSpPr>
        <p:grpSpPr bwMode="auto">
          <a:xfrm>
            <a:off x="4643438" y="5214950"/>
            <a:ext cx="1000132" cy="1428760"/>
            <a:chOff x="2688" y="672"/>
            <a:chExt cx="2304" cy="3456"/>
          </a:xfrm>
        </p:grpSpPr>
        <p:sp>
          <p:nvSpPr>
            <p:cNvPr id="70" name="Freeform 2328"/>
            <p:cNvSpPr>
              <a:spLocks/>
            </p:cNvSpPr>
            <p:nvPr/>
          </p:nvSpPr>
          <p:spPr bwMode="auto">
            <a:xfrm>
              <a:off x="2690" y="674"/>
              <a:ext cx="2294" cy="3450"/>
            </a:xfrm>
            <a:custGeom>
              <a:avLst/>
              <a:gdLst/>
              <a:ahLst/>
              <a:cxnLst>
                <a:cxn ang="0">
                  <a:pos x="289" y="748"/>
                </a:cxn>
                <a:cxn ang="0">
                  <a:pos x="199" y="778"/>
                </a:cxn>
                <a:cxn ang="0">
                  <a:pos x="76" y="874"/>
                </a:cxn>
                <a:cxn ang="0">
                  <a:pos x="16" y="1078"/>
                </a:cxn>
                <a:cxn ang="0">
                  <a:pos x="4" y="1786"/>
                </a:cxn>
                <a:cxn ang="0">
                  <a:pos x="4" y="2386"/>
                </a:cxn>
                <a:cxn ang="0">
                  <a:pos x="28" y="3034"/>
                </a:cxn>
                <a:cxn ang="0">
                  <a:pos x="172" y="3358"/>
                </a:cxn>
                <a:cxn ang="0">
                  <a:pos x="640" y="3430"/>
                </a:cxn>
                <a:cxn ang="0">
                  <a:pos x="1288" y="3442"/>
                </a:cxn>
                <a:cxn ang="0">
                  <a:pos x="1936" y="3418"/>
                </a:cxn>
                <a:cxn ang="0">
                  <a:pos x="2236" y="3250"/>
                </a:cxn>
                <a:cxn ang="0">
                  <a:pos x="2284" y="2986"/>
                </a:cxn>
                <a:cxn ang="0">
                  <a:pos x="2284" y="2422"/>
                </a:cxn>
                <a:cxn ang="0">
                  <a:pos x="2248" y="1366"/>
                </a:cxn>
                <a:cxn ang="0">
                  <a:pos x="2212" y="946"/>
                </a:cxn>
                <a:cxn ang="0">
                  <a:pos x="2140" y="838"/>
                </a:cxn>
                <a:cxn ang="0">
                  <a:pos x="2068" y="778"/>
                </a:cxn>
                <a:cxn ang="0">
                  <a:pos x="1879" y="730"/>
                </a:cxn>
                <a:cxn ang="0">
                  <a:pos x="1783" y="706"/>
                </a:cxn>
                <a:cxn ang="0">
                  <a:pos x="1699" y="658"/>
                </a:cxn>
                <a:cxn ang="0">
                  <a:pos x="1645" y="592"/>
                </a:cxn>
                <a:cxn ang="0">
                  <a:pos x="1639" y="490"/>
                </a:cxn>
                <a:cxn ang="0">
                  <a:pos x="1718" y="403"/>
                </a:cxn>
                <a:cxn ang="0">
                  <a:pos x="1821" y="282"/>
                </a:cxn>
                <a:cxn ang="0">
                  <a:pos x="1843" y="196"/>
                </a:cxn>
                <a:cxn ang="0">
                  <a:pos x="1840" y="118"/>
                </a:cxn>
                <a:cxn ang="0">
                  <a:pos x="1483" y="35"/>
                </a:cxn>
                <a:cxn ang="0">
                  <a:pos x="1088" y="2"/>
                </a:cxn>
                <a:cxn ang="0">
                  <a:pos x="534" y="46"/>
                </a:cxn>
                <a:cxn ang="0">
                  <a:pos x="373" y="118"/>
                </a:cxn>
                <a:cxn ang="0">
                  <a:pos x="409" y="286"/>
                </a:cxn>
                <a:cxn ang="0">
                  <a:pos x="481" y="382"/>
                </a:cxn>
                <a:cxn ang="0">
                  <a:pos x="559" y="460"/>
                </a:cxn>
                <a:cxn ang="0">
                  <a:pos x="589" y="508"/>
                </a:cxn>
                <a:cxn ang="0">
                  <a:pos x="583" y="592"/>
                </a:cxn>
                <a:cxn ang="0">
                  <a:pos x="523" y="664"/>
                </a:cxn>
                <a:cxn ang="0">
                  <a:pos x="409" y="724"/>
                </a:cxn>
                <a:cxn ang="0">
                  <a:pos x="289" y="748"/>
                </a:cxn>
              </a:cxnLst>
              <a:rect l="0" t="0" r="r" b="b"/>
              <a:pathLst>
                <a:path w="2294" h="3450">
                  <a:moveTo>
                    <a:pt x="289" y="748"/>
                  </a:moveTo>
                  <a:cubicBezTo>
                    <a:pt x="254" y="757"/>
                    <a:pt x="234" y="757"/>
                    <a:pt x="199" y="778"/>
                  </a:cubicBezTo>
                  <a:cubicBezTo>
                    <a:pt x="164" y="799"/>
                    <a:pt x="106" y="824"/>
                    <a:pt x="76" y="874"/>
                  </a:cubicBezTo>
                  <a:cubicBezTo>
                    <a:pt x="46" y="924"/>
                    <a:pt x="28" y="926"/>
                    <a:pt x="16" y="1078"/>
                  </a:cubicBezTo>
                  <a:cubicBezTo>
                    <a:pt x="4" y="1230"/>
                    <a:pt x="6" y="1568"/>
                    <a:pt x="4" y="1786"/>
                  </a:cubicBezTo>
                  <a:cubicBezTo>
                    <a:pt x="2" y="2004"/>
                    <a:pt x="0" y="2178"/>
                    <a:pt x="4" y="2386"/>
                  </a:cubicBezTo>
                  <a:cubicBezTo>
                    <a:pt x="8" y="2594"/>
                    <a:pt x="0" y="2872"/>
                    <a:pt x="28" y="3034"/>
                  </a:cubicBezTo>
                  <a:cubicBezTo>
                    <a:pt x="56" y="3196"/>
                    <a:pt x="70" y="3292"/>
                    <a:pt x="172" y="3358"/>
                  </a:cubicBezTo>
                  <a:cubicBezTo>
                    <a:pt x="274" y="3424"/>
                    <a:pt x="454" y="3416"/>
                    <a:pt x="640" y="3430"/>
                  </a:cubicBezTo>
                  <a:cubicBezTo>
                    <a:pt x="826" y="3444"/>
                    <a:pt x="1072" y="3444"/>
                    <a:pt x="1288" y="3442"/>
                  </a:cubicBezTo>
                  <a:cubicBezTo>
                    <a:pt x="1504" y="3440"/>
                    <a:pt x="1778" y="3450"/>
                    <a:pt x="1936" y="3418"/>
                  </a:cubicBezTo>
                  <a:cubicBezTo>
                    <a:pt x="2094" y="3386"/>
                    <a:pt x="2178" y="3322"/>
                    <a:pt x="2236" y="3250"/>
                  </a:cubicBezTo>
                  <a:cubicBezTo>
                    <a:pt x="2294" y="3178"/>
                    <a:pt x="2276" y="3124"/>
                    <a:pt x="2284" y="2986"/>
                  </a:cubicBezTo>
                  <a:cubicBezTo>
                    <a:pt x="2292" y="2848"/>
                    <a:pt x="2290" y="2692"/>
                    <a:pt x="2284" y="2422"/>
                  </a:cubicBezTo>
                  <a:cubicBezTo>
                    <a:pt x="2278" y="2152"/>
                    <a:pt x="2260" y="1612"/>
                    <a:pt x="2248" y="1366"/>
                  </a:cubicBezTo>
                  <a:cubicBezTo>
                    <a:pt x="2236" y="1120"/>
                    <a:pt x="2230" y="1034"/>
                    <a:pt x="2212" y="946"/>
                  </a:cubicBezTo>
                  <a:cubicBezTo>
                    <a:pt x="2194" y="858"/>
                    <a:pt x="2164" y="866"/>
                    <a:pt x="2140" y="838"/>
                  </a:cubicBezTo>
                  <a:cubicBezTo>
                    <a:pt x="2116" y="810"/>
                    <a:pt x="2112" y="796"/>
                    <a:pt x="2068" y="778"/>
                  </a:cubicBezTo>
                  <a:cubicBezTo>
                    <a:pt x="2024" y="760"/>
                    <a:pt x="1926" y="742"/>
                    <a:pt x="1879" y="730"/>
                  </a:cubicBezTo>
                  <a:cubicBezTo>
                    <a:pt x="1832" y="718"/>
                    <a:pt x="1813" y="718"/>
                    <a:pt x="1783" y="706"/>
                  </a:cubicBezTo>
                  <a:cubicBezTo>
                    <a:pt x="1753" y="694"/>
                    <a:pt x="1722" y="677"/>
                    <a:pt x="1699" y="658"/>
                  </a:cubicBezTo>
                  <a:cubicBezTo>
                    <a:pt x="1676" y="639"/>
                    <a:pt x="1655" y="620"/>
                    <a:pt x="1645" y="592"/>
                  </a:cubicBezTo>
                  <a:cubicBezTo>
                    <a:pt x="1635" y="564"/>
                    <a:pt x="1627" y="521"/>
                    <a:pt x="1639" y="490"/>
                  </a:cubicBezTo>
                  <a:cubicBezTo>
                    <a:pt x="1651" y="459"/>
                    <a:pt x="1688" y="438"/>
                    <a:pt x="1718" y="403"/>
                  </a:cubicBezTo>
                  <a:cubicBezTo>
                    <a:pt x="1748" y="368"/>
                    <a:pt x="1800" y="316"/>
                    <a:pt x="1821" y="282"/>
                  </a:cubicBezTo>
                  <a:cubicBezTo>
                    <a:pt x="1842" y="248"/>
                    <a:pt x="1840" y="223"/>
                    <a:pt x="1843" y="196"/>
                  </a:cubicBezTo>
                  <a:cubicBezTo>
                    <a:pt x="1846" y="169"/>
                    <a:pt x="1900" y="145"/>
                    <a:pt x="1840" y="118"/>
                  </a:cubicBezTo>
                  <a:cubicBezTo>
                    <a:pt x="1780" y="91"/>
                    <a:pt x="1609" y="56"/>
                    <a:pt x="1483" y="35"/>
                  </a:cubicBezTo>
                  <a:cubicBezTo>
                    <a:pt x="1356" y="15"/>
                    <a:pt x="1246" y="0"/>
                    <a:pt x="1088" y="2"/>
                  </a:cubicBezTo>
                  <a:cubicBezTo>
                    <a:pt x="930" y="4"/>
                    <a:pt x="653" y="27"/>
                    <a:pt x="534" y="46"/>
                  </a:cubicBezTo>
                  <a:cubicBezTo>
                    <a:pt x="415" y="65"/>
                    <a:pt x="394" y="78"/>
                    <a:pt x="373" y="118"/>
                  </a:cubicBezTo>
                  <a:cubicBezTo>
                    <a:pt x="352" y="158"/>
                    <a:pt x="391" y="242"/>
                    <a:pt x="409" y="286"/>
                  </a:cubicBezTo>
                  <a:cubicBezTo>
                    <a:pt x="427" y="330"/>
                    <a:pt x="456" y="353"/>
                    <a:pt x="481" y="382"/>
                  </a:cubicBezTo>
                  <a:cubicBezTo>
                    <a:pt x="506" y="411"/>
                    <a:pt x="541" y="439"/>
                    <a:pt x="559" y="460"/>
                  </a:cubicBezTo>
                  <a:cubicBezTo>
                    <a:pt x="577" y="481"/>
                    <a:pt x="585" y="486"/>
                    <a:pt x="589" y="508"/>
                  </a:cubicBezTo>
                  <a:cubicBezTo>
                    <a:pt x="593" y="530"/>
                    <a:pt x="594" y="566"/>
                    <a:pt x="583" y="592"/>
                  </a:cubicBezTo>
                  <a:cubicBezTo>
                    <a:pt x="572" y="618"/>
                    <a:pt x="552" y="642"/>
                    <a:pt x="523" y="664"/>
                  </a:cubicBezTo>
                  <a:cubicBezTo>
                    <a:pt x="494" y="686"/>
                    <a:pt x="448" y="710"/>
                    <a:pt x="409" y="724"/>
                  </a:cubicBezTo>
                  <a:cubicBezTo>
                    <a:pt x="370" y="738"/>
                    <a:pt x="324" y="739"/>
                    <a:pt x="289" y="74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9BFFFF"/>
                </a:gs>
              </a:gsLst>
              <a:path path="rect">
                <a:fillToRect l="50000" t="50000" r="50000" b="50000"/>
              </a:path>
            </a:gradFill>
            <a:ln w="12700" cap="flat" cmpd="sng">
              <a:solidFill>
                <a:srgbClr val="00706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2329"/>
            <p:cNvSpPr>
              <a:spLocks/>
            </p:cNvSpPr>
            <p:nvPr/>
          </p:nvSpPr>
          <p:spPr bwMode="auto">
            <a:xfrm>
              <a:off x="3065" y="672"/>
              <a:ext cx="1495" cy="282"/>
            </a:xfrm>
            <a:custGeom>
              <a:avLst/>
              <a:gdLst/>
              <a:ahLst/>
              <a:cxnLst>
                <a:cxn ang="0">
                  <a:pos x="8" y="144"/>
                </a:cxn>
                <a:cxn ang="0">
                  <a:pos x="88" y="64"/>
                </a:cxn>
                <a:cxn ang="0">
                  <a:pos x="536" y="0"/>
                </a:cxn>
                <a:cxn ang="0">
                  <a:pos x="952" y="64"/>
                </a:cxn>
                <a:cxn ang="0">
                  <a:pos x="1064" y="144"/>
                </a:cxn>
                <a:cxn ang="0">
                  <a:pos x="968" y="224"/>
                </a:cxn>
                <a:cxn ang="0">
                  <a:pos x="616" y="288"/>
                </a:cxn>
                <a:cxn ang="0">
                  <a:pos x="200" y="240"/>
                </a:cxn>
                <a:cxn ang="0">
                  <a:pos x="104" y="208"/>
                </a:cxn>
                <a:cxn ang="0">
                  <a:pos x="8" y="144"/>
                </a:cxn>
              </a:cxnLst>
              <a:rect l="0" t="0" r="r" b="b"/>
              <a:pathLst>
                <a:path w="1067" h="291">
                  <a:moveTo>
                    <a:pt x="8" y="144"/>
                  </a:moveTo>
                  <a:cubicBezTo>
                    <a:pt x="5" y="120"/>
                    <a:pt x="0" y="88"/>
                    <a:pt x="88" y="64"/>
                  </a:cubicBezTo>
                  <a:cubicBezTo>
                    <a:pt x="176" y="40"/>
                    <a:pt x="392" y="0"/>
                    <a:pt x="536" y="0"/>
                  </a:cubicBezTo>
                  <a:cubicBezTo>
                    <a:pt x="680" y="0"/>
                    <a:pt x="864" y="40"/>
                    <a:pt x="952" y="64"/>
                  </a:cubicBezTo>
                  <a:cubicBezTo>
                    <a:pt x="1040" y="88"/>
                    <a:pt x="1061" y="117"/>
                    <a:pt x="1064" y="144"/>
                  </a:cubicBezTo>
                  <a:cubicBezTo>
                    <a:pt x="1067" y="171"/>
                    <a:pt x="1043" y="200"/>
                    <a:pt x="968" y="224"/>
                  </a:cubicBezTo>
                  <a:cubicBezTo>
                    <a:pt x="893" y="248"/>
                    <a:pt x="744" y="285"/>
                    <a:pt x="616" y="288"/>
                  </a:cubicBezTo>
                  <a:cubicBezTo>
                    <a:pt x="488" y="291"/>
                    <a:pt x="285" y="253"/>
                    <a:pt x="200" y="240"/>
                  </a:cubicBezTo>
                  <a:cubicBezTo>
                    <a:pt x="115" y="227"/>
                    <a:pt x="139" y="221"/>
                    <a:pt x="104" y="208"/>
                  </a:cubicBezTo>
                  <a:cubicBezTo>
                    <a:pt x="69" y="195"/>
                    <a:pt x="11" y="168"/>
                    <a:pt x="8" y="14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75FFFF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B7E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2330"/>
            <p:cNvSpPr>
              <a:spLocks/>
            </p:cNvSpPr>
            <p:nvPr/>
          </p:nvSpPr>
          <p:spPr bwMode="auto">
            <a:xfrm>
              <a:off x="3531" y="813"/>
              <a:ext cx="1461" cy="3315"/>
            </a:xfrm>
            <a:custGeom>
              <a:avLst/>
              <a:gdLst/>
              <a:ahLst/>
              <a:cxnLst>
                <a:cxn ang="0">
                  <a:pos x="872" y="0"/>
                </a:cxn>
                <a:cxn ang="0">
                  <a:pos x="819" y="168"/>
                </a:cxn>
                <a:cxn ang="0">
                  <a:pos x="683" y="356"/>
                </a:cxn>
                <a:cxn ang="0">
                  <a:pos x="761" y="520"/>
                </a:cxn>
                <a:cxn ang="0">
                  <a:pos x="1034" y="613"/>
                </a:cxn>
                <a:cxn ang="0">
                  <a:pos x="1151" y="730"/>
                </a:cxn>
                <a:cxn ang="0">
                  <a:pos x="1190" y="918"/>
                </a:cxn>
                <a:cxn ang="0">
                  <a:pos x="1229" y="1854"/>
                </a:cxn>
                <a:cxn ang="0">
                  <a:pos x="1229" y="2838"/>
                </a:cxn>
                <a:cxn ang="0">
                  <a:pos x="1112" y="3095"/>
                </a:cxn>
                <a:cxn ang="0">
                  <a:pos x="800" y="3189"/>
                </a:cxn>
                <a:cxn ang="0">
                  <a:pos x="0" y="3189"/>
                </a:cxn>
              </a:cxnLst>
              <a:rect l="0" t="0" r="r" b="b"/>
              <a:pathLst>
                <a:path w="1248" h="3205">
                  <a:moveTo>
                    <a:pt x="872" y="0"/>
                  </a:moveTo>
                  <a:cubicBezTo>
                    <a:pt x="861" y="28"/>
                    <a:pt x="850" y="109"/>
                    <a:pt x="819" y="168"/>
                  </a:cubicBezTo>
                  <a:cubicBezTo>
                    <a:pt x="788" y="227"/>
                    <a:pt x="692" y="297"/>
                    <a:pt x="683" y="356"/>
                  </a:cubicBezTo>
                  <a:cubicBezTo>
                    <a:pt x="673" y="414"/>
                    <a:pt x="702" y="477"/>
                    <a:pt x="761" y="520"/>
                  </a:cubicBezTo>
                  <a:cubicBezTo>
                    <a:pt x="819" y="562"/>
                    <a:pt x="969" y="578"/>
                    <a:pt x="1034" y="613"/>
                  </a:cubicBezTo>
                  <a:cubicBezTo>
                    <a:pt x="1098" y="648"/>
                    <a:pt x="1125" y="679"/>
                    <a:pt x="1151" y="730"/>
                  </a:cubicBezTo>
                  <a:cubicBezTo>
                    <a:pt x="1176" y="782"/>
                    <a:pt x="1176" y="730"/>
                    <a:pt x="1190" y="918"/>
                  </a:cubicBezTo>
                  <a:cubicBezTo>
                    <a:pt x="1203" y="1105"/>
                    <a:pt x="1222" y="1534"/>
                    <a:pt x="1229" y="1854"/>
                  </a:cubicBezTo>
                  <a:cubicBezTo>
                    <a:pt x="1235" y="2175"/>
                    <a:pt x="1248" y="2631"/>
                    <a:pt x="1229" y="2838"/>
                  </a:cubicBezTo>
                  <a:cubicBezTo>
                    <a:pt x="1209" y="3044"/>
                    <a:pt x="1183" y="3037"/>
                    <a:pt x="1112" y="3095"/>
                  </a:cubicBezTo>
                  <a:cubicBezTo>
                    <a:pt x="1040" y="3154"/>
                    <a:pt x="985" y="3173"/>
                    <a:pt x="800" y="3189"/>
                  </a:cubicBezTo>
                  <a:cubicBezTo>
                    <a:pt x="614" y="3205"/>
                    <a:pt x="167" y="3189"/>
                    <a:pt x="0" y="3189"/>
                  </a:cubicBezTo>
                </a:path>
              </a:pathLst>
            </a:custGeom>
            <a:noFill/>
            <a:ln w="9525" cap="flat" cmpd="sng">
              <a:solidFill>
                <a:srgbClr val="00B7E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2331"/>
            <p:cNvSpPr>
              <a:spLocks/>
            </p:cNvSpPr>
            <p:nvPr/>
          </p:nvSpPr>
          <p:spPr bwMode="auto">
            <a:xfrm>
              <a:off x="2688" y="832"/>
              <a:ext cx="821" cy="3290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424" y="154"/>
                </a:cxn>
                <a:cxn ang="0">
                  <a:pos x="593" y="343"/>
                </a:cxn>
                <a:cxn ang="0">
                  <a:pos x="506" y="515"/>
                </a:cxn>
                <a:cxn ang="0">
                  <a:pos x="189" y="626"/>
                </a:cxn>
                <a:cxn ang="0">
                  <a:pos x="55" y="751"/>
                </a:cxn>
                <a:cxn ang="0">
                  <a:pos x="16" y="947"/>
                </a:cxn>
                <a:cxn ang="0">
                  <a:pos x="5" y="1917"/>
                </a:cxn>
                <a:cxn ang="0">
                  <a:pos x="40" y="2934"/>
                </a:cxn>
                <a:cxn ang="0">
                  <a:pos x="189" y="3195"/>
                </a:cxn>
                <a:cxn ang="0">
                  <a:pos x="560" y="3277"/>
                </a:cxn>
                <a:cxn ang="0">
                  <a:pos x="821" y="3280"/>
                </a:cxn>
              </a:cxnLst>
              <a:rect l="0" t="0" r="r" b="b"/>
              <a:pathLst>
                <a:path w="821" h="3290">
                  <a:moveTo>
                    <a:pt x="376" y="0"/>
                  </a:moveTo>
                  <a:cubicBezTo>
                    <a:pt x="384" y="28"/>
                    <a:pt x="388" y="97"/>
                    <a:pt x="424" y="154"/>
                  </a:cubicBezTo>
                  <a:cubicBezTo>
                    <a:pt x="460" y="211"/>
                    <a:pt x="580" y="282"/>
                    <a:pt x="593" y="343"/>
                  </a:cubicBezTo>
                  <a:cubicBezTo>
                    <a:pt x="607" y="403"/>
                    <a:pt x="574" y="468"/>
                    <a:pt x="506" y="515"/>
                  </a:cubicBezTo>
                  <a:cubicBezTo>
                    <a:pt x="438" y="562"/>
                    <a:pt x="264" y="586"/>
                    <a:pt x="189" y="626"/>
                  </a:cubicBezTo>
                  <a:cubicBezTo>
                    <a:pt x="114" y="665"/>
                    <a:pt x="83" y="697"/>
                    <a:pt x="55" y="751"/>
                  </a:cubicBezTo>
                  <a:cubicBezTo>
                    <a:pt x="26" y="806"/>
                    <a:pt x="25" y="752"/>
                    <a:pt x="16" y="947"/>
                  </a:cubicBezTo>
                  <a:cubicBezTo>
                    <a:pt x="7" y="1142"/>
                    <a:pt x="0" y="1585"/>
                    <a:pt x="5" y="1917"/>
                  </a:cubicBezTo>
                  <a:cubicBezTo>
                    <a:pt x="8" y="2248"/>
                    <a:pt x="11" y="2721"/>
                    <a:pt x="40" y="2934"/>
                  </a:cubicBezTo>
                  <a:cubicBezTo>
                    <a:pt x="71" y="3146"/>
                    <a:pt x="101" y="3137"/>
                    <a:pt x="189" y="3195"/>
                  </a:cubicBezTo>
                  <a:cubicBezTo>
                    <a:pt x="274" y="3252"/>
                    <a:pt x="454" y="3263"/>
                    <a:pt x="560" y="3277"/>
                  </a:cubicBezTo>
                  <a:cubicBezTo>
                    <a:pt x="664" y="3290"/>
                    <a:pt x="766" y="3280"/>
                    <a:pt x="821" y="3280"/>
                  </a:cubicBezTo>
                </a:path>
              </a:pathLst>
            </a:custGeom>
            <a:noFill/>
            <a:ln w="9525" cap="flat" cmpd="sng">
              <a:solidFill>
                <a:srgbClr val="00B7E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8434" name="Picture 2" descr="C:\Documents and Settings\Admin\Рабочий стол\клипы\krot0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143636" y="5000636"/>
            <a:ext cx="1857388" cy="1643074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3428992" y="5500702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5л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14876" y="5643578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3л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642910" y="3000372"/>
          <a:ext cx="7858179" cy="185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2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25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25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л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л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л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3000372"/>
          <a:ext cx="7858179" cy="1821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2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25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25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л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л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л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3214678" y="0"/>
            <a:ext cx="3331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FF00"/>
                </a:solidFill>
              </a:rPr>
              <a:t>Задание №14.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5" grpId="0"/>
      <p:bldP spid="7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0" t="21372" r="8446" b="7318"/>
          <a:stretch/>
        </p:blipFill>
        <p:spPr bwMode="auto">
          <a:xfrm>
            <a:off x="428596" y="285728"/>
            <a:ext cx="8358246" cy="6215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r>
              <a:rPr lang="ru-RU" dirty="0" smtClean="0">
                <a:solidFill>
                  <a:srgbClr val="00FF00"/>
                </a:solidFill>
              </a:rPr>
              <a:t>Домашнее </a:t>
            </a:r>
            <a:r>
              <a:rPr lang="ru-RU" smtClean="0">
                <a:solidFill>
                  <a:srgbClr val="00FF00"/>
                </a:solidFill>
              </a:rPr>
              <a:t>задание </a:t>
            </a:r>
            <a:r>
              <a:rPr lang="ru-RU" smtClean="0">
                <a:solidFill>
                  <a:srgbClr val="00FF00"/>
                </a:solidFill>
              </a:rPr>
              <a:t>.</a:t>
            </a:r>
            <a:r>
              <a:rPr lang="ru-RU" dirty="0" smtClean="0">
                <a:solidFill>
                  <a:srgbClr val="00FF00"/>
                </a:solidFill>
              </a:rPr>
              <a:t/>
            </a:r>
            <a:br>
              <a:rPr lang="ru-RU" dirty="0" smtClean="0">
                <a:solidFill>
                  <a:srgbClr val="00FF00"/>
                </a:solidFill>
              </a:rPr>
            </a:br>
            <a:r>
              <a:rPr lang="ru-RU" dirty="0" smtClean="0">
                <a:solidFill>
                  <a:srgbClr val="00FF00"/>
                </a:solidFill>
              </a:rPr>
              <a:t>1.Вопросы 1-8 стр197.</a:t>
            </a:r>
            <a:r>
              <a:rPr lang="ru-RU" dirty="0" smtClean="0">
                <a:solidFill>
                  <a:srgbClr val="00FF00"/>
                </a:solidFill>
              </a:rPr>
              <a:t/>
            </a:r>
            <a:br>
              <a:rPr lang="ru-RU" dirty="0" smtClean="0">
                <a:solidFill>
                  <a:srgbClr val="00FF00"/>
                </a:solidFill>
              </a:rPr>
            </a:br>
            <a:r>
              <a:rPr lang="ru-RU" dirty="0" smtClean="0">
                <a:solidFill>
                  <a:srgbClr val="00FF00"/>
                </a:solidFill>
              </a:rPr>
              <a:t/>
            </a:r>
            <a:br>
              <a:rPr lang="ru-RU" dirty="0" smtClean="0">
                <a:solidFill>
                  <a:srgbClr val="00FF00"/>
                </a:solidFill>
              </a:rPr>
            </a:br>
            <a:r>
              <a:rPr lang="ru-RU" dirty="0" smtClean="0">
                <a:solidFill>
                  <a:srgbClr val="00FF00"/>
                </a:solidFill>
              </a:rPr>
              <a:t/>
            </a:r>
            <a:br>
              <a:rPr lang="ru-RU" dirty="0" smtClean="0">
                <a:solidFill>
                  <a:srgbClr val="00FF00"/>
                </a:solidFill>
              </a:rPr>
            </a:br>
            <a:r>
              <a:rPr lang="ru-RU" dirty="0" smtClean="0">
                <a:solidFill>
                  <a:srgbClr val="00FF00"/>
                </a:solidFill>
              </a:rPr>
              <a:t>2. Задание </a:t>
            </a:r>
            <a:r>
              <a:rPr lang="ru-RU" dirty="0" smtClean="0">
                <a:solidFill>
                  <a:srgbClr val="00FF00"/>
                </a:solidFill>
              </a:rPr>
              <a:t>№4 </a:t>
            </a:r>
            <a:r>
              <a:rPr lang="ru-RU" dirty="0" smtClean="0">
                <a:solidFill>
                  <a:srgbClr val="00FF00"/>
                </a:solidFill>
              </a:rPr>
              <a:t>стр.202-203 </a:t>
            </a:r>
            <a:endParaRPr lang="ru-RU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928670"/>
            <a:ext cx="72152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Математику, друзья,</a:t>
            </a:r>
          </a:p>
          <a:p>
            <a:pPr algn="ctr">
              <a:buFont typeface="Wingdings" pitchFamily="2" charset="2"/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Не любить никак нельзя.</a:t>
            </a:r>
          </a:p>
          <a:p>
            <a:pPr algn="ctr">
              <a:buFont typeface="Wingdings" pitchFamily="2" charset="2"/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Очень строгая наука,</a:t>
            </a:r>
          </a:p>
          <a:p>
            <a:pPr algn="ctr">
              <a:buFont typeface="Wingdings" pitchFamily="2" charset="2"/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Очень точная наука, </a:t>
            </a:r>
          </a:p>
          <a:p>
            <a:pPr algn="ctr">
              <a:buFont typeface="Wingdings" pitchFamily="2" charset="2"/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Интересная наука- </a:t>
            </a:r>
          </a:p>
          <a:p>
            <a:pPr algn="ctr">
              <a:buFont typeface="Wingdings" pitchFamily="2" charset="2"/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Это математика!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73238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Смешанные  числа</a:t>
            </a:r>
          </a:p>
        </p:txBody>
      </p:sp>
      <p:pic>
        <p:nvPicPr>
          <p:cNvPr id="2054" name="Picture 6" descr="кн">
            <a:hlinkClick r:id="" action="ppaction://hlinkshowjump?jump=nextslide">
              <a:snd r:embed="rId2" name="chimes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476250"/>
            <a:ext cx="19081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z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429000"/>
            <a:ext cx="3708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7161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Цель урока: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21484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		</a:t>
            </a:r>
            <a:r>
              <a:rPr lang="ru-RU" sz="7300" dirty="0" smtClean="0">
                <a:solidFill>
                  <a:srgbClr val="FF0000"/>
                </a:solidFill>
              </a:rPr>
              <a:t>Обобщить и закрепить знания учащихся по теме «Смешанные числа», способствовать развитию </a:t>
            </a:r>
            <a:r>
              <a:rPr lang="ru-RU" sz="7300" smtClean="0">
                <a:solidFill>
                  <a:srgbClr val="FF0000"/>
                </a:solidFill>
              </a:rPr>
              <a:t>математической речи </a:t>
            </a:r>
            <a:r>
              <a:rPr lang="ru-RU" sz="7300" dirty="0" smtClean="0">
                <a:solidFill>
                  <a:srgbClr val="FF0000"/>
                </a:solidFill>
              </a:rPr>
              <a:t>и оперативной памяти, внимания и </a:t>
            </a:r>
            <a:r>
              <a:rPr lang="ru-RU" sz="7300" smtClean="0">
                <a:solidFill>
                  <a:srgbClr val="FF0000"/>
                </a:solidFill>
              </a:rPr>
              <a:t>логического мышления.</a:t>
            </a:r>
            <a:endParaRPr lang="ru-RU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7161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Задачи  урока: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21484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	1) развивать умение анализировать, обобщать материл,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	2) развивать интерес к математике,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	3) сформировать умение работать в группе,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	4) развивать интеллектуальные творческие способности,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	5) формировать культуру учебного труда и этических норм межличностного общения.</a:t>
            </a:r>
          </a:p>
          <a:p>
            <a:pPr algn="just">
              <a:buNone/>
            </a:pPr>
            <a:endParaRPr lang="ru-RU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FF00"/>
                </a:solidFill>
              </a:rPr>
              <a:t>Задание </a:t>
            </a:r>
            <a:r>
              <a:rPr lang="ru-RU" dirty="0" smtClean="0">
                <a:solidFill>
                  <a:srgbClr val="00FF00"/>
                </a:solidFill>
              </a:rPr>
              <a:t>№1.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285720" y="1285860"/>
            <a:ext cx="8501122" cy="200026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70000"/>
              </a:lnSpc>
            </a:pPr>
            <a:r>
              <a:rPr lang="ru-RU" sz="4400" b="1" dirty="0" smtClean="0">
                <a:solidFill>
                  <a:srgbClr val="00FF00"/>
                </a:solidFill>
              </a:rPr>
              <a:t>Распределить числа на три группы: </a:t>
            </a:r>
          </a:p>
          <a:p>
            <a:pPr>
              <a:lnSpc>
                <a:spcPct val="70000"/>
              </a:lnSpc>
            </a:pPr>
            <a:r>
              <a:rPr lang="ru-RU" sz="4400" b="1" dirty="0" smtClean="0">
                <a:solidFill>
                  <a:srgbClr val="00FF00"/>
                </a:solidFill>
              </a:rPr>
              <a:t>1) правильные дроби</a:t>
            </a:r>
          </a:p>
          <a:p>
            <a:pPr>
              <a:lnSpc>
                <a:spcPct val="70000"/>
              </a:lnSpc>
            </a:pPr>
            <a:r>
              <a:rPr lang="ru-RU" sz="4400" b="1" dirty="0" smtClean="0">
                <a:solidFill>
                  <a:srgbClr val="00FF00"/>
                </a:solidFill>
              </a:rPr>
              <a:t>2) неправильные дроби</a:t>
            </a:r>
          </a:p>
          <a:p>
            <a:pPr>
              <a:lnSpc>
                <a:spcPct val="70000"/>
              </a:lnSpc>
            </a:pPr>
            <a:r>
              <a:rPr lang="ru-RU" sz="4400" b="1" dirty="0" smtClean="0">
                <a:solidFill>
                  <a:srgbClr val="00FF00"/>
                </a:solidFill>
              </a:rPr>
              <a:t>3) смешанные  числа</a:t>
            </a:r>
            <a:endParaRPr lang="ru-RU" sz="4400" b="1" dirty="0">
              <a:solidFill>
                <a:srgbClr val="00FF00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214686"/>
            <a:ext cx="6985000" cy="2447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Правильные дроби: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88134" b="52938"/>
          <a:stretch/>
        </p:blipFill>
        <p:spPr>
          <a:xfrm>
            <a:off x="974925" y="1541702"/>
            <a:ext cx="829015" cy="1153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29" t="47062" r="87103"/>
          <a:stretch/>
        </p:blipFill>
        <p:spPr>
          <a:xfrm>
            <a:off x="3100714" y="1507294"/>
            <a:ext cx="864097" cy="1297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8552" t="2990" r="15988" b="50000"/>
          <a:stretch/>
        </p:blipFill>
        <p:spPr>
          <a:xfrm>
            <a:off x="1937250" y="1541702"/>
            <a:ext cx="1080121" cy="11521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58056" y="2897592"/>
            <a:ext cx="3538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Неправильные </a:t>
            </a:r>
            <a:r>
              <a:rPr lang="ru-RU" sz="2800" dirty="0">
                <a:solidFill>
                  <a:srgbClr val="FF0000"/>
                </a:solidFill>
              </a:rPr>
              <a:t>дроби: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7479" t="5725" r="46754" b="50203"/>
          <a:stretch/>
        </p:blipFill>
        <p:spPr>
          <a:xfrm>
            <a:off x="704465" y="3481011"/>
            <a:ext cx="1800200" cy="1080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85042" b="50000"/>
          <a:stretch/>
        </p:blipFill>
        <p:spPr>
          <a:xfrm>
            <a:off x="2556628" y="3442193"/>
            <a:ext cx="1045039" cy="12254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3927" t="47062" r="60307"/>
          <a:stretch/>
        </p:blipFill>
        <p:spPr>
          <a:xfrm>
            <a:off x="3630452" y="3457933"/>
            <a:ext cx="1800201" cy="12974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88134" t="47062"/>
          <a:stretch/>
        </p:blipFill>
        <p:spPr>
          <a:xfrm>
            <a:off x="4116046" y="1469061"/>
            <a:ext cx="829015" cy="12974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70613" t="44123" r="13927"/>
          <a:stretch/>
        </p:blipFill>
        <p:spPr>
          <a:xfrm>
            <a:off x="5511380" y="3336362"/>
            <a:ext cx="1080121" cy="136941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34218" y="4761060"/>
            <a:ext cx="3179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Смешанные числа: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11644" t="2382" r="74468" b="54788"/>
          <a:stretch/>
        </p:blipFill>
        <p:spPr>
          <a:xfrm>
            <a:off x="704465" y="5352562"/>
            <a:ext cx="970343" cy="10496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40724" t="41185" r="45878"/>
          <a:stretch/>
        </p:blipFill>
        <p:spPr>
          <a:xfrm>
            <a:off x="3196533" y="5315684"/>
            <a:ext cx="936105" cy="14414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53092" t="2990" r="31448" b="50000"/>
          <a:stretch/>
        </p:blipFill>
        <p:spPr>
          <a:xfrm>
            <a:off x="1895610" y="5354668"/>
            <a:ext cx="1080121" cy="11521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54123" t="44123" r="29387"/>
          <a:stretch/>
        </p:blipFill>
        <p:spPr>
          <a:xfrm>
            <a:off x="6672228" y="3325760"/>
            <a:ext cx="1152129" cy="136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745"/>
            <a:ext cx="8943496" cy="670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896</TotalTime>
  <Words>531</Words>
  <Application>Microsoft Office PowerPoint</Application>
  <PresentationFormat>Экран (4:3)</PresentationFormat>
  <Paragraphs>158</Paragraphs>
  <Slides>39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0" baseType="lpstr">
      <vt:lpstr>Arial</vt:lpstr>
      <vt:lpstr>Book Antiqua</vt:lpstr>
      <vt:lpstr>Calibri</vt:lpstr>
      <vt:lpstr>Georgia</vt:lpstr>
      <vt:lpstr>Lucida Sans</vt:lpstr>
      <vt:lpstr>Times New Roman</vt:lpstr>
      <vt:lpstr>Wingdings</vt:lpstr>
      <vt:lpstr>Wingdings 2</vt:lpstr>
      <vt:lpstr>Wingdings 3</vt:lpstr>
      <vt:lpstr>Апекс</vt:lpstr>
      <vt:lpstr>Формула</vt:lpstr>
      <vt:lpstr>  Урок математики </vt:lpstr>
      <vt:lpstr>Презентация PowerPoint</vt:lpstr>
      <vt:lpstr>Разгадайте  ребус </vt:lpstr>
      <vt:lpstr>Смешанные  числа</vt:lpstr>
      <vt:lpstr>Цель урока:</vt:lpstr>
      <vt:lpstr>Задачи  урока:</vt:lpstr>
      <vt:lpstr>Задание №1.</vt:lpstr>
      <vt:lpstr>Ответ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№2.</vt:lpstr>
      <vt:lpstr>Задание №3.</vt:lpstr>
      <vt:lpstr>Презентация PowerPoint</vt:lpstr>
      <vt:lpstr>Задание №4.</vt:lpstr>
      <vt:lpstr>Презентация PowerPoint</vt:lpstr>
      <vt:lpstr>Задание №5.</vt:lpstr>
      <vt:lpstr>Ответ</vt:lpstr>
      <vt:lpstr>Задание №6.</vt:lpstr>
      <vt:lpstr>Практическая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 СОСТАВЬ ДРОБЬ ПО РИСУНКУ, ЗАПИШИ ВЫРАЖЕНИЕ И ВЫПОЛНИ ДЕЙСТВИЕ</vt:lpstr>
      <vt:lpstr>    СОСТАВЬ ДРОБЬ ПО РИСУНКУ, ЗАПИШИ ВЫРАЖЕНИЕ И ВЫПОЛНИ ДЕЙСТВИЕ  ответы:</vt:lpstr>
      <vt:lpstr>ФИЗКУЛЬТМИНУТКА </vt:lpstr>
      <vt:lpstr>Задание №10.</vt:lpstr>
      <vt:lpstr> Какая часть фигуры закрашена? а                  б                   в                           </vt:lpstr>
      <vt:lpstr>Задания № 11          Тест</vt:lpstr>
      <vt:lpstr>Задания № 11          Ответы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. 1.Вопросы 1-8 стр197.   2. Задание №4 стр.202-203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</dc:title>
  <dc:creator>Zavuch</dc:creator>
  <cp:lastModifiedBy>user</cp:lastModifiedBy>
  <cp:revision>65</cp:revision>
  <cp:lastPrinted>2019-02-19T14:30:08Z</cp:lastPrinted>
  <dcterms:created xsi:type="dcterms:W3CDTF">2014-01-28T11:52:04Z</dcterms:created>
  <dcterms:modified xsi:type="dcterms:W3CDTF">2019-02-19T15:02:07Z</dcterms:modified>
</cp:coreProperties>
</file>