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handoutMasterIdLst>
    <p:handoutMasterId r:id="rId10"/>
  </p:handoutMasterIdLst>
  <p:sldIdLst>
    <p:sldId id="256" r:id="rId2"/>
    <p:sldId id="258" r:id="rId3"/>
    <p:sldId id="259" r:id="rId4"/>
    <p:sldId id="261" r:id="rId5"/>
    <p:sldId id="270" r:id="rId6"/>
    <p:sldId id="264" r:id="rId7"/>
    <p:sldId id="266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000"/>
          <a:stretch/>
        </p:blipFill>
        <p:spPr>
          <a:xfrm>
            <a:off x="0" y="1371597"/>
            <a:ext cx="9144000" cy="54864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9020"/>
          <a:stretch/>
        </p:blipFill>
        <p:spPr>
          <a:xfrm>
            <a:off x="0" y="0"/>
            <a:ext cx="9144000" cy="137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audio7.wav"/><Relationship Id="rId1" Type="http://schemas.openxmlformats.org/officeDocument/2006/relationships/audio" Target="../media/audio6.wav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1352144" y="196344"/>
            <a:ext cx="6624536" cy="11558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Русский язык </a:t>
            </a: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398834" y="1491189"/>
            <a:ext cx="8560340" cy="48587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НЕПРОИЗНОСИМЫЙ</a:t>
            </a:r>
          </a:p>
          <a:p>
            <a:r>
              <a:rPr lang="ru-RU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СОГЛАСНЫЙ ЗВУК – </a:t>
            </a:r>
          </a:p>
          <a:p>
            <a:r>
              <a:rPr lang="ru-RU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НУЛЕВОЙ ЗВУК</a:t>
            </a:r>
            <a:endParaRPr lang="ru-RU" sz="4000" b="1" u="sng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5412" y="3561119"/>
            <a:ext cx="67899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Презентацию выполнила учитель начальных классов </a:t>
            </a:r>
          </a:p>
          <a:p>
            <a:pPr algn="ctr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МАОУ «СОШ № 40» г. Чебоксары</a:t>
            </a:r>
          </a:p>
          <a:p>
            <a:pPr algn="ctr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Васильева Мария Александровна</a:t>
            </a:r>
          </a:p>
        </p:txBody>
      </p:sp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6513209" y="4650362"/>
            <a:ext cx="2032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85-4851024_hd-cartoon-pencil-and-paper-pencil-and-pape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69195">
            <a:off x="2266579" y="2215263"/>
            <a:ext cx="2172138" cy="2829973"/>
          </a:xfrm>
          <a:prstGeom prst="rect">
            <a:avLst/>
          </a:prstGeom>
        </p:spPr>
      </p:pic>
      <p:pic>
        <p:nvPicPr>
          <p:cNvPr id="9" name="Рисунок 8" descr="abris1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17724">
            <a:off x="485301" y="1926073"/>
            <a:ext cx="2778331" cy="2778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9466" y="1066868"/>
            <a:ext cx="7886700" cy="1151039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работы на уроке потребуется </a:t>
            </a:r>
          </a:p>
          <a:p>
            <a:pPr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учебник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часть 2 и 3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тетрадь для самостоятельных работ </a:t>
            </a:r>
          </a:p>
          <a:p>
            <a:pPr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рабочая тетрадь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br>
              <a:rPr lang="ru-RU" sz="900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609194" y="306870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Организационный момент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29975" y="2363821"/>
            <a:ext cx="4134255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Открываем тетради, записываем :</a:t>
            </a:r>
            <a:br>
              <a:rPr lang="ru-RU" sz="1100" dirty="0">
                <a:latin typeface="Times New Roman" pitchFamily="18" charset="0"/>
                <a:cs typeface="Times New Roman" pitchFamily="18" charset="0"/>
              </a:rPr>
            </a:b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14 мая.</a:t>
            </a:r>
          </a:p>
          <a:p>
            <a:pPr algn="ctr"/>
            <a:r>
              <a:rPr lang="ru-RU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Классная работа.</a:t>
            </a:r>
            <a:br>
              <a:rPr lang="ru-RU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6493754" y="6070600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6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599468" y="472240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над каллиграфией</a:t>
            </a:r>
          </a:p>
        </p:txBody>
      </p:sp>
      <p:pic>
        <p:nvPicPr>
          <p:cNvPr id="18" name="Рисунок 17" descr="img3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" t="20107" r="1011" b="35213"/>
          <a:stretch>
            <a:fillRect/>
          </a:stretch>
        </p:blipFill>
        <p:spPr>
          <a:xfrm>
            <a:off x="291829" y="2003897"/>
            <a:ext cx="8485996" cy="286966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992221" y="4766553"/>
            <a:ext cx="797668" cy="1070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636196" y="1381328"/>
            <a:ext cx="3774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Запиши по образцу:</a:t>
            </a:r>
          </a:p>
        </p:txBody>
      </p:sp>
      <p:pic>
        <p:nvPicPr>
          <p:cNvPr id="2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6552119" y="6041417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Прямая соединительная линия 34"/>
          <p:cNvCxnSpPr>
            <a:stCxn id="22" idx="3"/>
          </p:cNvCxnSpPr>
          <p:nvPr/>
        </p:nvCxnSpPr>
        <p:spPr>
          <a:xfrm>
            <a:off x="3299574" y="4829064"/>
            <a:ext cx="2721847" cy="6476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22" idx="3"/>
          </p:cNvCxnSpPr>
          <p:nvPr/>
        </p:nvCxnSpPr>
        <p:spPr>
          <a:xfrm>
            <a:off x="3299574" y="4829064"/>
            <a:ext cx="2682937" cy="2779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22" idx="3"/>
          </p:cNvCxnSpPr>
          <p:nvPr/>
        </p:nvCxnSpPr>
        <p:spPr>
          <a:xfrm flipV="1">
            <a:off x="3299574" y="4737370"/>
            <a:ext cx="2721847" cy="916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3229583" y="4357991"/>
            <a:ext cx="2791838" cy="4766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599466" y="265220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по теме урока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04281" y="944862"/>
            <a:ext cx="862843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77825" algn="l"/>
              </a:tabLst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Как проверить слова с непроизносимым согласным?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77825" algn="l"/>
              </a:tabLst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77825" algn="l"/>
              </a:tabLst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img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5358" y="4017524"/>
            <a:ext cx="1610394" cy="175266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" name="Рисунок 17" descr="01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85" t="39574" r="3191" b="25248"/>
          <a:stretch>
            <a:fillRect/>
          </a:stretch>
        </p:blipFill>
        <p:spPr>
          <a:xfrm>
            <a:off x="856033" y="1585607"/>
            <a:ext cx="7723762" cy="2174226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6004319" y="4088290"/>
            <a:ext cx="26728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Чу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вств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о,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ле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стн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ица,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свер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стн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ик,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рове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сн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ик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41685" y="4475121"/>
            <a:ext cx="23578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Запомни!</a:t>
            </a:r>
          </a:p>
        </p:txBody>
      </p:sp>
      <p:pic>
        <p:nvPicPr>
          <p:cNvPr id="3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6542392" y="6128966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658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599466" y="252053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по теме урока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25295" y="683015"/>
            <a:ext cx="8171234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77825" algn="l"/>
              </a:tabLst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77825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Прочитайте отрывок из стихотворения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М.Яснова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упражнение 140 страница 135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77825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Проверьте написание трудных случаев.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77825" algn="l"/>
              </a:tabLs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Выпишите слова с безударными гласными в корне и дай им письменные проверки.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77825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Запиши</a:t>
            </a:r>
            <a:r>
              <a:rPr kumimoji="0" lang="ru-RU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две первые строчки из второй части стихотворения. Дай проверку словам с непроизносимыми согласными звуками.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77825" algn="l"/>
              </a:tabLst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13242" y="3512564"/>
            <a:ext cx="3891064" cy="193899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7825" algn="l"/>
              </a:tabLst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тигренок - тигр; 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7825" algn="l"/>
              </a:tabLst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живой - жить; 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7825" algn="l"/>
              </a:tabLst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молчит - молча; 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7825" algn="l"/>
              </a:tabLst>
            </a:pP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ый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грусть; 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7825" algn="l"/>
              </a:tabLst>
            </a:pP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несча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ый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несчастен; 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7825" algn="l"/>
              </a:tabLst>
            </a:pP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[т] - виды</a:t>
            </a:r>
          </a:p>
        </p:txBody>
      </p:sp>
      <p:pic>
        <p:nvPicPr>
          <p:cNvPr id="6" name="Рисунок 5" descr="0009-007-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058" y="3521413"/>
            <a:ext cx="1751858" cy="190662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6493753" y="6012234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0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hello_html_m43c73714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77389" y="252920"/>
            <a:ext cx="1091513" cy="1663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34099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по теме урока</a:t>
            </a:r>
          </a:p>
        </p:txBody>
      </p:sp>
      <p:pic>
        <p:nvPicPr>
          <p:cNvPr id="12" name="Рисунок 11" descr="hello_html_m1c163873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378" y="1497445"/>
            <a:ext cx="1083008" cy="1868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30740" y="1158549"/>
            <a:ext cx="826851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65125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Прочитайте стихотворение (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упражнение 141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65125" algn="l"/>
              </a:tabLst>
            </a:pPr>
            <a:r>
              <a:rPr kumimoji="0" lang="ru-RU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оно называется? Кто автор? 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65125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Подберите проверочные слова.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65125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Напишите название стихотворения, а затем сам текст.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65125" algn="l"/>
              </a:tabLst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65125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Откройте обратный словарь на букву О (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упражнение 142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65125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Найдите слова, отмеченные звездочкой. 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65125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Посмотрите, как они употребляются в предложениях. 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65125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 какой вопрос отвечают выделенные слова в предложениях?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65125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От каких слов они образованы?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65125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Покажите письменно способ образования.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Опа</a:t>
            </a:r>
            <a:r>
              <a:rPr kumimoji="0" lang="ru-RU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&lt;— опа</a:t>
            </a:r>
            <a:r>
              <a:rPr kumimoji="0" lang="ru-RU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ый…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65125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Письменно покажите, что в корне этих слов нет звука [т] и буквы «т».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опасный - опа</a:t>
            </a:r>
            <a:r>
              <a:rPr kumimoji="0" lang="ru-RU" sz="2000" b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сен</a:t>
            </a:r>
            <a:endParaRPr kumimoji="0" lang="ru-RU" sz="20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6338111" y="6080328"/>
            <a:ext cx="203200" cy="203200"/>
          </a:xfrm>
          <a:prstGeom prst="rect">
            <a:avLst/>
          </a:prstGeom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6581303" y="6119238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8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486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052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826852" y="1021805"/>
            <a:ext cx="7509754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«Допиши словечко»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устно</a:t>
            </a:r>
            <a:endParaRPr kumimoji="0" lang="ru-RU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Заяц лист грызет капустный.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Заяц сытый и не ...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Туча очень грозная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Закрыла небо ...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От булочки из теста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Аромат...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Мне купили шарик красный.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Он воздушный, он ...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 светофора глаз зажегся красный.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Стой, пешеход! Твой путь ...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 честь Победы пушки бьют,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 небе ...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салют.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34099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по теме урока</a:t>
            </a:r>
          </a:p>
        </p:txBody>
      </p:sp>
      <p:pic>
        <p:nvPicPr>
          <p:cNvPr id="9" name="Рисунок 8" descr="hello_html_1732545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1586" y="3362527"/>
            <a:ext cx="1223496" cy="1682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hello_html_m43c73714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848270" y="3130295"/>
            <a:ext cx="1118682" cy="1843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448672" y="2022177"/>
            <a:ext cx="44304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!</a:t>
            </a:r>
            <a:r>
              <a:rPr lang="ru-RU" dirty="0"/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Выполни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упражнение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83 на странице 62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тетради для самостоятельных работ </a:t>
            </a:r>
          </a:p>
        </p:txBody>
      </p:sp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6435387" y="6021962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56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922" y="170574"/>
            <a:ext cx="7886700" cy="95783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 урока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17905" y="1342417"/>
            <a:ext cx="54183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Что нового узнали на уроке?</a:t>
            </a:r>
          </a:p>
          <a:p>
            <a:pPr>
              <a:buBlip>
                <a:blip r:embed="rId2"/>
              </a:buBlip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Что такое нулевой звук ?</a:t>
            </a:r>
          </a:p>
        </p:txBody>
      </p:sp>
      <p:pic>
        <p:nvPicPr>
          <p:cNvPr id="11" name="Рисунок 10" descr="hello_html_2badf79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378" y="2577831"/>
            <a:ext cx="3424675" cy="2923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1558</TotalTime>
  <Words>360</Words>
  <Application>Microsoft Office PowerPoint</Application>
  <PresentationFormat>Экран (4:3)</PresentationFormat>
  <Paragraphs>70</Paragraphs>
  <Slides>8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Организационный момент</vt:lpstr>
      <vt:lpstr>Работа над каллиграфией</vt:lpstr>
      <vt:lpstr>Работа по теме урока</vt:lpstr>
      <vt:lpstr>Работа по теме урока</vt:lpstr>
      <vt:lpstr>Работа по теме урока</vt:lpstr>
      <vt:lpstr>Работа по теме урока</vt:lpstr>
      <vt:lpstr>Итог урока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Dmitrij</cp:lastModifiedBy>
  <cp:revision>243</cp:revision>
  <dcterms:created xsi:type="dcterms:W3CDTF">2014-11-21T11:00:06Z</dcterms:created>
  <dcterms:modified xsi:type="dcterms:W3CDTF">2021-12-28T22:41:29Z</dcterms:modified>
</cp:coreProperties>
</file>