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24" r:id="rId1"/>
    <p:sldMasterId id="2147483828" r:id="rId2"/>
    <p:sldMasterId id="2147483830" r:id="rId3"/>
    <p:sldMasterId id="2147483851" r:id="rId4"/>
    <p:sldMasterId id="2147483857" r:id="rId5"/>
    <p:sldMasterId id="2147483868" r:id="rId6"/>
  </p:sldMasterIdLst>
  <p:notesMasterIdLst>
    <p:notesMasterId r:id="rId19"/>
  </p:notesMasterIdLst>
  <p:handoutMasterIdLst>
    <p:handoutMasterId r:id="rId20"/>
  </p:handoutMasterIdLst>
  <p:sldIdLst>
    <p:sldId id="313" r:id="rId7"/>
    <p:sldId id="312" r:id="rId8"/>
    <p:sldId id="310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</p:sldIdLst>
  <p:sldSz cx="9144000" cy="6858000" type="screen4x3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pos="1043">
          <p15:clr>
            <a:srgbClr val="A4A3A4"/>
          </p15:clr>
        </p15:guide>
        <p15:guide id="5" pos="6124">
          <p15:clr>
            <a:srgbClr val="A4A3A4"/>
          </p15:clr>
        </p15:guide>
        <p15:guide id="6" orient="horz" pos="1616">
          <p15:clr>
            <a:srgbClr val="A4A3A4"/>
          </p15:clr>
        </p15:guide>
        <p15:guide id="7" orient="horz" pos="1162">
          <p15:clr>
            <a:srgbClr val="A4A3A4"/>
          </p15:clr>
        </p15:guide>
        <p15:guide id="8" pos="1179">
          <p15:clr>
            <a:srgbClr val="A4A3A4"/>
          </p15:clr>
        </p15:guide>
        <p15:guide id="9" pos="57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ланченко Александр Юрьевич" initials="САЮ" lastIdx="6" clrIdx="0"/>
  <p:cmAuthor id="1" name="Екатерина" initials="Е" lastIdx="0" clrIdx="1"/>
  <p:cmAuthor id="2" name="shayuk-ei@mail.ru" initials="s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990"/>
    <a:srgbClr val="008C6E"/>
    <a:srgbClr val="00A0C3"/>
    <a:srgbClr val="0077C8"/>
    <a:srgbClr val="007DC3"/>
    <a:srgbClr val="00B2A9"/>
    <a:srgbClr val="78D28C"/>
    <a:srgbClr val="008CD2"/>
    <a:srgbClr val="64ADEE"/>
    <a:srgbClr val="5514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0155" autoAdjust="0"/>
    <p:restoredTop sz="94434" autoAdjust="0"/>
  </p:normalViewPr>
  <p:slideViewPr>
    <p:cSldViewPr>
      <p:cViewPr>
        <p:scale>
          <a:sx n="100" d="100"/>
          <a:sy n="100" d="100"/>
        </p:scale>
        <p:origin x="-24" y="-42"/>
      </p:cViewPr>
      <p:guideLst>
        <p:guide orient="horz" pos="2160"/>
        <p:guide orient="horz" pos="709"/>
        <p:guide orient="horz" pos="1616"/>
        <p:guide orient="horz" pos="1163"/>
        <p:guide pos="3251"/>
        <p:guide pos="883"/>
        <p:guide pos="5184"/>
        <p:guide pos="998"/>
        <p:guide pos="4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jpeg"/><Relationship Id="rId3" Type="http://schemas.openxmlformats.org/officeDocument/2006/relationships/image" Target="../media/image141.jpeg"/><Relationship Id="rId7" Type="http://schemas.openxmlformats.org/officeDocument/2006/relationships/image" Target="../media/image181.jpeg"/><Relationship Id="rId2" Type="http://schemas.openxmlformats.org/officeDocument/2006/relationships/image" Target="../media/image131.jpeg"/><Relationship Id="rId1" Type="http://schemas.openxmlformats.org/officeDocument/2006/relationships/image" Target="../media/image121.jpeg"/><Relationship Id="rId6" Type="http://schemas.openxmlformats.org/officeDocument/2006/relationships/image" Target="../media/image171.png"/><Relationship Id="rId5" Type="http://schemas.openxmlformats.org/officeDocument/2006/relationships/image" Target="../media/image16.jpg"/><Relationship Id="rId10" Type="http://schemas.openxmlformats.org/officeDocument/2006/relationships/image" Target="../media/image211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12036-910D-4D32-9214-72CCF67A9B1C}" type="doc">
      <dgm:prSet loTypeId="urn:microsoft.com/office/officeart/2005/8/layout/vList4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77C7EF7-0CA9-41D7-831B-5C2D4C07FE77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«Современная школа»</a:t>
          </a:r>
          <a:endParaRPr lang="ru-RU" sz="1800" b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A09A6A-2529-44CC-ADCB-163C28FB0879}" type="parTrans" cxnId="{91848CFF-C675-47DC-8D0E-ECB44A5D4887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1A091D-87C0-4DB8-BDA8-128CFA4363E1}" type="sibTrans" cxnId="{91848CFF-C675-47DC-8D0E-ECB44A5D4887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84E957-DB87-4388-A14D-4A9E0D3B6E7E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«Успех каждого ребенка»</a:t>
          </a:r>
          <a:endParaRPr lang="ru-RU" sz="1800" b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EA4AE1-0E0B-4CEA-94DE-89072B93C91D}" type="parTrans" cxnId="{FB80BA85-53B7-45FC-A120-96D4621DBBAA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5F21F3-4A60-4F3B-B644-6D135A744EB9}" type="sibTrans" cxnId="{FB80BA85-53B7-45FC-A120-96D4621DBBAA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604B4C-03DA-4893-8489-49DC77C07E92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«Поддержка семей, имеющих детей»</a:t>
          </a:r>
          <a:endParaRPr lang="ru-RU" sz="1800" b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F616C-7694-4EFB-96EF-588D54C8A9FC}" type="parTrans" cxnId="{3195166F-7E89-4CF2-BD11-FDF6A4C9D257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3404F6-15CA-4A31-9F9A-D5565BE3382C}" type="sibTrans" cxnId="{3195166F-7E89-4CF2-BD11-FDF6A4C9D257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E34053-CAC7-4EB4-A2F9-A5EFF5287CA6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«Цифровая образовательная среда»</a:t>
          </a:r>
          <a:endParaRPr lang="ru-RU" sz="1800" b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159CB-2051-4CCC-8F93-0C20E7EE0B5C}" type="parTrans" cxnId="{6F6D6EE6-0179-4E0A-B69F-CB70B03A845E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79A817-07D3-4302-B6DB-18038DAD74F0}" type="sibTrans" cxnId="{6F6D6EE6-0179-4E0A-B69F-CB70B03A845E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5954E9-2F0F-4C59-96F1-182FCBB26E51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«Учитель будущего»</a:t>
          </a:r>
          <a:endParaRPr lang="ru-RU" sz="1800" b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016F5-57F8-439F-83E9-F755C5D34744}" type="parTrans" cxnId="{E9C9B541-6EB7-48EC-82E4-18BFBAC1B8F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950AAF-DACA-49E4-824A-CEC7D8E4A912}" type="sibTrans" cxnId="{E9C9B541-6EB7-48EC-82E4-18BFBAC1B8F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8C9FD8-1324-432B-B969-13552224C632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«Молодые профессионалы»</a:t>
          </a:r>
          <a:endParaRPr lang="ru-RU" sz="1800" b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AF0BB6-FD54-4DD2-A069-9EB68076D0D2}" type="parTrans" cxnId="{9AAE8055-B540-4315-95F2-EF45B7A2B5C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5E01F4-5663-4585-A664-CC814DD1A18C}" type="sibTrans" cxnId="{9AAE8055-B540-4315-95F2-EF45B7A2B5C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DC7193-AEB9-4E52-9F68-275AA93661AF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«Новые возможности для каждого»</a:t>
          </a:r>
          <a:endParaRPr lang="ru-RU" sz="1800" b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B4D0BC-20F9-4976-BBB0-182852ADDD95}" type="parTrans" cxnId="{963BED4D-F112-4E72-BBBB-BA02DF1449E4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5162EF-E202-4371-9E77-B3BD11327220}" type="sibTrans" cxnId="{963BED4D-F112-4E72-BBBB-BA02DF1449E4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23AC1F-EEFA-49D5-8C40-AC05A0AB8321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«Социальная активность»</a:t>
          </a:r>
          <a:endParaRPr lang="ru-RU" sz="1800" b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F272AE-9D0C-4087-83D0-9538E332AD63}" type="parTrans" cxnId="{C3540A97-5BEC-4271-92A3-55ADBC2932F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9E24B6-B20C-4230-8FA4-70ED3252C1B3}" type="sibTrans" cxnId="{C3540A97-5BEC-4271-92A3-55ADBC2932F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A253BF-F92D-4367-B116-DCC7D507D9DA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«Экспорт образования»</a:t>
          </a:r>
          <a:endParaRPr lang="ru-RU" sz="1800" b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2A136-1D78-43BA-9FF2-140BBF3A6F8C}" type="parTrans" cxnId="{17A25FC2-0851-435B-80DC-5D3604E520B4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635723-003B-4E57-9343-99F8966754A6}" type="sibTrans" cxnId="{17A25FC2-0851-435B-80DC-5D3604E520B4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4748C7-6E86-4462-B279-065C5CAD8888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«Социальные лифты»</a:t>
          </a:r>
          <a:endParaRPr lang="ru-RU" sz="1800" b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1587E-66B7-4937-B1F7-677E61DCEEAF}" type="parTrans" cxnId="{EC1710E2-AE2E-4C31-BE27-62A74F3EFC5C}">
      <dgm:prSet/>
      <dgm:spPr/>
      <dgm:t>
        <a:bodyPr/>
        <a:lstStyle/>
        <a:p>
          <a:endParaRPr lang="ru-RU"/>
        </a:p>
      </dgm:t>
    </dgm:pt>
    <dgm:pt modelId="{C2FC662B-5E09-4290-B3A3-C8997DF22FAD}" type="sibTrans" cxnId="{EC1710E2-AE2E-4C31-BE27-62A74F3EFC5C}">
      <dgm:prSet/>
      <dgm:spPr/>
      <dgm:t>
        <a:bodyPr/>
        <a:lstStyle/>
        <a:p>
          <a:endParaRPr lang="ru-RU"/>
        </a:p>
      </dgm:t>
    </dgm:pt>
    <dgm:pt modelId="{BFCF3DE1-9B5D-4137-AF1C-85F9F12575B3}" type="pres">
      <dgm:prSet presAssocID="{24A12036-910D-4D32-9214-72CCF67A9B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84C21D-7A9E-472A-BD5B-F7DFDDAFE612}" type="pres">
      <dgm:prSet presAssocID="{677C7EF7-0CA9-41D7-831B-5C2D4C07FE77}" presName="comp" presStyleCnt="0"/>
      <dgm:spPr/>
      <dgm:t>
        <a:bodyPr/>
        <a:lstStyle/>
        <a:p>
          <a:endParaRPr lang="ru-RU"/>
        </a:p>
      </dgm:t>
    </dgm:pt>
    <dgm:pt modelId="{FCCEF598-9655-47F8-9A54-175FBFCED66E}" type="pres">
      <dgm:prSet presAssocID="{677C7EF7-0CA9-41D7-831B-5C2D4C07FE77}" presName="box" presStyleLbl="node1" presStyleIdx="0" presStyleCnt="10" custLinFactNeighborX="-4184" custLinFactNeighborY="1763"/>
      <dgm:spPr/>
      <dgm:t>
        <a:bodyPr/>
        <a:lstStyle/>
        <a:p>
          <a:endParaRPr lang="ru-RU"/>
        </a:p>
      </dgm:t>
    </dgm:pt>
    <dgm:pt modelId="{9957DAA4-2072-402B-B26A-3B3245562550}" type="pres">
      <dgm:prSet presAssocID="{677C7EF7-0CA9-41D7-831B-5C2D4C07FE77}" presName="img" presStyleLbl="fgImgPlace1" presStyleIdx="0" presStyleCnt="10" custScaleY="124999" custLinFactNeighborX="2371" custLinFactNeighborY="2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1000" b="-51000"/>
          </a:stretch>
        </a:blipFill>
      </dgm:spPr>
      <dgm:t>
        <a:bodyPr/>
        <a:lstStyle/>
        <a:p>
          <a:endParaRPr lang="ru-RU"/>
        </a:p>
      </dgm:t>
    </dgm:pt>
    <dgm:pt modelId="{0E9DB48E-2194-4592-B76C-42AB1AA5C1AD}" type="pres">
      <dgm:prSet presAssocID="{677C7EF7-0CA9-41D7-831B-5C2D4C07FE77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DFF34-E42E-4465-A87F-FC3030FC862B}" type="pres">
      <dgm:prSet presAssocID="{B01A091D-87C0-4DB8-BDA8-128CFA4363E1}" presName="spacer" presStyleCnt="0"/>
      <dgm:spPr/>
      <dgm:t>
        <a:bodyPr/>
        <a:lstStyle/>
        <a:p>
          <a:endParaRPr lang="ru-RU"/>
        </a:p>
      </dgm:t>
    </dgm:pt>
    <dgm:pt modelId="{D688D295-3BA7-4EE9-8FFF-8ED4C26725D6}" type="pres">
      <dgm:prSet presAssocID="{3984E957-DB87-4388-A14D-4A9E0D3B6E7E}" presName="comp" presStyleCnt="0"/>
      <dgm:spPr/>
      <dgm:t>
        <a:bodyPr/>
        <a:lstStyle/>
        <a:p>
          <a:endParaRPr lang="ru-RU"/>
        </a:p>
      </dgm:t>
    </dgm:pt>
    <dgm:pt modelId="{A360575C-8137-4B79-9E20-EC12CC2FE39E}" type="pres">
      <dgm:prSet presAssocID="{3984E957-DB87-4388-A14D-4A9E0D3B6E7E}" presName="box" presStyleLbl="node1" presStyleIdx="1" presStyleCnt="10" custLinFactNeighborX="-847" custLinFactNeighborY="-709"/>
      <dgm:spPr/>
      <dgm:t>
        <a:bodyPr/>
        <a:lstStyle/>
        <a:p>
          <a:endParaRPr lang="ru-RU"/>
        </a:p>
      </dgm:t>
    </dgm:pt>
    <dgm:pt modelId="{88C772F6-ECA3-4D8D-AEF3-3B193FA19B43}" type="pres">
      <dgm:prSet presAssocID="{3984E957-DB87-4388-A14D-4A9E0D3B6E7E}" presName="img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9000" b="-39000"/>
          </a:stretch>
        </a:blipFill>
      </dgm:spPr>
      <dgm:t>
        <a:bodyPr/>
        <a:lstStyle/>
        <a:p>
          <a:endParaRPr lang="ru-RU"/>
        </a:p>
      </dgm:t>
    </dgm:pt>
    <dgm:pt modelId="{CE79FD55-BE6B-454E-9C8E-BD716B7C1E44}" type="pres">
      <dgm:prSet presAssocID="{3984E957-DB87-4388-A14D-4A9E0D3B6E7E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EFE40-FA52-4C34-81EB-1E098E36E573}" type="pres">
      <dgm:prSet presAssocID="{B05F21F3-4A60-4F3B-B644-6D135A744EB9}" presName="spacer" presStyleCnt="0"/>
      <dgm:spPr/>
      <dgm:t>
        <a:bodyPr/>
        <a:lstStyle/>
        <a:p>
          <a:endParaRPr lang="ru-RU"/>
        </a:p>
      </dgm:t>
    </dgm:pt>
    <dgm:pt modelId="{49FD9385-4BD3-44BC-A6E8-19AADBE4BD27}" type="pres">
      <dgm:prSet presAssocID="{76604B4C-03DA-4893-8489-49DC77C07E92}" presName="comp" presStyleCnt="0"/>
      <dgm:spPr/>
      <dgm:t>
        <a:bodyPr/>
        <a:lstStyle/>
        <a:p>
          <a:endParaRPr lang="ru-RU"/>
        </a:p>
      </dgm:t>
    </dgm:pt>
    <dgm:pt modelId="{924DF64C-8768-44F2-B728-BD6DB41C2C68}" type="pres">
      <dgm:prSet presAssocID="{76604B4C-03DA-4893-8489-49DC77C07E92}" presName="box" presStyleLbl="node1" presStyleIdx="2" presStyleCnt="10"/>
      <dgm:spPr/>
      <dgm:t>
        <a:bodyPr/>
        <a:lstStyle/>
        <a:p>
          <a:endParaRPr lang="ru-RU"/>
        </a:p>
      </dgm:t>
    </dgm:pt>
    <dgm:pt modelId="{2A2AD960-1E8E-41A0-8005-A08E96E279CC}" type="pres">
      <dgm:prSet presAssocID="{76604B4C-03DA-4893-8489-49DC77C07E92}" presName="img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3000" b="-53000"/>
          </a:stretch>
        </a:blipFill>
      </dgm:spPr>
      <dgm:t>
        <a:bodyPr/>
        <a:lstStyle/>
        <a:p>
          <a:endParaRPr lang="ru-RU"/>
        </a:p>
      </dgm:t>
    </dgm:pt>
    <dgm:pt modelId="{1D20E90B-6EA2-4D1D-96B9-C4BE24261EFB}" type="pres">
      <dgm:prSet presAssocID="{76604B4C-03DA-4893-8489-49DC77C07E92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03484-98AF-4BA7-A337-7036CBA97CA6}" type="pres">
      <dgm:prSet presAssocID="{A63404F6-15CA-4A31-9F9A-D5565BE3382C}" presName="spacer" presStyleCnt="0"/>
      <dgm:spPr/>
      <dgm:t>
        <a:bodyPr/>
        <a:lstStyle/>
        <a:p>
          <a:endParaRPr lang="ru-RU"/>
        </a:p>
      </dgm:t>
    </dgm:pt>
    <dgm:pt modelId="{417A900C-A446-4465-8C3C-B33C64D4AB38}" type="pres">
      <dgm:prSet presAssocID="{28E34053-CAC7-4EB4-A2F9-A5EFF5287CA6}" presName="comp" presStyleCnt="0"/>
      <dgm:spPr/>
      <dgm:t>
        <a:bodyPr/>
        <a:lstStyle/>
        <a:p>
          <a:endParaRPr lang="ru-RU"/>
        </a:p>
      </dgm:t>
    </dgm:pt>
    <dgm:pt modelId="{8866FD5A-B199-40FA-AE2F-CA0DF34E86A9}" type="pres">
      <dgm:prSet presAssocID="{28E34053-CAC7-4EB4-A2F9-A5EFF5287CA6}" presName="box" presStyleLbl="node1" presStyleIdx="3" presStyleCnt="10"/>
      <dgm:spPr/>
      <dgm:t>
        <a:bodyPr/>
        <a:lstStyle/>
        <a:p>
          <a:endParaRPr lang="ru-RU"/>
        </a:p>
      </dgm:t>
    </dgm:pt>
    <dgm:pt modelId="{5992323A-680E-407C-AFEA-15477C99A01B}" type="pres">
      <dgm:prSet presAssocID="{28E34053-CAC7-4EB4-A2F9-A5EFF5287CA6}" presName="img" presStyleLbl="fgImgPlace1" presStyleIdx="3" presStyleCnt="10" custScaleX="100185" custScaleY="10602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0" b="-80000"/>
          </a:stretch>
        </a:blipFill>
      </dgm:spPr>
      <dgm:t>
        <a:bodyPr/>
        <a:lstStyle/>
        <a:p>
          <a:endParaRPr lang="ru-RU"/>
        </a:p>
      </dgm:t>
    </dgm:pt>
    <dgm:pt modelId="{70848D27-5F7E-4F47-B657-75A6F053029D}" type="pres">
      <dgm:prSet presAssocID="{28E34053-CAC7-4EB4-A2F9-A5EFF5287CA6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0D9E5-F676-430A-A824-D22B749A665F}" type="pres">
      <dgm:prSet presAssocID="{6579A817-07D3-4302-B6DB-18038DAD74F0}" presName="spacer" presStyleCnt="0"/>
      <dgm:spPr/>
      <dgm:t>
        <a:bodyPr/>
        <a:lstStyle/>
        <a:p>
          <a:endParaRPr lang="ru-RU"/>
        </a:p>
      </dgm:t>
    </dgm:pt>
    <dgm:pt modelId="{8A70F6E1-DFF6-46BB-8EA0-491058740399}" type="pres">
      <dgm:prSet presAssocID="{D15954E9-2F0F-4C59-96F1-182FCBB26E51}" presName="comp" presStyleCnt="0"/>
      <dgm:spPr/>
      <dgm:t>
        <a:bodyPr/>
        <a:lstStyle/>
        <a:p>
          <a:endParaRPr lang="ru-RU"/>
        </a:p>
      </dgm:t>
    </dgm:pt>
    <dgm:pt modelId="{4E8B3A2B-29CD-46F8-A354-7AE72FFF08AD}" type="pres">
      <dgm:prSet presAssocID="{D15954E9-2F0F-4C59-96F1-182FCBB26E51}" presName="box" presStyleLbl="node1" presStyleIdx="4" presStyleCnt="10"/>
      <dgm:spPr/>
      <dgm:t>
        <a:bodyPr/>
        <a:lstStyle/>
        <a:p>
          <a:endParaRPr lang="ru-RU"/>
        </a:p>
      </dgm:t>
    </dgm:pt>
    <dgm:pt modelId="{E0DC2603-FFDA-41A2-BA4A-3EB44EBEAAFE}" type="pres">
      <dgm:prSet presAssocID="{D15954E9-2F0F-4C59-96F1-182FCBB26E51}" presName="img" presStyleLbl="fgImgPlace1" presStyleIdx="4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4000" b="-64000"/>
          </a:stretch>
        </a:blipFill>
      </dgm:spPr>
      <dgm:t>
        <a:bodyPr/>
        <a:lstStyle/>
        <a:p>
          <a:endParaRPr lang="ru-RU"/>
        </a:p>
      </dgm:t>
    </dgm:pt>
    <dgm:pt modelId="{358094CC-1DCA-4351-92E7-D25C8C6D2630}" type="pres">
      <dgm:prSet presAssocID="{D15954E9-2F0F-4C59-96F1-182FCBB26E51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CCA38-E55C-4454-8656-EC6FD439878A}" type="pres">
      <dgm:prSet presAssocID="{6D950AAF-DACA-49E4-824A-CEC7D8E4A912}" presName="spacer" presStyleCnt="0"/>
      <dgm:spPr/>
      <dgm:t>
        <a:bodyPr/>
        <a:lstStyle/>
        <a:p>
          <a:endParaRPr lang="ru-RU"/>
        </a:p>
      </dgm:t>
    </dgm:pt>
    <dgm:pt modelId="{5CF28E60-118F-4627-8EB4-90648267E41C}" type="pres">
      <dgm:prSet presAssocID="{E18C9FD8-1324-432B-B969-13552224C632}" presName="comp" presStyleCnt="0"/>
      <dgm:spPr/>
      <dgm:t>
        <a:bodyPr/>
        <a:lstStyle/>
        <a:p>
          <a:endParaRPr lang="ru-RU"/>
        </a:p>
      </dgm:t>
    </dgm:pt>
    <dgm:pt modelId="{225CBF65-4045-494F-AB84-46AED49D762F}" type="pres">
      <dgm:prSet presAssocID="{E18C9FD8-1324-432B-B969-13552224C632}" presName="box" presStyleLbl="node1" presStyleIdx="5" presStyleCnt="10" custLinFactNeighborX="-224" custLinFactNeighborY="1956"/>
      <dgm:spPr/>
      <dgm:t>
        <a:bodyPr/>
        <a:lstStyle/>
        <a:p>
          <a:endParaRPr lang="ru-RU"/>
        </a:p>
      </dgm:t>
    </dgm:pt>
    <dgm:pt modelId="{E73FFBCF-C961-4D1D-AD4B-9B5B85AE4E16}" type="pres">
      <dgm:prSet presAssocID="{E18C9FD8-1324-432B-B969-13552224C632}" presName="img" presStyleLbl="fgImgPlace1" presStyleIdx="5" presStyleCnt="10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FD8A44-BCE5-4A53-A0D1-3C54331978A2}" type="pres">
      <dgm:prSet presAssocID="{E18C9FD8-1324-432B-B969-13552224C632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28C42-E858-4305-B950-B05290650773}" type="pres">
      <dgm:prSet presAssocID="{CB5E01F4-5663-4585-A664-CC814DD1A18C}" presName="spacer" presStyleCnt="0"/>
      <dgm:spPr/>
      <dgm:t>
        <a:bodyPr/>
        <a:lstStyle/>
        <a:p>
          <a:endParaRPr lang="ru-RU"/>
        </a:p>
      </dgm:t>
    </dgm:pt>
    <dgm:pt modelId="{A0D4DD42-7915-4F36-9DDE-66939FA06E9E}" type="pres">
      <dgm:prSet presAssocID="{E5DC7193-AEB9-4E52-9F68-275AA93661AF}" presName="comp" presStyleCnt="0"/>
      <dgm:spPr/>
      <dgm:t>
        <a:bodyPr/>
        <a:lstStyle/>
        <a:p>
          <a:endParaRPr lang="ru-RU"/>
        </a:p>
      </dgm:t>
    </dgm:pt>
    <dgm:pt modelId="{AE5F8BE0-DD83-4CC7-BB6E-DDE3E7A71492}" type="pres">
      <dgm:prSet presAssocID="{E5DC7193-AEB9-4E52-9F68-275AA93661AF}" presName="box" presStyleLbl="node1" presStyleIdx="6" presStyleCnt="10" custLinFactNeighborX="293" custLinFactNeighborY="-5948"/>
      <dgm:spPr/>
      <dgm:t>
        <a:bodyPr/>
        <a:lstStyle/>
        <a:p>
          <a:endParaRPr lang="ru-RU"/>
        </a:p>
      </dgm:t>
    </dgm:pt>
    <dgm:pt modelId="{8BDE3C13-8375-4F20-B460-CFE983C009BB}" type="pres">
      <dgm:prSet presAssocID="{E5DC7193-AEB9-4E52-9F68-275AA93661AF}" presName="img" presStyleLbl="fgImgPlace1" presStyleIdx="6" presStyleCnt="10" custLinFactNeighborX="-1276" custLinFactNeighborY="-290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8000" b="-68000"/>
          </a:stretch>
        </a:blipFill>
      </dgm:spPr>
      <dgm:t>
        <a:bodyPr/>
        <a:lstStyle/>
        <a:p>
          <a:endParaRPr lang="ru-RU"/>
        </a:p>
      </dgm:t>
    </dgm:pt>
    <dgm:pt modelId="{EE1DE7EB-9564-44CA-95D3-C5A13B783536}" type="pres">
      <dgm:prSet presAssocID="{E5DC7193-AEB9-4E52-9F68-275AA93661AF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61F7D-2232-45EC-8B18-95431B008C00}" type="pres">
      <dgm:prSet presAssocID="{175162EF-E202-4371-9E77-B3BD11327220}" presName="spacer" presStyleCnt="0"/>
      <dgm:spPr/>
      <dgm:t>
        <a:bodyPr/>
        <a:lstStyle/>
        <a:p>
          <a:endParaRPr lang="ru-RU"/>
        </a:p>
      </dgm:t>
    </dgm:pt>
    <dgm:pt modelId="{D0586A25-2B74-4311-9E36-0FC722C6F10C}" type="pres">
      <dgm:prSet presAssocID="{1923AC1F-EEFA-49D5-8C40-AC05A0AB8321}" presName="comp" presStyleCnt="0"/>
      <dgm:spPr/>
      <dgm:t>
        <a:bodyPr/>
        <a:lstStyle/>
        <a:p>
          <a:endParaRPr lang="ru-RU"/>
        </a:p>
      </dgm:t>
    </dgm:pt>
    <dgm:pt modelId="{935DDEEA-51C5-49D7-BAED-6AFCD47AE90D}" type="pres">
      <dgm:prSet presAssocID="{1923AC1F-EEFA-49D5-8C40-AC05A0AB8321}" presName="box" presStyleLbl="node1" presStyleIdx="7" presStyleCnt="10" custLinFactNeighborY="-4961"/>
      <dgm:spPr/>
      <dgm:t>
        <a:bodyPr/>
        <a:lstStyle/>
        <a:p>
          <a:endParaRPr lang="ru-RU"/>
        </a:p>
      </dgm:t>
    </dgm:pt>
    <dgm:pt modelId="{2F025B6A-6C24-421C-A2BC-B13D4EFA3CC8}" type="pres">
      <dgm:prSet presAssocID="{1923AC1F-EEFA-49D5-8C40-AC05A0AB8321}" presName="img" presStyleLbl="fgImgPlace1" presStyleIdx="7" presStyleCnt="10" custScaleX="98798" custLinFactNeighborX="-8320" custLinFactNeighborY="-10196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653298BE-7CEA-4BCE-90B8-70530BC2BDA6}" type="pres">
      <dgm:prSet presAssocID="{1923AC1F-EEFA-49D5-8C40-AC05A0AB8321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B635A-74C4-480B-A401-84B1A85B8896}" type="pres">
      <dgm:prSet presAssocID="{139E24B6-B20C-4230-8FA4-70ED3252C1B3}" presName="spacer" presStyleCnt="0"/>
      <dgm:spPr/>
      <dgm:t>
        <a:bodyPr/>
        <a:lstStyle/>
        <a:p>
          <a:endParaRPr lang="ru-RU"/>
        </a:p>
      </dgm:t>
    </dgm:pt>
    <dgm:pt modelId="{1B37EAA2-BF07-4A6D-91B4-AF72CCDA5C9D}" type="pres">
      <dgm:prSet presAssocID="{3FA253BF-F92D-4367-B116-DCC7D507D9DA}" presName="comp" presStyleCnt="0"/>
      <dgm:spPr/>
      <dgm:t>
        <a:bodyPr/>
        <a:lstStyle/>
        <a:p>
          <a:endParaRPr lang="ru-RU"/>
        </a:p>
      </dgm:t>
    </dgm:pt>
    <dgm:pt modelId="{34FC9439-E20E-4CB7-9AA9-FD7448D897B5}" type="pres">
      <dgm:prSet presAssocID="{3FA253BF-F92D-4367-B116-DCC7D507D9DA}" presName="box" presStyleLbl="node1" presStyleIdx="8" presStyleCnt="10" custScaleY="98036"/>
      <dgm:spPr/>
      <dgm:t>
        <a:bodyPr/>
        <a:lstStyle/>
        <a:p>
          <a:endParaRPr lang="ru-RU"/>
        </a:p>
      </dgm:t>
    </dgm:pt>
    <dgm:pt modelId="{5F56D592-B674-46FA-AD12-21CECF673F6E}" type="pres">
      <dgm:prSet presAssocID="{3FA253BF-F92D-4367-B116-DCC7D507D9DA}" presName="img" presStyleLbl="fgImgPlace1" presStyleIdx="8" presStyleCnt="10" custScaleX="95139" custScaleY="105193" custLinFactNeighborX="-907" custLinFactNeighborY="-385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ru-RU"/>
        </a:p>
      </dgm:t>
    </dgm:pt>
    <dgm:pt modelId="{985390A3-22DB-4428-A39E-4D35881FB13B}" type="pres">
      <dgm:prSet presAssocID="{3FA253BF-F92D-4367-B116-DCC7D507D9DA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0C56B-2111-4ABB-B4EC-22DAC5CCD401}" type="pres">
      <dgm:prSet presAssocID="{7A635723-003B-4E57-9343-99F8966754A6}" presName="spacer" presStyleCnt="0"/>
      <dgm:spPr/>
    </dgm:pt>
    <dgm:pt modelId="{1538801A-5026-450D-898A-AC32C53E1577}" type="pres">
      <dgm:prSet presAssocID="{0B4748C7-6E86-4462-B279-065C5CAD8888}" presName="comp" presStyleCnt="0"/>
      <dgm:spPr/>
    </dgm:pt>
    <dgm:pt modelId="{48C09BDC-5A50-4D66-B378-8DDEB85515A0}" type="pres">
      <dgm:prSet presAssocID="{0B4748C7-6E86-4462-B279-065C5CAD8888}" presName="box" presStyleLbl="node1" presStyleIdx="9" presStyleCnt="10" custScaleY="119893"/>
      <dgm:spPr/>
      <dgm:t>
        <a:bodyPr/>
        <a:lstStyle/>
        <a:p>
          <a:endParaRPr lang="ru-RU"/>
        </a:p>
      </dgm:t>
    </dgm:pt>
    <dgm:pt modelId="{34815ADB-4E83-4E90-959E-E535929A1852}" type="pres">
      <dgm:prSet presAssocID="{0B4748C7-6E86-4462-B279-065C5CAD8888}" presName="img" presStyleLbl="fgImgPlace1" presStyleIdx="9" presStyleCnt="10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90DF6F-3DC7-4354-88B5-276E85895B5B}" type="pres">
      <dgm:prSet presAssocID="{0B4748C7-6E86-4462-B279-065C5CAD8888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3BED4D-F112-4E72-BBBB-BA02DF1449E4}" srcId="{24A12036-910D-4D32-9214-72CCF67A9B1C}" destId="{E5DC7193-AEB9-4E52-9F68-275AA93661AF}" srcOrd="6" destOrd="0" parTransId="{F4B4D0BC-20F9-4976-BBB0-182852ADDD95}" sibTransId="{175162EF-E202-4371-9E77-B3BD11327220}"/>
    <dgm:cxn modelId="{57EC7BC5-4357-47A7-866D-863FDC033641}" type="presOf" srcId="{E5DC7193-AEB9-4E52-9F68-275AA93661AF}" destId="{AE5F8BE0-DD83-4CC7-BB6E-DDE3E7A71492}" srcOrd="0" destOrd="0" presId="urn:microsoft.com/office/officeart/2005/8/layout/vList4#1"/>
    <dgm:cxn modelId="{D812B5D6-A955-49BA-98E5-E61A2FE7E17F}" type="presOf" srcId="{3984E957-DB87-4388-A14D-4A9E0D3B6E7E}" destId="{CE79FD55-BE6B-454E-9C8E-BD716B7C1E44}" srcOrd="1" destOrd="0" presId="urn:microsoft.com/office/officeart/2005/8/layout/vList4#1"/>
    <dgm:cxn modelId="{5413F745-C5DF-4E89-87A5-716FDD3B2A79}" type="presOf" srcId="{E18C9FD8-1324-432B-B969-13552224C632}" destId="{225CBF65-4045-494F-AB84-46AED49D762F}" srcOrd="0" destOrd="0" presId="urn:microsoft.com/office/officeart/2005/8/layout/vList4#1"/>
    <dgm:cxn modelId="{65FD5757-8BA5-4058-8C72-EA3BC85A2D89}" type="presOf" srcId="{3FA253BF-F92D-4367-B116-DCC7D507D9DA}" destId="{985390A3-22DB-4428-A39E-4D35881FB13B}" srcOrd="1" destOrd="0" presId="urn:microsoft.com/office/officeart/2005/8/layout/vList4#1"/>
    <dgm:cxn modelId="{10F362A5-502C-4328-9144-70C5AC23365D}" type="presOf" srcId="{0B4748C7-6E86-4462-B279-065C5CAD8888}" destId="{8B90DF6F-3DC7-4354-88B5-276E85895B5B}" srcOrd="1" destOrd="0" presId="urn:microsoft.com/office/officeart/2005/8/layout/vList4#1"/>
    <dgm:cxn modelId="{5499EDED-C576-4E9B-B787-0F6C47E57E09}" type="presOf" srcId="{3FA253BF-F92D-4367-B116-DCC7D507D9DA}" destId="{34FC9439-E20E-4CB7-9AA9-FD7448D897B5}" srcOrd="0" destOrd="0" presId="urn:microsoft.com/office/officeart/2005/8/layout/vList4#1"/>
    <dgm:cxn modelId="{A83C7223-C3BD-4D38-8149-6708204DAEC6}" type="presOf" srcId="{E18C9FD8-1324-432B-B969-13552224C632}" destId="{C2FD8A44-BCE5-4A53-A0D1-3C54331978A2}" srcOrd="1" destOrd="0" presId="urn:microsoft.com/office/officeart/2005/8/layout/vList4#1"/>
    <dgm:cxn modelId="{91848CFF-C675-47DC-8D0E-ECB44A5D4887}" srcId="{24A12036-910D-4D32-9214-72CCF67A9B1C}" destId="{677C7EF7-0CA9-41D7-831B-5C2D4C07FE77}" srcOrd="0" destOrd="0" parTransId="{E6A09A6A-2529-44CC-ADCB-163C28FB0879}" sibTransId="{B01A091D-87C0-4DB8-BDA8-128CFA4363E1}"/>
    <dgm:cxn modelId="{4AD7D996-C503-4DA6-A3D4-B8979E84856B}" type="presOf" srcId="{0B4748C7-6E86-4462-B279-065C5CAD8888}" destId="{48C09BDC-5A50-4D66-B378-8DDEB85515A0}" srcOrd="0" destOrd="0" presId="urn:microsoft.com/office/officeart/2005/8/layout/vList4#1"/>
    <dgm:cxn modelId="{17A25FC2-0851-435B-80DC-5D3604E520B4}" srcId="{24A12036-910D-4D32-9214-72CCF67A9B1C}" destId="{3FA253BF-F92D-4367-B116-DCC7D507D9DA}" srcOrd="8" destOrd="0" parTransId="{2612A136-1D78-43BA-9FF2-140BBF3A6F8C}" sibTransId="{7A635723-003B-4E57-9343-99F8966754A6}"/>
    <dgm:cxn modelId="{E9C9B541-6EB7-48EC-82E4-18BFBAC1B8F5}" srcId="{24A12036-910D-4D32-9214-72CCF67A9B1C}" destId="{D15954E9-2F0F-4C59-96F1-182FCBB26E51}" srcOrd="4" destOrd="0" parTransId="{296016F5-57F8-439F-83E9-F755C5D34744}" sibTransId="{6D950AAF-DACA-49E4-824A-CEC7D8E4A912}"/>
    <dgm:cxn modelId="{C65432DC-9385-4A8A-9DEA-A73146F05619}" type="presOf" srcId="{677C7EF7-0CA9-41D7-831B-5C2D4C07FE77}" destId="{0E9DB48E-2194-4592-B76C-42AB1AA5C1AD}" srcOrd="1" destOrd="0" presId="urn:microsoft.com/office/officeart/2005/8/layout/vList4#1"/>
    <dgm:cxn modelId="{F8B389CF-7622-48FB-89DC-2DF007E12A9C}" type="presOf" srcId="{28E34053-CAC7-4EB4-A2F9-A5EFF5287CA6}" destId="{8866FD5A-B199-40FA-AE2F-CA0DF34E86A9}" srcOrd="0" destOrd="0" presId="urn:microsoft.com/office/officeart/2005/8/layout/vList4#1"/>
    <dgm:cxn modelId="{C3540A97-5BEC-4271-92A3-55ADBC2932F6}" srcId="{24A12036-910D-4D32-9214-72CCF67A9B1C}" destId="{1923AC1F-EEFA-49D5-8C40-AC05A0AB8321}" srcOrd="7" destOrd="0" parTransId="{1EF272AE-9D0C-4087-83D0-9538E332AD63}" sibTransId="{139E24B6-B20C-4230-8FA4-70ED3252C1B3}"/>
    <dgm:cxn modelId="{AE5B6EAE-361F-42A0-8865-63BAB73A2D13}" type="presOf" srcId="{D15954E9-2F0F-4C59-96F1-182FCBB26E51}" destId="{358094CC-1DCA-4351-92E7-D25C8C6D2630}" srcOrd="1" destOrd="0" presId="urn:microsoft.com/office/officeart/2005/8/layout/vList4#1"/>
    <dgm:cxn modelId="{3B84713C-CBC2-4AEB-AF2B-93B5F3272AD7}" type="presOf" srcId="{1923AC1F-EEFA-49D5-8C40-AC05A0AB8321}" destId="{935DDEEA-51C5-49D7-BAED-6AFCD47AE90D}" srcOrd="0" destOrd="0" presId="urn:microsoft.com/office/officeart/2005/8/layout/vList4#1"/>
    <dgm:cxn modelId="{9AAE8055-B540-4315-95F2-EF45B7A2B5C2}" srcId="{24A12036-910D-4D32-9214-72CCF67A9B1C}" destId="{E18C9FD8-1324-432B-B969-13552224C632}" srcOrd="5" destOrd="0" parTransId="{D8AF0BB6-FD54-4DD2-A069-9EB68076D0D2}" sibTransId="{CB5E01F4-5663-4585-A664-CC814DD1A18C}"/>
    <dgm:cxn modelId="{FD1B4F61-AAF1-4768-AC92-14C1EAEDAC48}" type="presOf" srcId="{D15954E9-2F0F-4C59-96F1-182FCBB26E51}" destId="{4E8B3A2B-29CD-46F8-A354-7AE72FFF08AD}" srcOrd="0" destOrd="0" presId="urn:microsoft.com/office/officeart/2005/8/layout/vList4#1"/>
    <dgm:cxn modelId="{6F6D6EE6-0179-4E0A-B69F-CB70B03A845E}" srcId="{24A12036-910D-4D32-9214-72CCF67A9B1C}" destId="{28E34053-CAC7-4EB4-A2F9-A5EFF5287CA6}" srcOrd="3" destOrd="0" parTransId="{AA2159CB-2051-4CCC-8F93-0C20E7EE0B5C}" sibTransId="{6579A817-07D3-4302-B6DB-18038DAD74F0}"/>
    <dgm:cxn modelId="{38A80C59-737C-41F1-A908-409D25D5A0B2}" type="presOf" srcId="{76604B4C-03DA-4893-8489-49DC77C07E92}" destId="{924DF64C-8768-44F2-B728-BD6DB41C2C68}" srcOrd="0" destOrd="0" presId="urn:microsoft.com/office/officeart/2005/8/layout/vList4#1"/>
    <dgm:cxn modelId="{29DDC718-4C40-46E9-8F11-382D32719076}" type="presOf" srcId="{1923AC1F-EEFA-49D5-8C40-AC05A0AB8321}" destId="{653298BE-7CEA-4BCE-90B8-70530BC2BDA6}" srcOrd="1" destOrd="0" presId="urn:microsoft.com/office/officeart/2005/8/layout/vList4#1"/>
    <dgm:cxn modelId="{502BE259-F9A3-4364-ABEC-0897955AD7C8}" type="presOf" srcId="{76604B4C-03DA-4893-8489-49DC77C07E92}" destId="{1D20E90B-6EA2-4D1D-96B9-C4BE24261EFB}" srcOrd="1" destOrd="0" presId="urn:microsoft.com/office/officeart/2005/8/layout/vList4#1"/>
    <dgm:cxn modelId="{B9511D26-8571-4990-B3A2-C040B1BF687F}" type="presOf" srcId="{24A12036-910D-4D32-9214-72CCF67A9B1C}" destId="{BFCF3DE1-9B5D-4137-AF1C-85F9F12575B3}" srcOrd="0" destOrd="0" presId="urn:microsoft.com/office/officeart/2005/8/layout/vList4#1"/>
    <dgm:cxn modelId="{DF95165E-617A-4E97-8D1E-5A7D6601F449}" type="presOf" srcId="{E5DC7193-AEB9-4E52-9F68-275AA93661AF}" destId="{EE1DE7EB-9564-44CA-95D3-C5A13B783536}" srcOrd="1" destOrd="0" presId="urn:microsoft.com/office/officeart/2005/8/layout/vList4#1"/>
    <dgm:cxn modelId="{FB80BA85-53B7-45FC-A120-96D4621DBBAA}" srcId="{24A12036-910D-4D32-9214-72CCF67A9B1C}" destId="{3984E957-DB87-4388-A14D-4A9E0D3B6E7E}" srcOrd="1" destOrd="0" parTransId="{94EA4AE1-0E0B-4CEA-94DE-89072B93C91D}" sibTransId="{B05F21F3-4A60-4F3B-B644-6D135A744EB9}"/>
    <dgm:cxn modelId="{F453FBC1-376C-433E-95E3-F65ED3C168AE}" type="presOf" srcId="{28E34053-CAC7-4EB4-A2F9-A5EFF5287CA6}" destId="{70848D27-5F7E-4F47-B657-75A6F053029D}" srcOrd="1" destOrd="0" presId="urn:microsoft.com/office/officeart/2005/8/layout/vList4#1"/>
    <dgm:cxn modelId="{A20C1270-88FA-48E6-A76C-73893161C566}" type="presOf" srcId="{3984E957-DB87-4388-A14D-4A9E0D3B6E7E}" destId="{A360575C-8137-4B79-9E20-EC12CC2FE39E}" srcOrd="0" destOrd="0" presId="urn:microsoft.com/office/officeart/2005/8/layout/vList4#1"/>
    <dgm:cxn modelId="{3195166F-7E89-4CF2-BD11-FDF6A4C9D257}" srcId="{24A12036-910D-4D32-9214-72CCF67A9B1C}" destId="{76604B4C-03DA-4893-8489-49DC77C07E92}" srcOrd="2" destOrd="0" parTransId="{536F616C-7694-4EFB-96EF-588D54C8A9FC}" sibTransId="{A63404F6-15CA-4A31-9F9A-D5565BE3382C}"/>
    <dgm:cxn modelId="{2F0A6F94-1559-4B30-BB5C-EDAC05342373}" type="presOf" srcId="{677C7EF7-0CA9-41D7-831B-5C2D4C07FE77}" destId="{FCCEF598-9655-47F8-9A54-175FBFCED66E}" srcOrd="0" destOrd="0" presId="urn:microsoft.com/office/officeart/2005/8/layout/vList4#1"/>
    <dgm:cxn modelId="{EC1710E2-AE2E-4C31-BE27-62A74F3EFC5C}" srcId="{24A12036-910D-4D32-9214-72CCF67A9B1C}" destId="{0B4748C7-6E86-4462-B279-065C5CAD8888}" srcOrd="9" destOrd="0" parTransId="{5021587E-66B7-4937-B1F7-677E61DCEEAF}" sibTransId="{C2FC662B-5E09-4290-B3A3-C8997DF22FAD}"/>
    <dgm:cxn modelId="{DEEB361A-6BC7-431C-ACF7-4160B2B016B6}" type="presParOf" srcId="{BFCF3DE1-9B5D-4137-AF1C-85F9F12575B3}" destId="{1B84C21D-7A9E-472A-BD5B-F7DFDDAFE612}" srcOrd="0" destOrd="0" presId="urn:microsoft.com/office/officeart/2005/8/layout/vList4#1"/>
    <dgm:cxn modelId="{CAF1B733-3EBD-4427-93F8-7C7C93591E77}" type="presParOf" srcId="{1B84C21D-7A9E-472A-BD5B-F7DFDDAFE612}" destId="{FCCEF598-9655-47F8-9A54-175FBFCED66E}" srcOrd="0" destOrd="0" presId="urn:microsoft.com/office/officeart/2005/8/layout/vList4#1"/>
    <dgm:cxn modelId="{D2353246-291D-458C-B254-7CB1D06E1C92}" type="presParOf" srcId="{1B84C21D-7A9E-472A-BD5B-F7DFDDAFE612}" destId="{9957DAA4-2072-402B-B26A-3B3245562550}" srcOrd="1" destOrd="0" presId="urn:microsoft.com/office/officeart/2005/8/layout/vList4#1"/>
    <dgm:cxn modelId="{42A44652-398C-4F90-920C-63F4E842576D}" type="presParOf" srcId="{1B84C21D-7A9E-472A-BD5B-F7DFDDAFE612}" destId="{0E9DB48E-2194-4592-B76C-42AB1AA5C1AD}" srcOrd="2" destOrd="0" presId="urn:microsoft.com/office/officeart/2005/8/layout/vList4#1"/>
    <dgm:cxn modelId="{B59AD811-D069-41F5-B98B-44F5570D1B4A}" type="presParOf" srcId="{BFCF3DE1-9B5D-4137-AF1C-85F9F12575B3}" destId="{788DFF34-E42E-4465-A87F-FC3030FC862B}" srcOrd="1" destOrd="0" presId="urn:microsoft.com/office/officeart/2005/8/layout/vList4#1"/>
    <dgm:cxn modelId="{2D6BEB60-EAAC-45C4-8172-47CFEB653C64}" type="presParOf" srcId="{BFCF3DE1-9B5D-4137-AF1C-85F9F12575B3}" destId="{D688D295-3BA7-4EE9-8FFF-8ED4C26725D6}" srcOrd="2" destOrd="0" presId="urn:microsoft.com/office/officeart/2005/8/layout/vList4#1"/>
    <dgm:cxn modelId="{ADE7E033-7EAF-4FC5-A756-7076B3E70E7C}" type="presParOf" srcId="{D688D295-3BA7-4EE9-8FFF-8ED4C26725D6}" destId="{A360575C-8137-4B79-9E20-EC12CC2FE39E}" srcOrd="0" destOrd="0" presId="urn:microsoft.com/office/officeart/2005/8/layout/vList4#1"/>
    <dgm:cxn modelId="{2E7F6AFF-60A5-49DD-A937-A6F8DDFB0FCC}" type="presParOf" srcId="{D688D295-3BA7-4EE9-8FFF-8ED4C26725D6}" destId="{88C772F6-ECA3-4D8D-AEF3-3B193FA19B43}" srcOrd="1" destOrd="0" presId="urn:microsoft.com/office/officeart/2005/8/layout/vList4#1"/>
    <dgm:cxn modelId="{2F33CBDD-9878-4072-AAD6-FD47C186227B}" type="presParOf" srcId="{D688D295-3BA7-4EE9-8FFF-8ED4C26725D6}" destId="{CE79FD55-BE6B-454E-9C8E-BD716B7C1E44}" srcOrd="2" destOrd="0" presId="urn:microsoft.com/office/officeart/2005/8/layout/vList4#1"/>
    <dgm:cxn modelId="{9910D62D-272A-4277-B8CD-D3C8CD566F12}" type="presParOf" srcId="{BFCF3DE1-9B5D-4137-AF1C-85F9F12575B3}" destId="{B35EFE40-FA52-4C34-81EB-1E098E36E573}" srcOrd="3" destOrd="0" presId="urn:microsoft.com/office/officeart/2005/8/layout/vList4#1"/>
    <dgm:cxn modelId="{3B134656-BCE4-4CB7-A082-D411D1F2AC11}" type="presParOf" srcId="{BFCF3DE1-9B5D-4137-AF1C-85F9F12575B3}" destId="{49FD9385-4BD3-44BC-A6E8-19AADBE4BD27}" srcOrd="4" destOrd="0" presId="urn:microsoft.com/office/officeart/2005/8/layout/vList4#1"/>
    <dgm:cxn modelId="{41EDB8D1-4BC0-4FB4-93B4-680AC101432E}" type="presParOf" srcId="{49FD9385-4BD3-44BC-A6E8-19AADBE4BD27}" destId="{924DF64C-8768-44F2-B728-BD6DB41C2C68}" srcOrd="0" destOrd="0" presId="urn:microsoft.com/office/officeart/2005/8/layout/vList4#1"/>
    <dgm:cxn modelId="{99217AC7-5037-44FE-9601-D3A83A2C6081}" type="presParOf" srcId="{49FD9385-4BD3-44BC-A6E8-19AADBE4BD27}" destId="{2A2AD960-1E8E-41A0-8005-A08E96E279CC}" srcOrd="1" destOrd="0" presId="urn:microsoft.com/office/officeart/2005/8/layout/vList4#1"/>
    <dgm:cxn modelId="{5E44E7E1-317E-4B59-AFBD-DAE038F07285}" type="presParOf" srcId="{49FD9385-4BD3-44BC-A6E8-19AADBE4BD27}" destId="{1D20E90B-6EA2-4D1D-96B9-C4BE24261EFB}" srcOrd="2" destOrd="0" presId="urn:microsoft.com/office/officeart/2005/8/layout/vList4#1"/>
    <dgm:cxn modelId="{46A3D8D6-BD88-448F-A7FC-301D731F28E0}" type="presParOf" srcId="{BFCF3DE1-9B5D-4137-AF1C-85F9F12575B3}" destId="{E7B03484-98AF-4BA7-A337-7036CBA97CA6}" srcOrd="5" destOrd="0" presId="urn:microsoft.com/office/officeart/2005/8/layout/vList4#1"/>
    <dgm:cxn modelId="{8F754BB6-7775-4D9A-B789-054369326CEF}" type="presParOf" srcId="{BFCF3DE1-9B5D-4137-AF1C-85F9F12575B3}" destId="{417A900C-A446-4465-8C3C-B33C64D4AB38}" srcOrd="6" destOrd="0" presId="urn:microsoft.com/office/officeart/2005/8/layout/vList4#1"/>
    <dgm:cxn modelId="{64D4EDEE-0895-4A49-B0A0-BDB45A748351}" type="presParOf" srcId="{417A900C-A446-4465-8C3C-B33C64D4AB38}" destId="{8866FD5A-B199-40FA-AE2F-CA0DF34E86A9}" srcOrd="0" destOrd="0" presId="urn:microsoft.com/office/officeart/2005/8/layout/vList4#1"/>
    <dgm:cxn modelId="{10D1CB6E-B98B-4E57-B735-D05A5CB49067}" type="presParOf" srcId="{417A900C-A446-4465-8C3C-B33C64D4AB38}" destId="{5992323A-680E-407C-AFEA-15477C99A01B}" srcOrd="1" destOrd="0" presId="urn:microsoft.com/office/officeart/2005/8/layout/vList4#1"/>
    <dgm:cxn modelId="{8892BAFA-1E07-4B80-B3AB-DED148E47187}" type="presParOf" srcId="{417A900C-A446-4465-8C3C-B33C64D4AB38}" destId="{70848D27-5F7E-4F47-B657-75A6F053029D}" srcOrd="2" destOrd="0" presId="urn:microsoft.com/office/officeart/2005/8/layout/vList4#1"/>
    <dgm:cxn modelId="{AA43B38D-DDBA-43CA-B527-39DA7ADCD6FF}" type="presParOf" srcId="{BFCF3DE1-9B5D-4137-AF1C-85F9F12575B3}" destId="{21A0D9E5-F676-430A-A824-D22B749A665F}" srcOrd="7" destOrd="0" presId="urn:microsoft.com/office/officeart/2005/8/layout/vList4#1"/>
    <dgm:cxn modelId="{1D611A3C-884E-4471-9F57-7C81AFAE4C13}" type="presParOf" srcId="{BFCF3DE1-9B5D-4137-AF1C-85F9F12575B3}" destId="{8A70F6E1-DFF6-46BB-8EA0-491058740399}" srcOrd="8" destOrd="0" presId="urn:microsoft.com/office/officeart/2005/8/layout/vList4#1"/>
    <dgm:cxn modelId="{6D5FAF21-468A-4111-9BBA-3DE05107AB0D}" type="presParOf" srcId="{8A70F6E1-DFF6-46BB-8EA0-491058740399}" destId="{4E8B3A2B-29CD-46F8-A354-7AE72FFF08AD}" srcOrd="0" destOrd="0" presId="urn:microsoft.com/office/officeart/2005/8/layout/vList4#1"/>
    <dgm:cxn modelId="{48394316-FD52-4302-AA17-90676EC1C70D}" type="presParOf" srcId="{8A70F6E1-DFF6-46BB-8EA0-491058740399}" destId="{E0DC2603-FFDA-41A2-BA4A-3EB44EBEAAFE}" srcOrd="1" destOrd="0" presId="urn:microsoft.com/office/officeart/2005/8/layout/vList4#1"/>
    <dgm:cxn modelId="{D3A7ABCC-B78D-4496-8BEF-02655FDE3508}" type="presParOf" srcId="{8A70F6E1-DFF6-46BB-8EA0-491058740399}" destId="{358094CC-1DCA-4351-92E7-D25C8C6D2630}" srcOrd="2" destOrd="0" presId="urn:microsoft.com/office/officeart/2005/8/layout/vList4#1"/>
    <dgm:cxn modelId="{EDACC148-6985-4903-B718-C6F1D947406A}" type="presParOf" srcId="{BFCF3DE1-9B5D-4137-AF1C-85F9F12575B3}" destId="{1A1CCA38-E55C-4454-8656-EC6FD439878A}" srcOrd="9" destOrd="0" presId="urn:microsoft.com/office/officeart/2005/8/layout/vList4#1"/>
    <dgm:cxn modelId="{FC61F5F8-4604-4A67-A0EC-5A09873BD1B5}" type="presParOf" srcId="{BFCF3DE1-9B5D-4137-AF1C-85F9F12575B3}" destId="{5CF28E60-118F-4627-8EB4-90648267E41C}" srcOrd="10" destOrd="0" presId="urn:microsoft.com/office/officeart/2005/8/layout/vList4#1"/>
    <dgm:cxn modelId="{3B0789B6-850E-437B-B12D-E243164CF0D0}" type="presParOf" srcId="{5CF28E60-118F-4627-8EB4-90648267E41C}" destId="{225CBF65-4045-494F-AB84-46AED49D762F}" srcOrd="0" destOrd="0" presId="urn:microsoft.com/office/officeart/2005/8/layout/vList4#1"/>
    <dgm:cxn modelId="{68B90977-C420-42A1-ADDC-FE4CB6AD11FF}" type="presParOf" srcId="{5CF28E60-118F-4627-8EB4-90648267E41C}" destId="{E73FFBCF-C961-4D1D-AD4B-9B5B85AE4E16}" srcOrd="1" destOrd="0" presId="urn:microsoft.com/office/officeart/2005/8/layout/vList4#1"/>
    <dgm:cxn modelId="{CC737FA2-2E70-4053-A679-03D3A855AE2E}" type="presParOf" srcId="{5CF28E60-118F-4627-8EB4-90648267E41C}" destId="{C2FD8A44-BCE5-4A53-A0D1-3C54331978A2}" srcOrd="2" destOrd="0" presId="urn:microsoft.com/office/officeart/2005/8/layout/vList4#1"/>
    <dgm:cxn modelId="{90AE8CEC-5CE4-4A82-8AEA-CDA63AF59DA6}" type="presParOf" srcId="{BFCF3DE1-9B5D-4137-AF1C-85F9F12575B3}" destId="{85128C42-E858-4305-B950-B05290650773}" srcOrd="11" destOrd="0" presId="urn:microsoft.com/office/officeart/2005/8/layout/vList4#1"/>
    <dgm:cxn modelId="{EAEBBFC2-AA52-41F4-B18D-526E741937D3}" type="presParOf" srcId="{BFCF3DE1-9B5D-4137-AF1C-85F9F12575B3}" destId="{A0D4DD42-7915-4F36-9DDE-66939FA06E9E}" srcOrd="12" destOrd="0" presId="urn:microsoft.com/office/officeart/2005/8/layout/vList4#1"/>
    <dgm:cxn modelId="{0B813698-916A-4526-8AED-F37FA0011760}" type="presParOf" srcId="{A0D4DD42-7915-4F36-9DDE-66939FA06E9E}" destId="{AE5F8BE0-DD83-4CC7-BB6E-DDE3E7A71492}" srcOrd="0" destOrd="0" presId="urn:microsoft.com/office/officeart/2005/8/layout/vList4#1"/>
    <dgm:cxn modelId="{107F71F4-B172-4F74-B87A-05E13D8A7011}" type="presParOf" srcId="{A0D4DD42-7915-4F36-9DDE-66939FA06E9E}" destId="{8BDE3C13-8375-4F20-B460-CFE983C009BB}" srcOrd="1" destOrd="0" presId="urn:microsoft.com/office/officeart/2005/8/layout/vList4#1"/>
    <dgm:cxn modelId="{FA8EA3AB-D72F-4479-B6B5-5007D7E7B847}" type="presParOf" srcId="{A0D4DD42-7915-4F36-9DDE-66939FA06E9E}" destId="{EE1DE7EB-9564-44CA-95D3-C5A13B783536}" srcOrd="2" destOrd="0" presId="urn:microsoft.com/office/officeart/2005/8/layout/vList4#1"/>
    <dgm:cxn modelId="{8A3563F1-749E-4AFE-95EA-0F5B03AF15D7}" type="presParOf" srcId="{BFCF3DE1-9B5D-4137-AF1C-85F9F12575B3}" destId="{B5C61F7D-2232-45EC-8B18-95431B008C00}" srcOrd="13" destOrd="0" presId="urn:microsoft.com/office/officeart/2005/8/layout/vList4#1"/>
    <dgm:cxn modelId="{C01A5C75-C7AC-484F-BC28-EF9B6E18B0CB}" type="presParOf" srcId="{BFCF3DE1-9B5D-4137-AF1C-85F9F12575B3}" destId="{D0586A25-2B74-4311-9E36-0FC722C6F10C}" srcOrd="14" destOrd="0" presId="urn:microsoft.com/office/officeart/2005/8/layout/vList4#1"/>
    <dgm:cxn modelId="{770A7139-297C-4800-8612-55838128C37B}" type="presParOf" srcId="{D0586A25-2B74-4311-9E36-0FC722C6F10C}" destId="{935DDEEA-51C5-49D7-BAED-6AFCD47AE90D}" srcOrd="0" destOrd="0" presId="urn:microsoft.com/office/officeart/2005/8/layout/vList4#1"/>
    <dgm:cxn modelId="{C86DA537-3495-4411-A93F-2612CC7178EB}" type="presParOf" srcId="{D0586A25-2B74-4311-9E36-0FC722C6F10C}" destId="{2F025B6A-6C24-421C-A2BC-B13D4EFA3CC8}" srcOrd="1" destOrd="0" presId="urn:microsoft.com/office/officeart/2005/8/layout/vList4#1"/>
    <dgm:cxn modelId="{00F915D0-8A53-4350-8DF7-1DA78ACF6A31}" type="presParOf" srcId="{D0586A25-2B74-4311-9E36-0FC722C6F10C}" destId="{653298BE-7CEA-4BCE-90B8-70530BC2BDA6}" srcOrd="2" destOrd="0" presId="urn:microsoft.com/office/officeart/2005/8/layout/vList4#1"/>
    <dgm:cxn modelId="{24120408-B16A-4B90-8172-B02EB7A4509E}" type="presParOf" srcId="{BFCF3DE1-9B5D-4137-AF1C-85F9F12575B3}" destId="{7FFB635A-74C4-480B-A401-84B1A85B8896}" srcOrd="15" destOrd="0" presId="urn:microsoft.com/office/officeart/2005/8/layout/vList4#1"/>
    <dgm:cxn modelId="{1D94372B-D944-4D16-BAAC-E20D4A746AB0}" type="presParOf" srcId="{BFCF3DE1-9B5D-4137-AF1C-85F9F12575B3}" destId="{1B37EAA2-BF07-4A6D-91B4-AF72CCDA5C9D}" srcOrd="16" destOrd="0" presId="urn:microsoft.com/office/officeart/2005/8/layout/vList4#1"/>
    <dgm:cxn modelId="{6789EE3A-B5D8-4662-A5EB-4E13B7497492}" type="presParOf" srcId="{1B37EAA2-BF07-4A6D-91B4-AF72CCDA5C9D}" destId="{34FC9439-E20E-4CB7-9AA9-FD7448D897B5}" srcOrd="0" destOrd="0" presId="urn:microsoft.com/office/officeart/2005/8/layout/vList4#1"/>
    <dgm:cxn modelId="{E1D8F7F8-7EA9-42EE-98C2-D0F9CCCE434F}" type="presParOf" srcId="{1B37EAA2-BF07-4A6D-91B4-AF72CCDA5C9D}" destId="{5F56D592-B674-46FA-AD12-21CECF673F6E}" srcOrd="1" destOrd="0" presId="urn:microsoft.com/office/officeart/2005/8/layout/vList4#1"/>
    <dgm:cxn modelId="{24C371BD-DCC1-4C3A-AAF3-4DE12C62262B}" type="presParOf" srcId="{1B37EAA2-BF07-4A6D-91B4-AF72CCDA5C9D}" destId="{985390A3-22DB-4428-A39E-4D35881FB13B}" srcOrd="2" destOrd="0" presId="urn:microsoft.com/office/officeart/2005/8/layout/vList4#1"/>
    <dgm:cxn modelId="{0E1B7D4C-E53A-4FE0-A7EF-C42DE6F4F171}" type="presParOf" srcId="{BFCF3DE1-9B5D-4137-AF1C-85F9F12575B3}" destId="{FB80C56B-2111-4ABB-B4EC-22DAC5CCD401}" srcOrd="17" destOrd="0" presId="urn:microsoft.com/office/officeart/2005/8/layout/vList4#1"/>
    <dgm:cxn modelId="{4DAA5D77-0150-4C94-97E4-0858491A20DD}" type="presParOf" srcId="{BFCF3DE1-9B5D-4137-AF1C-85F9F12575B3}" destId="{1538801A-5026-450D-898A-AC32C53E1577}" srcOrd="18" destOrd="0" presId="urn:microsoft.com/office/officeart/2005/8/layout/vList4#1"/>
    <dgm:cxn modelId="{41FC2237-815B-4313-9679-452F3374DFE1}" type="presParOf" srcId="{1538801A-5026-450D-898A-AC32C53E1577}" destId="{48C09BDC-5A50-4D66-B378-8DDEB85515A0}" srcOrd="0" destOrd="0" presId="urn:microsoft.com/office/officeart/2005/8/layout/vList4#1"/>
    <dgm:cxn modelId="{7CEA5E2C-5FCD-41E0-A847-C40E28EBCB90}" type="presParOf" srcId="{1538801A-5026-450D-898A-AC32C53E1577}" destId="{34815ADB-4E83-4E90-959E-E535929A1852}" srcOrd="1" destOrd="0" presId="urn:microsoft.com/office/officeart/2005/8/layout/vList4#1"/>
    <dgm:cxn modelId="{F7A9C9EC-66A8-409E-99EC-08A86F218A9B}" type="presParOf" srcId="{1538801A-5026-450D-898A-AC32C53E1577}" destId="{8B90DF6F-3DC7-4354-88B5-276E85895B5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EF598-9655-47F8-9A54-175FBFCED66E}">
      <dsp:nvSpPr>
        <dsp:cNvPr id="0" name=""/>
        <dsp:cNvSpPr/>
      </dsp:nvSpPr>
      <dsp:spPr>
        <a:xfrm>
          <a:off x="0" y="8131"/>
          <a:ext cx="8496944" cy="461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«</a:t>
          </a: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Современная школа»</a:t>
          </a:r>
          <a:endParaRPr lang="ru-RU" sz="1800" b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5509" y="8131"/>
        <a:ext cx="6751434" cy="461204"/>
      </dsp:txXfrm>
    </dsp:sp>
    <dsp:sp modelId="{9957DAA4-2072-402B-B26A-3B3245562550}">
      <dsp:nvSpPr>
        <dsp:cNvPr id="0" name=""/>
        <dsp:cNvSpPr/>
      </dsp:nvSpPr>
      <dsp:spPr>
        <a:xfrm>
          <a:off x="86412" y="913"/>
          <a:ext cx="1699388" cy="4612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0575C-8137-4B79-9E20-EC12CC2FE39E}">
      <dsp:nvSpPr>
        <dsp:cNvPr id="0" name=""/>
        <dsp:cNvSpPr/>
      </dsp:nvSpPr>
      <dsp:spPr>
        <a:xfrm>
          <a:off x="0" y="504055"/>
          <a:ext cx="8496944" cy="461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«</a:t>
          </a: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Успех каждого ребенка»</a:t>
          </a:r>
          <a:endParaRPr lang="ru-RU" sz="1800" b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5509" y="504055"/>
        <a:ext cx="6751434" cy="461204"/>
      </dsp:txXfrm>
    </dsp:sp>
    <dsp:sp modelId="{88C772F6-ECA3-4D8D-AEF3-3B193FA19B43}">
      <dsp:nvSpPr>
        <dsp:cNvPr id="0" name=""/>
        <dsp:cNvSpPr/>
      </dsp:nvSpPr>
      <dsp:spPr>
        <a:xfrm>
          <a:off x="46120" y="553445"/>
          <a:ext cx="1699388" cy="3689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DF64C-8768-44F2-B728-BD6DB41C2C68}">
      <dsp:nvSpPr>
        <dsp:cNvPr id="0" name=""/>
        <dsp:cNvSpPr/>
      </dsp:nvSpPr>
      <dsp:spPr>
        <a:xfrm>
          <a:off x="0" y="1014650"/>
          <a:ext cx="8496944" cy="461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«</a:t>
          </a: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Поддержка семей, имеющих детей»</a:t>
          </a:r>
          <a:endParaRPr lang="ru-RU" sz="1800" b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5509" y="1014650"/>
        <a:ext cx="6751434" cy="461204"/>
      </dsp:txXfrm>
    </dsp:sp>
    <dsp:sp modelId="{2A2AD960-1E8E-41A0-8005-A08E96E279CC}">
      <dsp:nvSpPr>
        <dsp:cNvPr id="0" name=""/>
        <dsp:cNvSpPr/>
      </dsp:nvSpPr>
      <dsp:spPr>
        <a:xfrm>
          <a:off x="46120" y="1060770"/>
          <a:ext cx="1699388" cy="3689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6FD5A-B199-40FA-AE2F-CA0DF34E86A9}">
      <dsp:nvSpPr>
        <dsp:cNvPr id="0" name=""/>
        <dsp:cNvSpPr/>
      </dsp:nvSpPr>
      <dsp:spPr>
        <a:xfrm>
          <a:off x="0" y="1521975"/>
          <a:ext cx="8496944" cy="461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«</a:t>
          </a: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Цифровая образовательная среда»</a:t>
          </a:r>
          <a:endParaRPr lang="ru-RU" sz="1800" b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5509" y="1521975"/>
        <a:ext cx="6751434" cy="461204"/>
      </dsp:txXfrm>
    </dsp:sp>
    <dsp:sp modelId="{5992323A-680E-407C-AFEA-15477C99A01B}">
      <dsp:nvSpPr>
        <dsp:cNvPr id="0" name=""/>
        <dsp:cNvSpPr/>
      </dsp:nvSpPr>
      <dsp:spPr>
        <a:xfrm>
          <a:off x="44548" y="1556986"/>
          <a:ext cx="1702532" cy="3911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0" b="-80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B3A2B-29CD-46F8-A354-7AE72FFF08AD}">
      <dsp:nvSpPr>
        <dsp:cNvPr id="0" name=""/>
        <dsp:cNvSpPr/>
      </dsp:nvSpPr>
      <dsp:spPr>
        <a:xfrm>
          <a:off x="0" y="2029300"/>
          <a:ext cx="8496944" cy="461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«</a:t>
          </a: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Учитель будущего»</a:t>
          </a:r>
          <a:endParaRPr lang="ru-RU" sz="1800" b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5509" y="2029300"/>
        <a:ext cx="6751434" cy="461204"/>
      </dsp:txXfrm>
    </dsp:sp>
    <dsp:sp modelId="{E0DC2603-FFDA-41A2-BA4A-3EB44EBEAAFE}">
      <dsp:nvSpPr>
        <dsp:cNvPr id="0" name=""/>
        <dsp:cNvSpPr/>
      </dsp:nvSpPr>
      <dsp:spPr>
        <a:xfrm>
          <a:off x="46120" y="2075420"/>
          <a:ext cx="1699388" cy="3689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CBF65-4045-494F-AB84-46AED49D762F}">
      <dsp:nvSpPr>
        <dsp:cNvPr id="0" name=""/>
        <dsp:cNvSpPr/>
      </dsp:nvSpPr>
      <dsp:spPr>
        <a:xfrm>
          <a:off x="0" y="2545646"/>
          <a:ext cx="8496944" cy="461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«</a:t>
          </a: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Молодые профессионалы»</a:t>
          </a:r>
          <a:endParaRPr lang="ru-RU" sz="1800" b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5509" y="2545646"/>
        <a:ext cx="6751434" cy="461204"/>
      </dsp:txXfrm>
    </dsp:sp>
    <dsp:sp modelId="{E73FFBCF-C961-4D1D-AD4B-9B5B85AE4E16}">
      <dsp:nvSpPr>
        <dsp:cNvPr id="0" name=""/>
        <dsp:cNvSpPr/>
      </dsp:nvSpPr>
      <dsp:spPr>
        <a:xfrm>
          <a:off x="46120" y="2582745"/>
          <a:ext cx="1699388" cy="3689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F8BE0-DD83-4CC7-BB6E-DDE3E7A71492}">
      <dsp:nvSpPr>
        <dsp:cNvPr id="0" name=""/>
        <dsp:cNvSpPr/>
      </dsp:nvSpPr>
      <dsp:spPr>
        <a:xfrm>
          <a:off x="0" y="3016517"/>
          <a:ext cx="8496944" cy="461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«</a:t>
          </a: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Новые возможности для каждого»</a:t>
          </a:r>
          <a:endParaRPr lang="ru-RU" sz="1800" b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5509" y="3016517"/>
        <a:ext cx="6751434" cy="461204"/>
      </dsp:txXfrm>
    </dsp:sp>
    <dsp:sp modelId="{8BDE3C13-8375-4F20-B460-CFE983C009BB}">
      <dsp:nvSpPr>
        <dsp:cNvPr id="0" name=""/>
        <dsp:cNvSpPr/>
      </dsp:nvSpPr>
      <dsp:spPr>
        <a:xfrm>
          <a:off x="24436" y="3079363"/>
          <a:ext cx="1699388" cy="3689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8000" b="-68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DDEEA-51C5-49D7-BAED-6AFCD47AE90D}">
      <dsp:nvSpPr>
        <dsp:cNvPr id="0" name=""/>
        <dsp:cNvSpPr/>
      </dsp:nvSpPr>
      <dsp:spPr>
        <a:xfrm>
          <a:off x="0" y="3528394"/>
          <a:ext cx="8496944" cy="461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«</a:t>
          </a: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Социальная активность»</a:t>
          </a:r>
          <a:endParaRPr lang="ru-RU" sz="1800" b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5509" y="3528394"/>
        <a:ext cx="6751434" cy="461204"/>
      </dsp:txXfrm>
    </dsp:sp>
    <dsp:sp modelId="{2F025B6A-6C24-421C-A2BC-B13D4EFA3CC8}">
      <dsp:nvSpPr>
        <dsp:cNvPr id="0" name=""/>
        <dsp:cNvSpPr/>
      </dsp:nvSpPr>
      <dsp:spPr>
        <a:xfrm>
          <a:off x="0" y="3559776"/>
          <a:ext cx="1678962" cy="3689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C9439-E20E-4CB7-9AA9-FD7448D897B5}">
      <dsp:nvSpPr>
        <dsp:cNvPr id="0" name=""/>
        <dsp:cNvSpPr/>
      </dsp:nvSpPr>
      <dsp:spPr>
        <a:xfrm>
          <a:off x="0" y="4058600"/>
          <a:ext cx="8496944" cy="4521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«</a:t>
          </a: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Экспорт образования»</a:t>
          </a:r>
          <a:endParaRPr lang="ru-RU" sz="1800" b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5509" y="4058600"/>
        <a:ext cx="6751434" cy="452146"/>
      </dsp:txXfrm>
    </dsp:sp>
    <dsp:sp modelId="{5F56D592-B674-46FA-AD12-21CECF673F6E}">
      <dsp:nvSpPr>
        <dsp:cNvPr id="0" name=""/>
        <dsp:cNvSpPr/>
      </dsp:nvSpPr>
      <dsp:spPr>
        <a:xfrm>
          <a:off x="72010" y="4076373"/>
          <a:ext cx="1616781" cy="3881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09BDC-5A50-4D66-B378-8DDEB85515A0}">
      <dsp:nvSpPr>
        <dsp:cNvPr id="0" name=""/>
        <dsp:cNvSpPr/>
      </dsp:nvSpPr>
      <dsp:spPr>
        <a:xfrm>
          <a:off x="0" y="4556867"/>
          <a:ext cx="8496944" cy="5529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«</a:t>
          </a:r>
          <a:r>
            <a:rPr lang="ru-RU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Социальные лифты»</a:t>
          </a:r>
          <a:endParaRPr lang="ru-RU" sz="1800" b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5509" y="4556867"/>
        <a:ext cx="6751434" cy="552951"/>
      </dsp:txXfrm>
    </dsp:sp>
    <dsp:sp modelId="{34815ADB-4E83-4E90-959E-E535929A1852}">
      <dsp:nvSpPr>
        <dsp:cNvPr id="0" name=""/>
        <dsp:cNvSpPr/>
      </dsp:nvSpPr>
      <dsp:spPr>
        <a:xfrm>
          <a:off x="46120" y="4648861"/>
          <a:ext cx="1699388" cy="3689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71909" cy="498105"/>
          </a:xfrm>
          <a:prstGeom prst="rect">
            <a:avLst/>
          </a:prstGeom>
        </p:spPr>
        <p:txBody>
          <a:bodyPr vert="horz" lIns="92386" tIns="46194" rIns="92386" bIns="461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457" y="2"/>
            <a:ext cx="2971909" cy="498105"/>
          </a:xfrm>
          <a:prstGeom prst="rect">
            <a:avLst/>
          </a:prstGeom>
        </p:spPr>
        <p:txBody>
          <a:bodyPr vert="horz" lIns="92386" tIns="46194" rIns="92386" bIns="46194" rtlCol="0"/>
          <a:lstStyle>
            <a:lvl1pPr algn="r">
              <a:defRPr sz="1200"/>
            </a:lvl1pPr>
          </a:lstStyle>
          <a:p>
            <a:fld id="{D0A240CE-6B2B-4C06-9E24-478559FB16C6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538"/>
            <a:ext cx="2971909" cy="498104"/>
          </a:xfrm>
          <a:prstGeom prst="rect">
            <a:avLst/>
          </a:prstGeom>
        </p:spPr>
        <p:txBody>
          <a:bodyPr vert="horz" lIns="92386" tIns="46194" rIns="92386" bIns="461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457" y="9428538"/>
            <a:ext cx="2971909" cy="498104"/>
          </a:xfrm>
          <a:prstGeom prst="rect">
            <a:avLst/>
          </a:prstGeom>
        </p:spPr>
        <p:txBody>
          <a:bodyPr vert="horz" lIns="92386" tIns="46194" rIns="92386" bIns="46194" rtlCol="0" anchor="b"/>
          <a:lstStyle>
            <a:lvl1pPr algn="r">
              <a:defRPr sz="1200"/>
            </a:lvl1pPr>
          </a:lstStyle>
          <a:p>
            <a:fld id="{155F84F5-BAE4-4E64-9A4B-23429303D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234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1909" cy="496494"/>
          </a:xfrm>
          <a:prstGeom prst="rect">
            <a:avLst/>
          </a:prstGeom>
        </p:spPr>
        <p:txBody>
          <a:bodyPr vert="horz" lIns="92386" tIns="46194" rIns="92386" bIns="461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457" y="0"/>
            <a:ext cx="2971909" cy="496494"/>
          </a:xfrm>
          <a:prstGeom prst="rect">
            <a:avLst/>
          </a:prstGeom>
        </p:spPr>
        <p:txBody>
          <a:bodyPr vert="horz" lIns="92386" tIns="46194" rIns="92386" bIns="461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E7C02B-A015-4EDC-94F8-EA77796EAF37}" type="datetimeFigureOut">
              <a:rPr lang="ru-RU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7713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6" tIns="46194" rIns="92386" bIns="4619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460" y="4715074"/>
            <a:ext cx="5485089" cy="4466826"/>
          </a:xfrm>
          <a:prstGeom prst="rect">
            <a:avLst/>
          </a:prstGeom>
        </p:spPr>
        <p:txBody>
          <a:bodyPr vert="horz" lIns="92386" tIns="46194" rIns="92386" bIns="4619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35"/>
            <a:ext cx="2971909" cy="496494"/>
          </a:xfrm>
          <a:prstGeom prst="rect">
            <a:avLst/>
          </a:prstGeom>
        </p:spPr>
        <p:txBody>
          <a:bodyPr vert="horz" lIns="92386" tIns="46194" rIns="92386" bIns="461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457" y="9428535"/>
            <a:ext cx="2971909" cy="496494"/>
          </a:xfrm>
          <a:prstGeom prst="rect">
            <a:avLst/>
          </a:prstGeom>
        </p:spPr>
        <p:txBody>
          <a:bodyPr vert="horz" lIns="92386" tIns="46194" rIns="92386" bIns="461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6E20A-40CF-4EBF-9C75-0FAA42B4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822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804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90751" y="1911351"/>
            <a:ext cx="2579688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47665" y="2996952"/>
            <a:ext cx="7272808" cy="936104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547667" y="6309321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6770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9556" y="1340776"/>
            <a:ext cx="8145660" cy="49822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</a:lstStyle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4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88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4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4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2625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3" y="6356363"/>
            <a:ext cx="20574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/>
              <a:t>19 апреля 2017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5" y="6356363"/>
            <a:ext cx="30860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2" y="6356363"/>
            <a:ext cx="20574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86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63426" y="5014044"/>
            <a:ext cx="2509795" cy="365125"/>
          </a:xfrm>
        </p:spPr>
        <p:txBody>
          <a:bodyPr lIns="0" tIns="0" rIns="0" bIns="0"/>
          <a:lstStyle>
            <a:lvl1pPr>
              <a:defRPr>
                <a:latin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pic>
        <p:nvPicPr>
          <p:cNvPr id="8" name="Изображение 7" descr="for_ppt_minecon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9823" y="486513"/>
            <a:ext cx="1115491" cy="146147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2857258" y="2284381"/>
            <a:ext cx="5379577" cy="2342105"/>
          </a:xfrm>
        </p:spPr>
        <p:txBody>
          <a:bodyPr>
            <a:noAutofit/>
          </a:bodyPr>
          <a:lstStyle>
            <a:lvl1pPr>
              <a:defRPr sz="3600" cap="all"/>
            </a:lvl1pPr>
            <a:lvl3pPr>
              <a:spcBef>
                <a:spcPts val="728"/>
              </a:spcBef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163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head_groun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" y="4"/>
            <a:ext cx="9141111" cy="221232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pic>
        <p:nvPicPr>
          <p:cNvPr id="6" name="Изображение 5" descr="for_ppt_minecon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46969" y="672289"/>
            <a:ext cx="3849652" cy="1156075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2857258" y="2284373"/>
            <a:ext cx="5379577" cy="2387747"/>
          </a:xfrm>
        </p:spPr>
        <p:txBody>
          <a:bodyPr/>
          <a:lstStyle>
            <a:lvl1pPr>
              <a:defRPr sz="3600"/>
            </a:lvl1pPr>
            <a:lvl2pPr>
              <a:spcBef>
                <a:spcPts val="1455"/>
              </a:spcBef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77173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head_groun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" y="0"/>
            <a:ext cx="9141111" cy="124284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2857258" y="1483903"/>
            <a:ext cx="5379577" cy="3313011"/>
          </a:xfrm>
        </p:spPr>
        <p:txBody>
          <a:bodyPr/>
          <a:lstStyle>
            <a:lvl1pPr>
              <a:defRPr sz="3600"/>
            </a:lvl1pPr>
            <a:lvl2pPr marL="415766" indent="-415766">
              <a:spcBef>
                <a:spcPts val="1455"/>
              </a:spcBef>
              <a:buFont typeface="Lucida Grande"/>
              <a:buChar char="＞"/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9" name="Изображение 8" descr="for_ppt_minecon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7955" y="399244"/>
            <a:ext cx="468505" cy="6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99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3" y="6356363"/>
            <a:ext cx="20574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/>
              <a:t>19 апреля 2017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5" y="6356363"/>
            <a:ext cx="30860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2" y="6356363"/>
            <a:ext cx="20574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661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44615" y="1493982"/>
            <a:ext cx="6385870" cy="73099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598" y="2512818"/>
            <a:ext cx="6385885" cy="353931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900"/>
            </a:lvl4pPr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933619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598" y="1478781"/>
            <a:ext cx="6385885" cy="4573344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500285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44615" y="1493982"/>
            <a:ext cx="6385870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598" y="2512819"/>
            <a:ext cx="2964553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5274693" y="2512819"/>
            <a:ext cx="2955791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16127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4802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>
          <a:xfrm>
            <a:off x="304802" y="1554163"/>
            <a:ext cx="8686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>
          <a:xfrm>
            <a:off x="6477004" y="76203"/>
            <a:ext cx="2514601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3" y="76203"/>
            <a:ext cx="2895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5" y="6473825"/>
            <a:ext cx="758826" cy="2476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5B43-5021-453D-B46F-2CE9D225C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04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598" y="1426115"/>
            <a:ext cx="2964553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5274693" y="1426115"/>
            <a:ext cx="2955791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533214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5274693" y="1426115"/>
            <a:ext cx="2955791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1844617" y="1426109"/>
            <a:ext cx="2963423" cy="4626016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2718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1844617" y="1426115"/>
            <a:ext cx="2955791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5273408" y="1426109"/>
            <a:ext cx="2963423" cy="4626016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6125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64985" y="1478785"/>
            <a:ext cx="3879019" cy="45785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598" y="1422177"/>
            <a:ext cx="2964553" cy="462995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5489917" y="2286002"/>
            <a:ext cx="3255687" cy="3402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58544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44615" y="1493982"/>
            <a:ext cx="6385870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4621" y="2512814"/>
            <a:ext cx="2964533" cy="353942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5274689" y="2560673"/>
            <a:ext cx="3869314" cy="349156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6205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1844618" y="1468711"/>
            <a:ext cx="6392215" cy="4583416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2142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3"/>
            <a:ext cx="6385870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6307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024E-6FA0-469E-BA39-5A7DB5E989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6714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E72C5-D806-49C9-9E33-8C3BE6542A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3781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3025-124F-4CAA-9CAF-6252AE1DCF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008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3" y="4853423"/>
            <a:ext cx="8458200" cy="1222375"/>
          </a:xfrm>
          <a:prstGeom prst="rect">
            <a:avLst/>
          </a:prstGeo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3" y="3886200"/>
            <a:ext cx="8458200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>
          <a:xfrm>
            <a:off x="6477004" y="76203"/>
            <a:ext cx="2514601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2" y="76203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5" y="6473825"/>
            <a:ext cx="758826" cy="2476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A8C80-70DD-4D03-A0DA-1DDD3E92C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839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DB233-D4C0-4E33-A9D2-BB0C63C67E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5447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629C7-FF4C-4466-BE41-5E72322A91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7331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100D-373B-40EE-A3C0-6D89979F6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4151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7A52-3CF6-4CF9-9068-DF94934ED9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7495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5A7C-3EAF-42F1-A304-E59532EF57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7888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BE3A-E99F-4DA7-87E9-215E44979C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4945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9589B-F362-4F0F-8783-DAFA52AB7D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8376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52451-6D2C-40B2-8911-D73CCF050D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606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муц-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859" y="3029147"/>
            <a:ext cx="7027933" cy="44067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494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4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4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40481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3" y="6356363"/>
            <a:ext cx="20574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/>
              <a:t>19 апреля 2017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5" y="6356363"/>
            <a:ext cx="30860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2" y="6356363"/>
            <a:ext cx="205740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04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4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4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48031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4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4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26836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39554" y="1340768"/>
            <a:ext cx="381642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000"/>
            </a:lvl3pPr>
            <a:lvl4pPr marL="1600200" indent="-228600">
              <a:buFont typeface="Arial" pitchFamily="34" charset="0"/>
              <a:buChar char="•"/>
              <a:defRPr sz="8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4499993" y="1340768"/>
            <a:ext cx="417646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FontTx/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4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621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95" y="404813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14"/>
          <a:stretch/>
        </p:blipFill>
        <p:spPr bwMode="auto">
          <a:xfrm>
            <a:off x="1433595" y="404813"/>
            <a:ext cx="385913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464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305805" y="6381751"/>
            <a:ext cx="442913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AC783C4-0BC1-4225-B6F3-9E7FB4BE3E0A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2051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14"/>
          <a:stretch/>
        </p:blipFill>
        <p:spPr bwMode="auto">
          <a:xfrm>
            <a:off x="1433595" y="404813"/>
            <a:ext cx="385913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95" y="404813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410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49" r:id="rId2"/>
    <p:sldLayoutId id="2147483850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8305805" y="6381751"/>
            <a:ext cx="442913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628628E-FAF2-4B56-BE3C-B3B53664DAB2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26" t="59528" r="18913" b="3267"/>
          <a:stretch>
            <a:fillRect/>
          </a:stretch>
        </p:blipFill>
        <p:spPr bwMode="auto">
          <a:xfrm>
            <a:off x="395293" y="6308736"/>
            <a:ext cx="221773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539752" y="1268413"/>
            <a:ext cx="83534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949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48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71" tIns="55436" rIns="110871" bIns="55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58" y="2284375"/>
            <a:ext cx="5379577" cy="25701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57253" y="5014044"/>
            <a:ext cx="25097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2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249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6" r:id="rId4"/>
  </p:sldLayoutIdLst>
  <p:hf hdr="0" ftr="0" dt="0"/>
  <p:txStyles>
    <p:titleStyle>
      <a:lvl1pPr algn="l" defTabSz="498920" rtl="0" eaLnBrk="1" latinLnBrk="0" hangingPunct="1">
        <a:spcBef>
          <a:spcPct val="0"/>
        </a:spcBef>
        <a:buNone/>
        <a:defRPr sz="2200" b="0" i="0" kern="1200" cap="all">
          <a:solidFill>
            <a:schemeClr val="tx1"/>
          </a:solidFill>
          <a:latin typeface="Stem Medium"/>
          <a:ea typeface="+mj-ea"/>
          <a:cs typeface="Stem"/>
        </a:defRPr>
      </a:lvl1pPr>
    </p:titleStyle>
    <p:bodyStyle>
      <a:lvl1pPr marL="0" indent="0" algn="l" defTabSz="498920" rtl="0" eaLnBrk="1" latinLnBrk="0" hangingPunct="1">
        <a:spcBef>
          <a:spcPts val="0"/>
        </a:spcBef>
        <a:buFontTx/>
        <a:buNone/>
        <a:defRPr sz="3400" b="1" i="0" kern="1200" cap="all">
          <a:solidFill>
            <a:srgbClr val="FFFFFF"/>
          </a:solidFill>
          <a:latin typeface="Arial"/>
          <a:ea typeface="+mn-ea"/>
          <a:cs typeface="Arial"/>
        </a:defRPr>
      </a:lvl1pPr>
      <a:lvl2pPr marL="0" indent="0" algn="l" defTabSz="498920" rtl="0" eaLnBrk="1" latinLnBrk="0" hangingPunct="1">
        <a:spcBef>
          <a:spcPts val="485"/>
        </a:spcBef>
        <a:buFontTx/>
        <a:buNone/>
        <a:defRPr sz="2400" b="0" i="0" kern="1200" cap="all" baseline="0">
          <a:solidFill>
            <a:srgbClr val="FFFFFF"/>
          </a:solidFill>
          <a:latin typeface="Arial"/>
          <a:ea typeface="+mn-ea"/>
          <a:cs typeface="Arial"/>
        </a:defRPr>
      </a:lvl2pPr>
      <a:lvl3pPr marL="0" indent="0" algn="l" defTabSz="498920" rtl="0" eaLnBrk="1" latinLnBrk="0" hangingPunct="1">
        <a:spcBef>
          <a:spcPts val="728"/>
        </a:spcBef>
        <a:buFontTx/>
        <a:buNone/>
        <a:defRPr sz="15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0" indent="0" algn="l" defTabSz="498920" rtl="0" eaLnBrk="1" latinLnBrk="0" hangingPunct="1">
        <a:spcBef>
          <a:spcPts val="728"/>
        </a:spcBef>
        <a:buFontTx/>
        <a:buNone/>
        <a:defRPr sz="15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0" indent="0" algn="l" defTabSz="498920" rtl="0" eaLnBrk="1" latinLnBrk="0" hangingPunct="1">
        <a:spcBef>
          <a:spcPts val="0"/>
        </a:spcBef>
        <a:buFontTx/>
        <a:buNone/>
        <a:defRPr sz="1500" b="0" i="0" kern="1200">
          <a:solidFill>
            <a:schemeClr val="tx1"/>
          </a:solidFill>
          <a:latin typeface="Stem"/>
          <a:ea typeface="+mn-ea"/>
          <a:cs typeface="Stem"/>
        </a:defRPr>
      </a:lvl5pPr>
      <a:lvl6pPr marL="274405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97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89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81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2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75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67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59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51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356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884" y="1492966"/>
            <a:ext cx="6401388" cy="7316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9514" y="2508247"/>
            <a:ext cx="6405755" cy="3810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62076" y="6143580"/>
            <a:ext cx="1417849" cy="365125"/>
          </a:xfrm>
          <a:prstGeom prst="rect">
            <a:avLst/>
          </a:prstGeom>
        </p:spPr>
        <p:txBody>
          <a:bodyPr vert="horz" lIns="99784" tIns="49892" rIns="99784" bIns="49892" rtlCol="0" anchor="ctr"/>
          <a:lstStyle>
            <a:lvl1pPr algn="l">
              <a:defRPr sz="11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5596" y="499008"/>
            <a:ext cx="4300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" y="423092"/>
            <a:ext cx="215033" cy="571093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876" y="348678"/>
            <a:ext cx="1064421" cy="70907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991132" y="423092"/>
            <a:ext cx="152877" cy="5710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9513" y="938557"/>
            <a:ext cx="6405755" cy="45687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71" tIns="55436" rIns="110871" bIns="55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16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</p:sldLayoutIdLst>
  <p:hf hdr="0" ftr="0" dt="0"/>
  <p:txStyles>
    <p:titleStyle>
      <a:lvl1pPr algn="l" defTabSz="498920" rtl="0" eaLnBrk="1" latinLnBrk="0" hangingPunct="1">
        <a:spcBef>
          <a:spcPct val="0"/>
        </a:spcBef>
        <a:buNone/>
        <a:defRPr sz="22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98920" rtl="0" eaLnBrk="1" latinLnBrk="0" hangingPunct="1">
        <a:spcBef>
          <a:spcPts val="0"/>
        </a:spcBef>
        <a:buFontTx/>
        <a:buNone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98920" rtl="0" eaLnBrk="1" latinLnBrk="0" hangingPunct="1">
        <a:spcBef>
          <a:spcPts val="0"/>
        </a:spcBef>
        <a:buFontTx/>
        <a:buNone/>
        <a:defRPr sz="16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07883" indent="-207883" algn="l" defTabSz="498920" rtl="0" eaLnBrk="1" latinLnBrk="0" hangingPunct="1">
        <a:spcBef>
          <a:spcPts val="0"/>
        </a:spcBef>
        <a:buSzPct val="80000"/>
        <a:buFont typeface="Lucida Grande"/>
        <a:buChar char="＞"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498920" rtl="0" eaLnBrk="1" latinLnBrk="0" hangingPunct="1">
        <a:spcBef>
          <a:spcPts val="0"/>
        </a:spcBef>
        <a:buFontTx/>
        <a:buNone/>
        <a:defRPr sz="19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98920" rtl="0" eaLnBrk="1" latinLnBrk="0" hangingPunct="1">
        <a:spcBef>
          <a:spcPts val="0"/>
        </a:spcBef>
        <a:buFontTx/>
        <a:buNone/>
        <a:defRPr sz="11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74405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97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89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81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2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75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67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59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51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356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ru-RU" smtClean="0">
                <a:cs typeface="+mn-cs"/>
              </a:rPr>
              <a:t>19 апреля 2017 г.</a:t>
            </a:r>
            <a:endParaRPr lang="ru-RU" dirty="0"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8A5EA85-6C4D-4AC4-B518-F1904713CD52}" type="slidenum">
              <a:rPr lang="ru-RU">
                <a:cs typeface="+mn-cs"/>
              </a:rPr>
              <a:pPr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06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-30138" y="764704"/>
            <a:ext cx="7122418" cy="2375793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</a:rPr>
              <a:t/>
            </a:r>
            <a:br>
              <a:rPr lang="ru-RU" altLang="ru-RU" sz="2800" b="1" dirty="0">
                <a:solidFill>
                  <a:schemeClr val="bg1"/>
                </a:solidFill>
              </a:rPr>
            </a:br>
            <a:r>
              <a:rPr lang="ru-RU" altLang="ru-RU" sz="3600" b="1" dirty="0" smtClean="0">
                <a:solidFill>
                  <a:schemeClr val="bg1"/>
                </a:solidFill>
              </a:rPr>
              <a:t>О комплексном подходе </a:t>
            </a:r>
            <a:br>
              <a:rPr lang="ru-RU" altLang="ru-RU" sz="3600" b="1" dirty="0" smtClean="0">
                <a:solidFill>
                  <a:schemeClr val="bg1"/>
                </a:solidFill>
              </a:rPr>
            </a:br>
            <a:r>
              <a:rPr lang="ru-RU" altLang="ru-RU" sz="3600" b="1" dirty="0" smtClean="0">
                <a:solidFill>
                  <a:schemeClr val="bg1"/>
                </a:solidFill>
              </a:rPr>
              <a:t>к реализации национального проекта «Образование» </a:t>
            </a:r>
            <a:br>
              <a:rPr lang="ru-RU" altLang="ru-RU" sz="3600" b="1" dirty="0" smtClean="0">
                <a:solidFill>
                  <a:schemeClr val="bg1"/>
                </a:solidFill>
              </a:rPr>
            </a:br>
            <a:r>
              <a:rPr lang="ru-RU" altLang="ru-RU" sz="3600" b="1" dirty="0" smtClean="0">
                <a:solidFill>
                  <a:schemeClr val="bg1"/>
                </a:solidFill>
              </a:rPr>
              <a:t>в Чувашской Республике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5372921"/>
            <a:ext cx="5617319" cy="100840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ru-RU" altLang="ru-RU" sz="1800" b="1" dirty="0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Кудряшов Сергей Владимирович,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министр образования и молодежной политики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Чувашской Республики</a:t>
            </a:r>
            <a:endParaRPr lang="ru-RU" altLang="ru-RU" sz="1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 eaLnBrk="1" hangingPunct="1">
              <a:lnSpc>
                <a:spcPct val="80000"/>
              </a:lnSpc>
            </a:pPr>
            <a:endParaRPr lang="ru-RU" altLang="ru-RU" sz="1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251520" y="5085184"/>
            <a:ext cx="6400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1600" dirty="0" smtClean="0">
                <a:solidFill>
                  <a:prstClr val="white"/>
                </a:solidFill>
              </a:rPr>
              <a:t>21  декабря 2018 г</a:t>
            </a:r>
            <a:r>
              <a:rPr lang="ru-RU" altLang="ru-RU" dirty="0" smtClean="0">
                <a:solidFill>
                  <a:prstClr val="white"/>
                </a:solidFill>
              </a:rPr>
              <a:t>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33628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28838" y="332658"/>
            <a:ext cx="7071262" cy="40754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3C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«социальная активность»</a:t>
            </a:r>
            <a:endParaRPr lang="ru-RU" sz="2400" b="1" dirty="0">
              <a:solidFill>
                <a:srgbClr val="003C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78" y="18824"/>
            <a:ext cx="1280142" cy="13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9628" y="1052736"/>
            <a:ext cx="8584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Цель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/>
              <a:t>развитие добровольчества (</a:t>
            </a:r>
            <a:r>
              <a:rPr lang="ru-RU" dirty="0" err="1"/>
              <a:t>волонтерства</a:t>
            </a:r>
            <a:r>
              <a:rPr lang="ru-RU" dirty="0"/>
              <a:t>), развитие талантов и способностей у детей и молодежи, в </a:t>
            </a:r>
            <a:r>
              <a:rPr lang="ru-RU" dirty="0" err="1"/>
              <a:t>т.ч</a:t>
            </a:r>
            <a:r>
              <a:rPr lang="ru-RU" dirty="0"/>
              <a:t>. студентов, путем поддержки общественных инициатив и </a:t>
            </a:r>
            <a:r>
              <a:rPr lang="ru-RU" dirty="0" smtClean="0"/>
              <a:t>проектов.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Объем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финансирования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155 млн. руб.,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в.т.ч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2019 г.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35,3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млн.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724269"/>
              </p:ext>
            </p:extLst>
          </p:nvPr>
        </p:nvGraphicFramePr>
        <p:xfrm>
          <a:off x="139178" y="2580508"/>
          <a:ext cx="4689047" cy="329676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89047"/>
              </a:tblGrid>
              <a:tr h="400456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  <a:tr h="592052">
                <a:tc>
                  <a:txBody>
                    <a:bodyPr/>
                    <a:lstStyle/>
                    <a:p>
                      <a:pPr marL="72390" marR="0" indent="0" algn="just" defTabSz="49892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Вовлечение обучающихся в деятельность общественных объединений </a:t>
                      </a:r>
                    </a:p>
                    <a:p>
                      <a:pPr marL="72390" marR="0" indent="0" algn="just" defTabSz="49892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базе образовательных организаций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  <a:tr h="626332">
                <a:tc>
                  <a:txBody>
                    <a:bodyPr/>
                    <a:lstStyle/>
                    <a:p>
                      <a:pPr marL="72390" marR="0" indent="0" algn="just" defTabSz="49892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Вовлечение граждан в добровольческую деятельность </a:t>
                      </a:r>
                    </a:p>
                  </a:txBody>
                  <a:tcPr marL="114300" marR="114300" marT="0" marB="0"/>
                </a:tc>
              </a:tr>
              <a:tr h="576064">
                <a:tc>
                  <a:txBody>
                    <a:bodyPr/>
                    <a:lstStyle/>
                    <a:p>
                      <a:pPr marL="72390" marR="0" indent="0" algn="just" defTabSz="49892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молодежи в творческой деятельности</a:t>
                      </a:r>
                    </a:p>
                  </a:txBody>
                  <a:tcPr marL="114300" marR="114300" marT="0" marB="0"/>
                </a:tc>
              </a:tr>
              <a:tr h="1008112">
                <a:tc>
                  <a:txBody>
                    <a:bodyPr/>
                    <a:lstStyle/>
                    <a:p>
                      <a:pPr marL="72390" marR="0" indent="0" algn="just" defTabSz="49892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Вовлечение студентов в клубное студенческое движение</a:t>
                      </a: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179953"/>
              </p:ext>
            </p:extLst>
          </p:nvPr>
        </p:nvGraphicFramePr>
        <p:xfrm>
          <a:off x="5004048" y="2564904"/>
          <a:ext cx="4036264" cy="331236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6264"/>
              </a:tblGrid>
              <a:tr h="444995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РЕЗУЛЬТАТЫ к 2024 г.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9128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 млн. человек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накопительным итогом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pPr algn="ctr"/>
                      <a:endParaRPr lang="ru-RU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20 % граждан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8865">
                <a:tc>
                  <a:txBody>
                    <a:bodyPr/>
                    <a:lstStyle/>
                    <a:p>
                      <a:pPr marL="0" algn="ctr" defTabSz="49892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45 % молодежи</a:t>
                      </a:r>
                    </a:p>
                  </a:txBody>
                  <a:tcPr/>
                </a:tc>
              </a:tr>
              <a:tr h="956906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70 % студентов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Стрелка вправо 12"/>
          <p:cNvSpPr/>
          <p:nvPr/>
        </p:nvSpPr>
        <p:spPr>
          <a:xfrm>
            <a:off x="4504189" y="3212976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466275" y="5301208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466275" y="4509120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499992" y="3861048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4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63688" y="489453"/>
            <a:ext cx="7071262" cy="40754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3C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«экспорт образования»</a:t>
            </a:r>
            <a:endParaRPr lang="ru-RU" sz="2400" b="1" dirty="0">
              <a:solidFill>
                <a:srgbClr val="003C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78" y="18824"/>
            <a:ext cx="1280142" cy="13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9628" y="980728"/>
            <a:ext cx="85843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(участие в реализации федерального проекта)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Цель федерального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проекта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dirty="0"/>
              <a:t>увеличение </a:t>
            </a:r>
            <a:r>
              <a:rPr lang="ru-RU" dirty="0" smtClean="0"/>
              <a:t>численности </a:t>
            </a:r>
            <a:r>
              <a:rPr lang="ru-RU" dirty="0"/>
              <a:t>иностранных граждан, обучающихся в </a:t>
            </a:r>
            <a:r>
              <a:rPr lang="ru-RU" dirty="0" smtClean="0"/>
              <a:t>вузах, за </a:t>
            </a:r>
            <a:r>
              <a:rPr lang="ru-RU" dirty="0"/>
              <a:t>счет развития инфраструктуры, </a:t>
            </a:r>
            <a:endParaRPr lang="ru-RU" dirty="0" smtClean="0"/>
          </a:p>
          <a:p>
            <a:r>
              <a:rPr lang="ru-RU" dirty="0" smtClean="0"/>
              <a:t>реализации </a:t>
            </a:r>
            <a:r>
              <a:rPr lang="ru-RU" dirty="0"/>
              <a:t>государственной поддержки развития экспорта российского образования, повышения востребованности и конкурентоспособности российского </a:t>
            </a:r>
            <a:r>
              <a:rPr lang="ru-RU" dirty="0" smtClean="0"/>
              <a:t>образования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175632"/>
              </p:ext>
            </p:extLst>
          </p:nvPr>
        </p:nvGraphicFramePr>
        <p:xfrm>
          <a:off x="139178" y="3372596"/>
          <a:ext cx="4689047" cy="171258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89047"/>
              </a:tblGrid>
              <a:tr h="400456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  <a:tr h="592052">
                <a:tc>
                  <a:txBody>
                    <a:bodyPr/>
                    <a:lstStyle/>
                    <a:p>
                      <a:pPr marL="72390" marR="0" indent="0" algn="just" defTabSz="49892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количества иностранных граждан, обучающихся в вузах и научных организациях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Трудоустройство выпускников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из числа иностранных студентов в российских компаниях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2661522"/>
              </p:ext>
            </p:extLst>
          </p:nvPr>
        </p:nvGraphicFramePr>
        <p:xfrm>
          <a:off x="5004048" y="3356992"/>
          <a:ext cx="4036264" cy="174738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6264"/>
              </a:tblGrid>
              <a:tr h="435321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РЕЗУЛЬТАТЫ к 2024 г.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3989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2 раза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28079"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5%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Стрелка вправо 37"/>
          <p:cNvSpPr/>
          <p:nvPr/>
        </p:nvSpPr>
        <p:spPr>
          <a:xfrm>
            <a:off x="4555403" y="4005064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578992" y="4653136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7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63688" y="489453"/>
            <a:ext cx="7071262" cy="40754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C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«социальные лифты для каждого»</a:t>
            </a:r>
            <a:endParaRPr lang="ru-RU" sz="2400" b="1" dirty="0">
              <a:solidFill>
                <a:srgbClr val="003C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78" y="18824"/>
            <a:ext cx="1280142" cy="13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9628" y="980728"/>
            <a:ext cx="85843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(участие в реализации федерального проекта)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Цель федерального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проекта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 с</a:t>
            </a:r>
            <a:r>
              <a:rPr lang="ru-RU" dirty="0" smtClean="0"/>
              <a:t>оздание возможностей </a:t>
            </a:r>
            <a:r>
              <a:rPr lang="ru-RU" dirty="0"/>
              <a:t>для профессионального и карьерного </a:t>
            </a:r>
            <a:r>
              <a:rPr lang="ru-RU" dirty="0" smtClean="0"/>
              <a:t>роста </a:t>
            </a:r>
            <a:r>
              <a:rPr lang="ru-RU" dirty="0"/>
              <a:t>путем формирования </a:t>
            </a:r>
            <a:r>
              <a:rPr lang="ru-RU" dirty="0" smtClean="0"/>
              <a:t>системы </a:t>
            </a:r>
            <a:r>
              <a:rPr lang="ru-RU" dirty="0"/>
              <a:t>профессиональных </a:t>
            </a:r>
            <a:r>
              <a:rPr lang="ru-RU" dirty="0" smtClean="0"/>
              <a:t>конкурсов</a:t>
            </a:r>
          </a:p>
          <a:p>
            <a:endParaRPr lang="ru-RU" dirty="0"/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Объем финансирования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76,2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млн. руб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из республиканского бюджета,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в.т.ч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в 2019 г.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12,7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млн. руб.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9069477"/>
              </p:ext>
            </p:extLst>
          </p:nvPr>
        </p:nvGraphicFramePr>
        <p:xfrm>
          <a:off x="139178" y="3372596"/>
          <a:ext cx="4689047" cy="20006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89047"/>
              </a:tblGrid>
              <a:tr h="400456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  <a:tr h="880084">
                <a:tc>
                  <a:txBody>
                    <a:bodyPr/>
                    <a:lstStyle/>
                    <a:p>
                      <a:pPr marL="72390" marR="0" indent="0" algn="just" defTabSz="49892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гражданам возможностей для профессионального и карьерного роста, информирование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Участие граждан в конкурсах профессионального и карьерного роста</a:t>
                      </a: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4056645"/>
              </p:ext>
            </p:extLst>
          </p:nvPr>
        </p:nvGraphicFramePr>
        <p:xfrm>
          <a:off x="5004048" y="3356992"/>
          <a:ext cx="4036264" cy="201622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6264"/>
              </a:tblGrid>
              <a:tr h="441866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РЕЗУЛЬТАТЫ к 2024 г.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35333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 и пополняется контент региональной составляющей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онлайн-платформы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9025"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20 000 граждан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Стрелка вправо 37"/>
          <p:cNvSpPr/>
          <p:nvPr/>
        </p:nvSpPr>
        <p:spPr>
          <a:xfrm>
            <a:off x="4582581" y="4199930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557595" y="4885879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5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28837" y="188640"/>
            <a:ext cx="7315163" cy="44940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Реализация  в  чувашской  республике</a:t>
            </a:r>
          </a:p>
          <a:p>
            <a:r>
              <a:rPr lang="ru-RU" sz="2000" b="1" dirty="0" smtClean="0"/>
              <a:t>Национального  проекта  «образование»</a:t>
            </a:r>
            <a:endParaRPr lang="ru-RU" sz="2000" b="1" dirty="0"/>
          </a:p>
        </p:txBody>
      </p:sp>
      <p:pic>
        <p:nvPicPr>
          <p:cNvPr id="4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10" y="6196"/>
            <a:ext cx="1280142" cy="12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248899228"/>
              </p:ext>
            </p:extLst>
          </p:nvPr>
        </p:nvGraphicFramePr>
        <p:xfrm>
          <a:off x="323528" y="1700808"/>
          <a:ext cx="8496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908720"/>
            <a:ext cx="88569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  </a:t>
            </a:r>
            <a:r>
              <a:rPr lang="ru-RU" sz="1400" dirty="0" smtClean="0"/>
              <a:t>На </a:t>
            </a:r>
            <a:r>
              <a:rPr lang="ru-RU" sz="1400" dirty="0"/>
              <a:t>развитие системы образования в 2019-2024 гг. из консолидированного бюджета Чувашской Республики будет выделено более 110 млрд. рублей, в том числе из федерального бюджета </a:t>
            </a:r>
            <a:endParaRPr lang="en-US" sz="1400" dirty="0" smtClean="0"/>
          </a:p>
          <a:p>
            <a:r>
              <a:rPr lang="ru-RU" sz="1400" dirty="0" smtClean="0"/>
              <a:t>на </a:t>
            </a:r>
            <a:r>
              <a:rPr lang="ru-RU" sz="1400" dirty="0"/>
              <a:t>2019-2021 годы на реализацию национального проекта «Образование» - более 2 млрд.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27797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28838" y="332658"/>
            <a:ext cx="7071262" cy="40754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C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«Современная школа»</a:t>
            </a:r>
            <a:endParaRPr lang="ru-RU" sz="2800" b="1" dirty="0">
              <a:solidFill>
                <a:srgbClr val="003C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78" y="18824"/>
            <a:ext cx="1280142" cy="13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4382" y="1268760"/>
            <a:ext cx="8584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 вхождение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Российской Федерации в число 10 ведущих стран мира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качеству общего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образования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Объем финансирования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2 842,4 млн.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руб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.,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т.ч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2019 г. – 724,3 млн.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0714568"/>
              </p:ext>
            </p:extLst>
          </p:nvPr>
        </p:nvGraphicFramePr>
        <p:xfrm>
          <a:off x="139178" y="2297704"/>
          <a:ext cx="4792862" cy="44398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92862"/>
              </a:tblGrid>
              <a:tr h="389860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  <a:tr h="530948">
                <a:tc>
                  <a:txBody>
                    <a:bodyPr/>
                    <a:lstStyle/>
                    <a:p>
                      <a:pPr marL="0" marR="0" indent="0" algn="l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Обновление содержания и методов обучения предметной области «Технология» и др. областей</a:t>
                      </a:r>
                      <a:endParaRPr lang="ru-RU" dirty="0"/>
                    </a:p>
                  </a:txBody>
                  <a:tcPr/>
                </a:tc>
              </a:tr>
              <a:tr h="42283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Обновление материально-технической базы школ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094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новых мест в общеобразовательных организациях в сельской местности и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пгт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0948">
                <a:tc>
                  <a:txBody>
                    <a:bodyPr/>
                    <a:lstStyle/>
                    <a:p>
                      <a:pPr marL="0" marR="0" indent="0" algn="l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образовательных программ цифрового, естественнонаучного и гуманитарного профилей</a:t>
                      </a:r>
                      <a:endParaRPr lang="ru-RU" dirty="0"/>
                    </a:p>
                  </a:txBody>
                  <a:tcPr/>
                </a:tc>
              </a:tr>
              <a:tr h="530948">
                <a:tc>
                  <a:txBody>
                    <a:bodyPr/>
                    <a:lstStyle/>
                    <a:p>
                      <a:pPr marL="0" marR="0" indent="0" algn="l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методологии и критериев оценки качества общего образования в школах республики на основе практики международных исследований</a:t>
                      </a:r>
                      <a:endParaRPr lang="ru-RU" dirty="0"/>
                    </a:p>
                  </a:txBody>
                  <a:tcPr/>
                </a:tc>
              </a:tr>
              <a:tr h="530948">
                <a:tc>
                  <a:txBody>
                    <a:bodyPr/>
                    <a:lstStyle/>
                    <a:p>
                      <a:pPr marL="0" marR="0" indent="0" algn="l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Вовлечение общественно-деловых объединений и представителей работодателей в принятие решений по вопросам управления общеобразовательными организациями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17171"/>
              </p:ext>
            </p:extLst>
          </p:nvPr>
        </p:nvGraphicFramePr>
        <p:xfrm>
          <a:off x="5226572" y="2290997"/>
          <a:ext cx="3813740" cy="445037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13740"/>
              </a:tblGrid>
              <a:tr h="384361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РЕЗУЛЬТАТЫ к 2024 г.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0952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 </a:t>
                      </a:r>
                      <a:r>
                        <a:rPr lang="ru-RU" sz="1600" b="1" dirty="0" smtClean="0"/>
                        <a:t>100 % </a:t>
                      </a:r>
                    </a:p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муниципальных образований</a:t>
                      </a:r>
                      <a:endParaRPr lang="ru-RU" b="1" dirty="0"/>
                    </a:p>
                  </a:txBody>
                  <a:tcPr/>
                </a:tc>
              </a:tr>
              <a:tr h="423485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/>
                        <a:t>180 школ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(нарастающим итогом к 2018 г.)</a:t>
                      </a:r>
                      <a:endParaRPr lang="ru-RU" sz="14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090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/>
                        <a:t>1700 мест </a:t>
                      </a:r>
                    </a:p>
                    <a:p>
                      <a:pPr algn="ctr"/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(нарастающим итогом к 2018 году)</a:t>
                      </a:r>
                      <a:endParaRPr lang="ru-RU" sz="14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4976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Охвачено </a:t>
                      </a:r>
                      <a:r>
                        <a:rPr lang="ru-RU" sz="1600" b="1" kern="1200" dirty="0" smtClean="0"/>
                        <a:t>26 тыс. человек</a:t>
                      </a:r>
                    </a:p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(нарастающим итогом к 2018 году)</a:t>
                      </a:r>
                      <a:endParaRPr lang="ru-RU" dirty="0"/>
                    </a:p>
                  </a:txBody>
                  <a:tcPr/>
                </a:tc>
              </a:tr>
              <a:tr h="811353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100 % </a:t>
                      </a:r>
                    </a:p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общеобразовательных организаций</a:t>
                      </a:r>
                    </a:p>
                    <a:p>
                      <a:pPr marL="0" marR="0" indent="0" algn="l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</a:tr>
              <a:tr h="1096829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/>
                        <a:t>Целевая</a:t>
                      </a:r>
                      <a:r>
                        <a:rPr lang="ru-RU" sz="1600" b="1" kern="1200" baseline="0" dirty="0" smtClean="0"/>
                        <a:t> модель </a:t>
                      </a:r>
                    </a:p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внедрена к концу 2021 года</a:t>
                      </a:r>
                    </a:p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/>
                    </a:p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Стрелка вправо 35"/>
          <p:cNvSpPr/>
          <p:nvPr/>
        </p:nvSpPr>
        <p:spPr>
          <a:xfrm>
            <a:off x="4716016" y="3378150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4716016" y="2924944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4716016" y="3861048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4716016" y="4530278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4716016" y="5157192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4716016" y="6237312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8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28838" y="332658"/>
            <a:ext cx="7071262" cy="40754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C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«Успех каждого ребенка»</a:t>
            </a:r>
            <a:endParaRPr lang="ru-RU" sz="2800" b="1" dirty="0">
              <a:solidFill>
                <a:srgbClr val="003C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78" y="18824"/>
            <a:ext cx="1280142" cy="13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039" y="1030574"/>
            <a:ext cx="8584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Цель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обеспечение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 2024 году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доступных 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качественных условий для воспитания гармонично развитой и социально ответственной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личности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Объем финансирования – 377,9 млн. руб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.,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т.ч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в 2019 г.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345,8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млн.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1171947"/>
              </p:ext>
            </p:extLst>
          </p:nvPr>
        </p:nvGraphicFramePr>
        <p:xfrm>
          <a:off x="139178" y="2274220"/>
          <a:ext cx="5296918" cy="432313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296918"/>
              </a:tblGrid>
              <a:tr h="389860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  <a:tr h="530948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охвата детей дополнительным образованием</a:t>
                      </a:r>
                    </a:p>
                  </a:txBody>
                  <a:tcPr marL="114300" marR="114300" marT="0" marB="0"/>
                </a:tc>
              </a:tr>
              <a:tr h="642536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Расширение деятельности детских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технопарков «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Кванториум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и других проектов по реализации естественнонаучных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технических программ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  <a:tr h="604808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открытых онлайн-уроков,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направленных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раннюю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профориентацию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  <a:tr h="530948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профориентационного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проекта </a:t>
                      </a: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Билет в будущее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  <a:tr h="716672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регионального центра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выявления и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развития способностей и талантов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детей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молодежи с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учетом опыта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фонда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«Талант и успех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дополнительных общеобразовательных программ для детей с ОВЗ, в том числе с использованием дистанционных технологий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3504292"/>
              </p:ext>
            </p:extLst>
          </p:nvPr>
        </p:nvGraphicFramePr>
        <p:xfrm>
          <a:off x="5580112" y="2290997"/>
          <a:ext cx="3460200" cy="431093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460200"/>
              </a:tblGrid>
              <a:tr h="358315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РЕЗУЛЬТАТЫ к 2024 г.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39876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80% детей </a:t>
                      </a:r>
                    </a:p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возрасте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5-18 лет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2594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Охвачено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 тыс. человек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нарастающим итогом)</a:t>
                      </a:r>
                      <a:endParaRPr lang="ru-RU" sz="14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9876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Охвачено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 тыс. человек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(85% обучающихся)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3047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 тыс. детей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получили рекомендации по   построению индивид. учебного плана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2265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5 % школьников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стали участниками программ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Охвачено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 менее</a:t>
                      </a:r>
                    </a:p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70 % детей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ОВЗ</a:t>
                      </a:r>
                    </a:p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Стрелка вправо 35"/>
          <p:cNvSpPr/>
          <p:nvPr/>
        </p:nvSpPr>
        <p:spPr>
          <a:xfrm>
            <a:off x="5220072" y="3594174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220072" y="2924944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5220072" y="4098230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5220072" y="4725144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5220072" y="5466382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5220072" y="6258470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6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28838" y="332658"/>
            <a:ext cx="7071262" cy="40754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C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«Поддержка семей, имеющих детей»</a:t>
            </a:r>
            <a:endParaRPr lang="ru-RU" sz="2400" b="1" dirty="0">
              <a:solidFill>
                <a:srgbClr val="003C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78" y="18824"/>
            <a:ext cx="1280142" cy="13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039" y="1030574"/>
            <a:ext cx="8584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Цель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создание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условий для повышения компетентности родителей обучающихся в вопросах образования и воспитания, в том числе для раннего развития детей в возрасте до трех лет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Объем финансирования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94, 1 млн. руб.,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в.т.ч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в 2019 г. – 13,8 млн. руб.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2598129"/>
              </p:ext>
            </p:extLst>
          </p:nvPr>
        </p:nvGraphicFramePr>
        <p:xfrm>
          <a:off x="139178" y="2580508"/>
          <a:ext cx="4689047" cy="372881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89047"/>
              </a:tblGrid>
              <a:tr h="389860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  <a:tr h="1052952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целевой модели информационно-просветительской поддержки родителей </a:t>
                      </a: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  <a:tr h="530948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услуг психолого-педагогической, методической и консультативной помощи родителям, а также гражданам, </a:t>
                      </a: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желающим принять на воспитание в семьи детей, оставшихся без попечения родителей</a:t>
                      </a:r>
                    </a:p>
                  </a:txBody>
                  <a:tcPr marL="114300" marR="114300" marT="0" marB="0"/>
                </a:tc>
              </a:tr>
              <a:tr h="716672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Удовлетворение потребности родителей </a:t>
                      </a: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саморазвитии по вопросам </a:t>
                      </a: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 и воспитания детей, в том числе получающих дошкольное образование в семье</a:t>
                      </a: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8166944"/>
              </p:ext>
            </p:extLst>
          </p:nvPr>
        </p:nvGraphicFramePr>
        <p:xfrm>
          <a:off x="5004048" y="2597285"/>
          <a:ext cx="4036264" cy="37033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6264"/>
              </a:tblGrid>
              <a:tr h="358315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РЕЗУЛЬТАТЫ к 2024 г.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39876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детских садах и школах созданы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консультационные центры,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оказывающие помощь родителям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безвозмездной основе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3047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 тыс. услуг </a:t>
                      </a:r>
                    </a:p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(нарастающим итогом с 2019 года)</a:t>
                      </a:r>
                    </a:p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2265"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85 % обратившихся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оценивают качество услуг как положительное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Стрелка вправо 37"/>
          <p:cNvSpPr/>
          <p:nvPr/>
        </p:nvSpPr>
        <p:spPr>
          <a:xfrm>
            <a:off x="4504189" y="3426098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4466275" y="5675237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4466275" y="4527376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4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28838" y="332658"/>
            <a:ext cx="7071262" cy="40754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C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«Цифровая образовательная среда»</a:t>
            </a:r>
            <a:endParaRPr lang="ru-RU" sz="2400" b="1" dirty="0">
              <a:solidFill>
                <a:srgbClr val="003C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78" y="18824"/>
            <a:ext cx="1280142" cy="13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039" y="1030574"/>
            <a:ext cx="8584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Цель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/>
              <a:t>создание условий для внедрения </a:t>
            </a:r>
            <a:r>
              <a:rPr lang="ru-RU" dirty="0" smtClean="0"/>
              <a:t>современной </a:t>
            </a:r>
            <a:r>
              <a:rPr lang="ru-RU" dirty="0"/>
              <a:t>и безопасной цифровой образовательной среды, обеспечивающей формирование ценности к саморазвитию и </a:t>
            </a:r>
            <a:r>
              <a:rPr lang="ru-RU" dirty="0" smtClean="0"/>
              <a:t>самообразованию.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Объем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финансирования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197,6 млн. руб.,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в.т.ч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2019 г. – 197,6 млн.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9835637"/>
              </p:ext>
            </p:extLst>
          </p:nvPr>
        </p:nvGraphicFramePr>
        <p:xfrm>
          <a:off x="139178" y="2580508"/>
          <a:ext cx="4689047" cy="401684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89047"/>
              </a:tblGrid>
              <a:tr h="400456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  <a:tr h="1081571">
                <a:tc>
                  <a:txBody>
                    <a:bodyPr/>
                    <a:lstStyle/>
                    <a:p>
                      <a:pPr marL="72390" marR="0" indent="0" algn="just" defTabSz="49892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образовательных организаций Интернет-соединением со скоростью не менее 100Мб/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для городских и 50Мб/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для сельской местности и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пгт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  <a:tr h="704440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Обновление информационного наполнения </a:t>
                      </a: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функциональных возможностей открытых </a:t>
                      </a: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общедоступных информационных ресурсов</a:t>
                      </a:r>
                    </a:p>
                  </a:txBody>
                  <a:tcPr marL="114300" marR="114300" marT="0" marB="0"/>
                </a:tc>
              </a:tr>
              <a:tr h="1051972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центров цифрового образования детей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«IT-куб»</a:t>
                      </a: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  <a:tr h="778405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компетенций в области современных технологий у педагогов</a:t>
                      </a: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3952286"/>
              </p:ext>
            </p:extLst>
          </p:nvPr>
        </p:nvGraphicFramePr>
        <p:xfrm>
          <a:off x="5004048" y="2564904"/>
          <a:ext cx="4036264" cy="409152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6264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РЕЗУЛЬТАТЫ к 2024 г.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100 %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образовательных организаций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100 %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образовательных организаций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центра;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годовой охват – не менее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1500 детей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3880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 педагогов ежегодно</a:t>
                      </a:r>
                    </a:p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повышают квалификацию </a:t>
                      </a:r>
                    </a:p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Стрелка вправо 37"/>
          <p:cNvSpPr/>
          <p:nvPr/>
        </p:nvSpPr>
        <p:spPr>
          <a:xfrm>
            <a:off x="4504189" y="3666182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4466275" y="6042446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4466275" y="5250358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499992" y="4293096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4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28838" y="332658"/>
            <a:ext cx="7071262" cy="40754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3C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«Учитель будущего»</a:t>
            </a:r>
            <a:endParaRPr lang="ru-RU" sz="2400" b="1" dirty="0">
              <a:solidFill>
                <a:srgbClr val="003C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78" y="18824"/>
            <a:ext cx="1280142" cy="13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039" y="1030574"/>
            <a:ext cx="8584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Цель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/>
              <a:t>обеспечение вхождения Российской Федерации в число </a:t>
            </a:r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/>
              <a:t>ведущих стран мира по качеству общего образования </a:t>
            </a:r>
            <a:r>
              <a:rPr lang="ru-RU" dirty="0" smtClean="0"/>
              <a:t>путем </a:t>
            </a:r>
            <a:r>
              <a:rPr lang="ru-RU" dirty="0"/>
              <a:t>внедрения национальной системы профессионального роста педагогических </a:t>
            </a:r>
            <a:r>
              <a:rPr lang="ru-RU" dirty="0" smtClean="0"/>
              <a:t>работников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Объем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финансирования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34,5 млн. руб.,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в.т.ч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2019 г.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5,7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млн.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1196504"/>
              </p:ext>
            </p:extLst>
          </p:nvPr>
        </p:nvGraphicFramePr>
        <p:xfrm>
          <a:off x="139178" y="2580508"/>
          <a:ext cx="4689047" cy="38873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89047"/>
              </a:tblGrid>
              <a:tr h="400456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  <a:tr h="808076">
                <a:tc>
                  <a:txBody>
                    <a:bodyPr/>
                    <a:lstStyle/>
                    <a:p>
                      <a:pPr marL="72390" marR="0" indent="0" algn="just" defTabSz="49892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Вовлечение учителей школ в национальную систему профессионального роста педагогических работников</a:t>
                      </a:r>
                    </a:p>
                    <a:p>
                      <a:pPr marL="72390" marR="0" indent="0" algn="just" defTabSz="49892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  <a:tr h="704440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Добровольная независимая оценка профессиональной квалификации </a:t>
                      </a: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педагогических работников</a:t>
                      </a: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  <a:tr h="879736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 профессионального мастерства педагогов в форматах </a:t>
                      </a: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непрерывного образования</a:t>
                      </a:r>
                    </a:p>
                  </a:txBody>
                  <a:tcPr marL="114300" marR="114300" marT="0" marB="0"/>
                </a:tc>
              </a:tr>
              <a:tr h="778405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и сопровождение молодых учителей до 35 лет в первые три года работы</a:t>
                      </a: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8601300"/>
              </p:ext>
            </p:extLst>
          </p:nvPr>
        </p:nvGraphicFramePr>
        <p:xfrm>
          <a:off x="5004048" y="2564904"/>
          <a:ext cx="4036264" cy="388843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6264"/>
              </a:tblGrid>
              <a:tr h="430539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РЕЗУЛЬТАТЫ к 2024 г.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23176"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50 % учителей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78533">
                <a:tc>
                  <a:txBody>
                    <a:bodyPr/>
                    <a:lstStyle/>
                    <a:p>
                      <a:pPr algn="ctr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прошли не менее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10 % педагогов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50 % педагогов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 общего, дополнительного и профессионального образования</a:t>
                      </a: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вовлечены 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70% </a:t>
                      </a:r>
                    </a:p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педагогов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35 лет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Стрелка вправо 37"/>
          <p:cNvSpPr/>
          <p:nvPr/>
        </p:nvSpPr>
        <p:spPr>
          <a:xfrm>
            <a:off x="4504189" y="3429000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4466275" y="6114454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4466275" y="5301208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499992" y="4242246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4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28838" y="332658"/>
            <a:ext cx="7071262" cy="40754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3C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«молодые профессионалы»</a:t>
            </a:r>
            <a:endParaRPr lang="ru-RU" sz="2400" b="1" dirty="0">
              <a:solidFill>
                <a:srgbClr val="003C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78" y="18824"/>
            <a:ext cx="1280142" cy="13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039" y="1030574"/>
            <a:ext cx="8584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Цель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м</a:t>
            </a:r>
            <a:r>
              <a:rPr lang="ru-RU" dirty="0" smtClean="0"/>
              <a:t>одернизация </a:t>
            </a:r>
            <a:r>
              <a:rPr lang="ru-RU" dirty="0"/>
              <a:t>профессионального образования, в том числе посредством внедрения адаптивных, практико-ориентированных и гибких образовательных программ </a:t>
            </a:r>
            <a:endParaRPr lang="ru-RU" dirty="0" smtClean="0"/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Объем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финансирования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99,0 млн. руб.,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в.т.ч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2019 г.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16,5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млн.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5742534"/>
              </p:ext>
            </p:extLst>
          </p:nvPr>
        </p:nvGraphicFramePr>
        <p:xfrm>
          <a:off x="139178" y="2580508"/>
          <a:ext cx="4689047" cy="38008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89047"/>
              </a:tblGrid>
              <a:tr h="400456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  <a:tr h="592052">
                <a:tc>
                  <a:txBody>
                    <a:bodyPr/>
                    <a:lstStyle/>
                    <a:p>
                      <a:pPr marL="72390" marR="0" indent="0" algn="just" defTabSz="49892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центра опережающей профессиональной подготовки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  <a:tr h="704440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Оснащение мастерских современной материально-технической базой по одной из компетенций</a:t>
                      </a:r>
                    </a:p>
                  </a:txBody>
                  <a:tcPr marL="114300" marR="114300" marT="0" marB="0"/>
                </a:tc>
              </a:tr>
              <a:tr h="879736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итоговой аттестации выпускников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системы среднего профессионального образования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форме демонстрационного экзамена</a:t>
                      </a: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  <a:tr h="960872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квалификации преподавателей и мастеров профессионального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обучения по программам, основанным на опыте </a:t>
                      </a: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Союза </a:t>
                      </a:r>
                      <a:r>
                        <a:rPr lang="ru-RU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Ворлдскиллс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Россия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6156063"/>
              </p:ext>
            </p:extLst>
          </p:nvPr>
        </p:nvGraphicFramePr>
        <p:xfrm>
          <a:off x="5004048" y="2564904"/>
          <a:ext cx="4036264" cy="381642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6264"/>
              </a:tblGrid>
              <a:tr h="435321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РЕЗУЛЬТАТЫ к 2024 г.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3989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центр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28079"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 мастерских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64926"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организаций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СПО;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25 % обучающихся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04109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 человек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них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чел. сертифицированы </a:t>
                      </a:r>
                    </a:p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качестве экспертов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Стрелка вправо 37"/>
          <p:cNvSpPr/>
          <p:nvPr/>
        </p:nvSpPr>
        <p:spPr>
          <a:xfrm>
            <a:off x="4504189" y="3212976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4466275" y="5877272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4466275" y="5013176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499992" y="4005064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3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28838" y="332658"/>
            <a:ext cx="7071262" cy="40754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C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«новые возможности для каждого»</a:t>
            </a:r>
            <a:endParaRPr lang="ru-RU" sz="2400" b="1" dirty="0">
              <a:solidFill>
                <a:srgbClr val="003C8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2" descr="O:\MOLOD\molod4\1 ФЕДОРОВА\РАЗНОЕ\картинки ЛОГО\Чувашия_минобр -рабочий сто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78" y="18824"/>
            <a:ext cx="1280142" cy="13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039" y="1331578"/>
            <a:ext cx="85843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Цель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с</a:t>
            </a:r>
            <a:r>
              <a:rPr lang="ru-RU" dirty="0" smtClean="0"/>
              <a:t>оздание </a:t>
            </a:r>
            <a:r>
              <a:rPr lang="ru-RU" dirty="0"/>
              <a:t>условий для непрерывного обновления гражданами профессиональных знаний и приобретения ими новых профессиональных навыков, повышение доступности и вариативности программ </a:t>
            </a:r>
            <a:r>
              <a:rPr lang="ru-RU" dirty="0" smtClean="0"/>
              <a:t>обучения</a:t>
            </a:r>
          </a:p>
          <a:p>
            <a:r>
              <a:rPr lang="ru-RU" dirty="0" smtClean="0"/>
              <a:t>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Объем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финансирования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3, 27 млн. руб.,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в.т.ч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2019 г.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0,5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млн.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5760840"/>
              </p:ext>
            </p:extLst>
          </p:nvPr>
        </p:nvGraphicFramePr>
        <p:xfrm>
          <a:off x="139178" y="3300588"/>
          <a:ext cx="4689047" cy="190690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89047"/>
              </a:tblGrid>
              <a:tr h="400456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  <a:tr h="592052">
                <a:tc>
                  <a:txBody>
                    <a:bodyPr/>
                    <a:lstStyle/>
                    <a:p>
                      <a:pPr marL="72390" marR="0" indent="0" algn="just" defTabSz="49892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интеграционной платформы непрерывного образования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  <a:tr h="704440">
                <a:tc>
                  <a:txBody>
                    <a:bodyPr/>
                    <a:lstStyle/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по программам непрерывного образования в организациях высшего,</a:t>
                      </a:r>
                    </a:p>
                    <a:p>
                      <a:pPr marL="7239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среднего профессионального и дополнительного профессионального образования</a:t>
                      </a: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4385925"/>
              </p:ext>
            </p:extLst>
          </p:nvPr>
        </p:nvGraphicFramePr>
        <p:xfrm>
          <a:off x="5004048" y="3284984"/>
          <a:ext cx="4036264" cy="19442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6264"/>
              </a:tblGrid>
              <a:tr h="435321">
                <a:tc>
                  <a:txBody>
                    <a:bodyPr/>
                    <a:lstStyle/>
                    <a:p>
                      <a:pPr marL="0" marR="0" indent="0" algn="ctr" defTabSz="498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РЕЗУЛЬТАТЫ к 2024 г.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3989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 тысяч пользователей </a:t>
                      </a:r>
                    </a:p>
                    <a:p>
                      <a:pPr algn="ctr"/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числа работающих граждан</a:t>
                      </a:r>
                      <a:endParaRPr lang="ru-RU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24906"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100 тыс. человек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Стрелка вправо 37"/>
          <p:cNvSpPr/>
          <p:nvPr/>
        </p:nvSpPr>
        <p:spPr>
          <a:xfrm>
            <a:off x="4504189" y="3933056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499992" y="4581128"/>
            <a:ext cx="648072" cy="194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4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Минэк20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 Минэк2016" id="{AB017207-53ED-41E9-A0CE-095873F4D09C}" vid="{FEAE2900-24A1-420D-8E0D-782A4B2BEE6E}"/>
    </a:ext>
  </a:extLst>
</a:theme>
</file>

<file path=ppt/theme/theme2.xml><?xml version="1.0" encoding="utf-8"?>
<a:theme xmlns:a="http://schemas.openxmlformats.org/drawingml/2006/main" name="Шмуц-ли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инэко 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Минэко 2017" id="{4DD7B926-B821-43E1-BBBD-365164AD2EE9}" vid="{636A4370-B6FC-4EB0-AE99-D8B88AC77221}"/>
    </a:ext>
  </a:extLst>
</a:theme>
</file>

<file path=ppt/theme/theme5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Минэк2016</Template>
  <TotalTime>53037</TotalTime>
  <Words>891</Words>
  <Application>Microsoft Office PowerPoint</Application>
  <PresentationFormat>Экран (4:3)</PresentationFormat>
  <Paragraphs>215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Тема Минэк2016</vt:lpstr>
      <vt:lpstr>Шмуц-лист</vt:lpstr>
      <vt:lpstr>1_Внутренние страницы 2</vt:lpstr>
      <vt:lpstr>Минэко 2017</vt:lpstr>
      <vt:lpstr>1_Тема Office</vt:lpstr>
      <vt:lpstr>2_Тема Office</vt:lpstr>
      <vt:lpstr> О комплексном подходе  к реализации национального проекта «Образование»  в Чувашской Республике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Сокращение сроков формирования Формализованного итогового решения.</dc:title>
  <dc:creator>Воронцова Анастасия Андреевна</dc:creator>
  <cp:lastModifiedBy>zivil_obrazov</cp:lastModifiedBy>
  <cp:revision>655</cp:revision>
  <cp:lastPrinted>2018-12-12T14:00:07Z</cp:lastPrinted>
  <dcterms:created xsi:type="dcterms:W3CDTF">2017-04-10T17:00:47Z</dcterms:created>
  <dcterms:modified xsi:type="dcterms:W3CDTF">2020-01-10T07:50:59Z</dcterms:modified>
</cp:coreProperties>
</file>