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8" r:id="rId3"/>
    <p:sldId id="259" r:id="rId4"/>
    <p:sldId id="264" r:id="rId5"/>
    <p:sldId id="260" r:id="rId6"/>
    <p:sldId id="277" r:id="rId7"/>
    <p:sldId id="262" r:id="rId8"/>
    <p:sldId id="289" r:id="rId9"/>
    <p:sldId id="278" r:id="rId10"/>
    <p:sldId id="265" r:id="rId11"/>
    <p:sldId id="266" r:id="rId12"/>
    <p:sldId id="279" r:id="rId13"/>
    <p:sldId id="268" r:id="rId14"/>
    <p:sldId id="269" r:id="rId15"/>
    <p:sldId id="274" r:id="rId16"/>
    <p:sldId id="280" r:id="rId17"/>
    <p:sldId id="291" r:id="rId18"/>
    <p:sldId id="272" r:id="rId19"/>
    <p:sldId id="271" r:id="rId20"/>
    <p:sldId id="28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60" d="100"/>
          <a:sy n="60" d="100"/>
        </p:scale>
        <p:origin x="-2250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F49DB3A-4F38-4AC0-BE41-871A8E7348DE}" type="datetimeFigureOut">
              <a:rPr lang="ru-RU"/>
              <a:pPr>
                <a:defRPr/>
              </a:pPr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D264E5-64FC-4E89-B6B9-9B79D8E62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63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94FC10-81CB-4C8A-B282-2A749EB0094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91000"/>
            <a:ext cx="6400800" cy="1066800"/>
          </a:xfrm>
          <a:noFill/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>
                <a:solidFill>
                  <a:srgbClr val="ECD8EC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6858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4B632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B9C781-2E28-4A17-B02A-05D2AD28352A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315D-3C9D-45DC-B38A-0242B440D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423C-DA7B-472C-8972-EDEF8EC0532A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2D24-157B-4290-85C1-ED2953CF5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A3EE6-3DCE-4F6A-974E-C1DB33B85721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AAA1-7709-4009-98CD-68C51108E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5038-08FE-48BE-B1F8-4C0D17F47FDE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B653-749E-4470-813D-5D683574F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0ED1-A69E-4670-8DED-B741929B5962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3E11-EB2B-48B5-9A7F-548ABCF3D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5122-DFD2-4562-8693-159294888C4F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33016-FC7B-44A3-BE86-A0335737B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3A1D-2FCA-4DEA-BDA8-C898EF15CC5D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3809-FE50-4F42-8910-25DA7576C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B0133-04D2-41EF-9CB3-A68E49159494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8ACD-F093-41CB-9906-3144B196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E1730-D5E3-4EAB-A863-E35B968B815E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C629E-C586-4FD9-BA65-3D4AF2830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658F1-26F9-469F-BEE1-3AA1EE07A593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036E-E18A-4BA0-B452-D0F7E15E2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E1EC7-2E92-4D94-94FE-8144AFF0C000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254A-4729-4B69-B809-EAE18804A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87057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4C9D3CB-F182-4C39-91FA-CA76B01C3C8B}" type="datetimeFigureOut">
              <a:rPr lang="en-US"/>
              <a:pPr>
                <a:defRPr/>
              </a:pPr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3F295-681A-4772-BFE1-1D58E00A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3E5F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3E5F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B63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E8C3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E8C3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E8C3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E8C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003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 мая</a:t>
            </a:r>
            <a:endParaRPr lang="ru-RU" sz="1003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05000" y="1371600"/>
            <a:ext cx="54864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2" cstate="print"/>
          <a:srcRect l="16267" r="16235"/>
          <a:stretch>
            <a:fillRect/>
          </a:stretch>
        </p:blipFill>
        <p:spPr bwMode="auto">
          <a:xfrm>
            <a:off x="533400" y="1524000"/>
            <a:ext cx="78486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2266">
        <p14:reveal/>
      </p:transition>
    </mc:Choice>
    <mc:Fallback>
      <p:transition spd="slow" advClick="0" advTm="2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4600" y="1600200"/>
            <a:ext cx="39655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Алфавит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1905000"/>
            <a:ext cx="2438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Царь   Пётр   </a:t>
            </a:r>
            <a:r>
              <a:rPr lang="en-US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ru-RU" sz="24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791200" y="5181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4770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292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715000" y="5562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086600" y="2819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5486400"/>
            <a:ext cx="838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sz="2000" b="1" dirty="0">
                <a:latin typeface="Garamond" pitchFamily="18" charset="0"/>
              </a:rPr>
              <a:t>   </a:t>
            </a:r>
            <a:r>
              <a:rPr lang="ru-RU" sz="2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Garamond" pitchFamily="18" charset="0"/>
              </a:rPr>
              <a:t>Ё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924800" y="39624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086600" y="5181600"/>
            <a:ext cx="4572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48600" y="5181600"/>
            <a:ext cx="5334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21" name="Содержимое 16" descr="3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>
          <a:xfrm>
            <a:off x="1066800" y="2362200"/>
            <a:ext cx="2438400" cy="3732213"/>
          </a:xfr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6" descr="q2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648200" y="1676400"/>
            <a:ext cx="3998913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029200" y="3276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532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477000" y="4800600"/>
            <a:ext cx="381000" cy="304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239000" y="5562600"/>
            <a:ext cx="304800" cy="2286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001000" y="4724400"/>
            <a:ext cx="3048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5-конечная звезда 27"/>
          <p:cNvSpPr/>
          <p:nvPr/>
        </p:nvSpPr>
        <p:spPr>
          <a:xfrm>
            <a:off x="685800" y="1600200"/>
            <a:ext cx="1295400" cy="1219200"/>
          </a:xfrm>
          <a:prstGeom prst="star5">
            <a:avLst>
              <a:gd name="adj" fmla="val 26636"/>
              <a:gd name="hf" fmla="val 105146"/>
              <a:gd name="vf" fmla="val 1105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2600" y="1600200"/>
            <a:ext cx="23622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Указ  Народного  Комитета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1918 года</a:t>
            </a:r>
            <a:endParaRPr lang="ru-RU" sz="2400" dirty="0">
              <a:ln w="3175"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Изменения в алфавите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20000" y="5486400"/>
            <a:ext cx="8382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2700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aramond" pitchFamily="18" charset="0"/>
              </a:rPr>
              <a:t>Й</a:t>
            </a:r>
            <a:r>
              <a:rPr lang="ru-RU" b="1" dirty="0">
                <a:latin typeface="Garamond" pitchFamily="18" charset="0"/>
              </a:rPr>
              <a:t>  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latin typeface="Garamond" pitchFamily="18" charset="0"/>
              </a:rPr>
              <a:t>Ё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Русский алфавит</a:t>
            </a:r>
          </a:p>
        </p:txBody>
      </p:sp>
      <p:pic>
        <p:nvPicPr>
          <p:cNvPr id="2052" name="Picture 4" descr="C:\Documents and Settings\Admin\Рабочий стол\Слав. письменность\1\На конкурс\i_001.pn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819400" y="1524000"/>
            <a:ext cx="3581400" cy="49588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Admin\Рабочий стол\Слав. письменность\40 береста.g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381000" y="2057400"/>
            <a:ext cx="44656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8" descr="C:\Documents and Settings\Admin\Рабочий стол\Слав. письменность\41 pisala.jp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105400" y="2057400"/>
            <a:ext cx="36639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Берестяные грамоты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43000" y="1524000"/>
            <a:ext cx="16002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Береста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1524000"/>
            <a:ext cx="13716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Писало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72200" y="1447800"/>
            <a:ext cx="304800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baseline="300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´</a:t>
            </a:r>
            <a:endParaRPr lang="ru-RU" sz="4000" b="1" dirty="0">
              <a:ln w="3175"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 descr="C:\Documents and Settings\Admin\Рабочий стол\Слав. письменность\47 пергамент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8200" y="1676400"/>
            <a:ext cx="16176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C:\Documents and Settings\Admin\Рабочий стол\Слав. письменность\4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14600"/>
            <a:ext cx="3619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C:\Documents and Settings\Admin\Рабочий стол\Слав. письменность\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3048000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Пергамент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Слав. письменность\5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0800" y="16002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Слав. письменность\54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4114800"/>
            <a:ext cx="16668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C:\Documents and Settings\Admin\Рабочий стол\Слав. письменность\55.jp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819400" y="4191000"/>
            <a:ext cx="16716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Содержимое 11" descr="58.jpg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>
          <a:xfrm>
            <a:off x="5257800" y="1981200"/>
            <a:ext cx="3165475" cy="4575175"/>
          </a:xfrm>
        </p:spPr>
      </p:pic>
      <p:pic>
        <p:nvPicPr>
          <p:cNvPr id="22534" name="Picture 7" descr="C:\Documents and Settings\Admin\Рабочий стол\Слав. письменность\6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533400" y="1600200"/>
            <a:ext cx="16605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Буквицы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Старинные книги</a:t>
            </a:r>
          </a:p>
        </p:txBody>
      </p:sp>
      <p:pic>
        <p:nvPicPr>
          <p:cNvPr id="23555" name="Содержимое 4" descr="517.gif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4724400" y="2057400"/>
            <a:ext cx="2895600" cy="3908425"/>
          </a:xfrm>
        </p:spPr>
      </p:pic>
      <p:pic>
        <p:nvPicPr>
          <p:cNvPr id="23556" name="Содержимое 5" descr="07_5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676400"/>
            <a:ext cx="2457450" cy="360045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1676400"/>
            <a:ext cx="1524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Первый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печатный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  станок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2362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Книга  «Апостол»</a:t>
            </a:r>
          </a:p>
        </p:txBody>
      </p:sp>
      <p:pic>
        <p:nvPicPr>
          <p:cNvPr id="23557" name="Содержимое 9" descr="67-Sozdanie-pervoj-pechatnoj-knig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2971800"/>
            <a:ext cx="1981200" cy="2835275"/>
          </a:xfrm>
          <a:ln>
            <a:solidFill>
              <a:srgbClr val="008000"/>
            </a:solidFill>
          </a:ln>
        </p:spPr>
      </p:pic>
      <p:pic>
        <p:nvPicPr>
          <p:cNvPr id="23558" name="Picture 7" descr="C:\Documents and Settings\Admin\Рабочий стол\Слав. письменность\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971800"/>
            <a:ext cx="4752975" cy="28194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Первые печатные книги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2209800"/>
            <a:ext cx="24840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Россия. Москва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1981200"/>
            <a:ext cx="2590800" cy="46166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 Украина. Львов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2286000"/>
            <a:ext cx="2556000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n-lt"/>
              </a:rPr>
              <a:t> Издательский знак </a:t>
            </a:r>
          </a:p>
        </p:txBody>
      </p:sp>
      <p:pic>
        <p:nvPicPr>
          <p:cNvPr id="21513" name="Picture 9" descr="C:\Documents and Settings\Admin\Рабочий стол\Слав. письменность\63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contrast="20000"/>
          </a:blip>
          <a:srcRect/>
          <a:stretch>
            <a:fillRect/>
          </a:stretch>
        </p:blipFill>
        <p:spPr bwMode="auto">
          <a:xfrm>
            <a:off x="381000" y="3200400"/>
            <a:ext cx="2575940" cy="3219436"/>
          </a:xfrm>
          <a:prstGeom prst="rect">
            <a:avLst/>
          </a:prstGeom>
          <a:noFill/>
        </p:spPr>
      </p:pic>
      <p:pic>
        <p:nvPicPr>
          <p:cNvPr id="22535" name="Содержимое 13" descr="66 ivan_fedorov-fedorovic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438400"/>
            <a:ext cx="2598738" cy="4000500"/>
          </a:xfrm>
        </p:spPr>
      </p:pic>
      <p:pic>
        <p:nvPicPr>
          <p:cNvPr id="22536" name="Picture 10" descr="C:\Documents and Settings\Admin\Рабочий стол\Слав. письменность\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743200"/>
            <a:ext cx="2503488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Иван Фёдоров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Кирилл и Мефодий</a:t>
            </a:r>
          </a:p>
        </p:txBody>
      </p:sp>
      <p:pic>
        <p:nvPicPr>
          <p:cNvPr id="7171" name="Содержимое 3" descr="maltar_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752600"/>
            <a:ext cx="5057775" cy="38020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 advTm="10000">
        <p:circle/>
      </p:transition>
    </mc:Choice>
    <mc:Fallback>
      <p:transition spd="slow" advClick="0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Слав. письменность\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362200" y="5181600"/>
            <a:ext cx="464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24 мая</a:t>
            </a:r>
            <a:endParaRPr lang="ru-RU" sz="60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6628" name="Picture 6" descr="C:\Documents and Settings\Admin\Рабочий стол\Слав. письменность\Рисунок11.png"/>
          <p:cNvPicPr>
            <a:picLocks noChangeAspect="1" noChangeArrowheads="1"/>
          </p:cNvPicPr>
          <p:nvPr/>
        </p:nvPicPr>
        <p:blipFill>
          <a:blip r:embed="rId3" cstate="print"/>
          <a:srcRect l="16267" r="16235"/>
          <a:stretch>
            <a:fillRect/>
          </a:stretch>
        </p:blipFill>
        <p:spPr bwMode="auto">
          <a:xfrm>
            <a:off x="381000" y="304800"/>
            <a:ext cx="8305800" cy="453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Содержимое 10" descr="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76400"/>
            <a:ext cx="2500313" cy="3671888"/>
          </a:xfrm>
        </p:spPr>
      </p:pic>
      <p:pic>
        <p:nvPicPr>
          <p:cNvPr id="9221" name="Содержимое 12" descr="15.Святые Кирилл и Мефодий. Ико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27688" y="1676400"/>
            <a:ext cx="2628900" cy="3671888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Святые Кирилл и Мефодий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10000">
        <p:dissolve/>
      </p:transition>
    </mc:Choice>
    <mc:Fallback>
      <p:transition spd="slow" advClick="0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3"/>
          <p:cNvSpPr>
            <a:spLocks noGrp="1"/>
          </p:cNvSpPr>
          <p:nvPr>
            <p:ph type="body" idx="1"/>
          </p:nvPr>
        </p:nvSpPr>
        <p:spPr>
          <a:xfrm>
            <a:off x="2057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и дружина</a:t>
            </a:r>
          </a:p>
        </p:txBody>
      </p:sp>
      <p:pic>
        <p:nvPicPr>
          <p:cNvPr id="10" name="Содержимое 9" descr="NA00538_.WM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" y="1752600"/>
            <a:ext cx="990600" cy="1031032"/>
          </a:xfrm>
          <a:prstGeom prst="round2DiagRect">
            <a:avLst/>
          </a:prstGeom>
        </p:spPr>
      </p:pic>
      <p:pic>
        <p:nvPicPr>
          <p:cNvPr id="10245" name="Содержимое 11" descr="24 Knjaz-Vladimir-s-druzhinoj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>
          <a:xfrm>
            <a:off x="1828800" y="2209800"/>
            <a:ext cx="3498850" cy="2514600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81000" y="274638"/>
            <a:ext cx="8305800" cy="1143000"/>
          </a:xfrm>
          <a:prstGeom prst="rect">
            <a:avLst/>
          </a:prstGeom>
          <a:solidFill>
            <a:srgbClr val="6F9133">
              <a:alpha val="65489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3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Князь Владимир – Красное Солнышко </a:t>
            </a:r>
          </a:p>
        </p:txBody>
      </p:sp>
      <p:pic>
        <p:nvPicPr>
          <p:cNvPr id="10246" name="Picture 6" descr="C:\Documents and Settings\Admin\Рабочий стол\Слав. письменность\1\На конкурс\knyaz_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21637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3"/>
          <p:cNvSpPr>
            <a:spLocks noGrp="1"/>
          </p:cNvSpPr>
          <p:nvPr>
            <p:ph type="body" idx="1"/>
          </p:nvPr>
        </p:nvSpPr>
        <p:spPr>
          <a:xfrm>
            <a:off x="5486400" y="1600200"/>
            <a:ext cx="2895600" cy="533400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Князь Владимир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524000"/>
            <a:ext cx="7643813" cy="3962400"/>
          </a:xfrm>
        </p:spPr>
      </p:pic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Крещение на Днепре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Содержимое 5" descr="25 библ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1981200"/>
            <a:ext cx="4040188" cy="2133600"/>
          </a:xfrm>
        </p:spPr>
      </p:pic>
      <p:pic>
        <p:nvPicPr>
          <p:cNvPr id="12293" name="Содержимое 7" descr="33 Остромирово Евангелие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10400" y="2362200"/>
            <a:ext cx="1682750" cy="2209800"/>
          </a:xfrm>
        </p:spPr>
      </p:pic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029200" y="3581400"/>
            <a:ext cx="2133600" cy="4873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Евангелие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2" descr="C:\Documents and Settings\Admin\Рабочий стол\Слав. письменность\35 Остромирово Евангелие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6590BA"/>
              </a:clrFrom>
              <a:clrTo>
                <a:srgbClr val="6590B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114800"/>
            <a:ext cx="37226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52600" y="1524000"/>
            <a:ext cx="1371600" cy="411162"/>
          </a:xfrm>
          <a:noFill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Библия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Первые книги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2004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Глаголица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429000" cy="609600"/>
          </a:xfrm>
          <a:noFill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Кириллица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7" descr="C:\Documents and Settings\Admin\Рабочий стол\Слав. письменность\36 Поздняя_глаголица.gif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6">
                <a:tint val="45000"/>
                <a:satMod val="400000"/>
              </a:schemeClr>
            </a:duotone>
            <a:lum contrast="30000"/>
          </a:blip>
          <a:srcRect/>
          <a:stretch>
            <a:fillRect/>
          </a:stretch>
        </p:blipFill>
        <p:spPr bwMode="auto">
          <a:xfrm>
            <a:off x="914400" y="2133599"/>
            <a:ext cx="3200400" cy="3827929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13318" name="Picture 8" descr="C:\Documents and Settings\Admin\Рабочий стол\Слав. письменность\3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029200" y="2133600"/>
            <a:ext cx="342900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Славянский алфавит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  <p:pic>
        <p:nvPicPr>
          <p:cNvPr id="10" name="Picture 4" descr="C:\Documents and Settings\Admin\Рабочий стол\Слав. письменность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438400" cy="226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Текст 2"/>
          <p:cNvSpPr txBox="1">
            <a:spLocks/>
          </p:cNvSpPr>
          <p:nvPr/>
        </p:nvSpPr>
        <p:spPr bwMode="auto">
          <a:xfrm>
            <a:off x="6858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Москва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Documents and Settings\Admin\Рабочий стол\Слав. письменность\12 Владивост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362200"/>
            <a:ext cx="2743200" cy="365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Текст 2"/>
          <p:cNvSpPr txBox="1">
            <a:spLocks/>
          </p:cNvSpPr>
          <p:nvPr/>
        </p:nvSpPr>
        <p:spPr bwMode="auto">
          <a:xfrm>
            <a:off x="3200400" y="1752600"/>
            <a:ext cx="2971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Владивосток</a:t>
            </a:r>
          </a:p>
        </p:txBody>
      </p:sp>
      <p:pic>
        <p:nvPicPr>
          <p:cNvPr id="14" name="Picture 6" descr="C:\Documents and Settings\Admin\Рабочий стол\Слав. письменность\13 Дмитров Росс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362200"/>
            <a:ext cx="2257425" cy="3236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Текст 2"/>
          <p:cNvSpPr txBox="1">
            <a:spLocks/>
          </p:cNvSpPr>
          <p:nvPr/>
        </p:nvSpPr>
        <p:spPr bwMode="auto">
          <a:xfrm>
            <a:off x="64770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Дмитров</a:t>
            </a:r>
            <a:endParaRPr lang="ru-RU" sz="2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4" descr="14 Севастополь (Украина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>
          <a:xfrm>
            <a:off x="1295400" y="2895600"/>
            <a:ext cx="2700338" cy="3011488"/>
          </a:xfrm>
        </p:spPr>
      </p:pic>
      <p:pic>
        <p:nvPicPr>
          <p:cNvPr id="15364" name="Picture 7" descr="C:\Documents and Settings\Admin\Рабочий стол\Слав. письменность\11 болгар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362200"/>
            <a:ext cx="270033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2"/>
          <p:cNvSpPr txBox="1">
            <a:spLocks/>
          </p:cNvSpPr>
          <p:nvPr/>
        </p:nvSpPr>
        <p:spPr bwMode="auto">
          <a:xfrm>
            <a:off x="1524000" y="22860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Украина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 bwMode="auto">
          <a:xfrm>
            <a:off x="5867400" y="1752600"/>
            <a:ext cx="2133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Болгария</a:t>
            </a:r>
            <a:endParaRPr lang="ru-RU" sz="3200" b="1" dirty="0">
              <a:ln w="31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Памятники Кириллу и Мефодию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оформления 'Зеленые линии'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101</Words>
  <Application>Microsoft Office PowerPoint</Application>
  <PresentationFormat>Экран (4:3)</PresentationFormat>
  <Paragraphs>47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оформления 'Зеленые линии'</vt:lpstr>
      <vt:lpstr>24 мая</vt:lpstr>
      <vt:lpstr>Кирилл и Мефодий</vt:lpstr>
      <vt:lpstr>Презентация PowerPoint</vt:lpstr>
      <vt:lpstr>Презентация PowerPoint</vt:lpstr>
      <vt:lpstr>Крещение на Днепре</vt:lpstr>
      <vt:lpstr>Первые книги</vt:lpstr>
      <vt:lpstr>Славянский алфавит</vt:lpstr>
      <vt:lpstr>Памятники Кириллу и Мефодию</vt:lpstr>
      <vt:lpstr>Памятники Кириллу и Мефодию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Старинные книги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adminka</dc:creator>
  <cp:lastModifiedBy>Админ</cp:lastModifiedBy>
  <cp:revision>202</cp:revision>
  <dcterms:modified xsi:type="dcterms:W3CDTF">2016-05-23T05:45:02Z</dcterms:modified>
</cp:coreProperties>
</file>