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5" r:id="rId5"/>
    <p:sldId id="267" r:id="rId6"/>
    <p:sldId id="277" r:id="rId7"/>
    <p:sldId id="281" r:id="rId8"/>
    <p:sldId id="304" r:id="rId9"/>
    <p:sldId id="270" r:id="rId10"/>
    <p:sldId id="282" r:id="rId11"/>
    <p:sldId id="283" r:id="rId12"/>
    <p:sldId id="266" r:id="rId13"/>
    <p:sldId id="285" r:id="rId14"/>
    <p:sldId id="268" r:id="rId15"/>
    <p:sldId id="275" r:id="rId16"/>
    <p:sldId id="276" r:id="rId17"/>
    <p:sldId id="272" r:id="rId18"/>
    <p:sldId id="289" r:id="rId19"/>
    <p:sldId id="299" r:id="rId20"/>
    <p:sldId id="291" r:id="rId21"/>
    <p:sldId id="292" r:id="rId22"/>
    <p:sldId id="293" r:id="rId23"/>
    <p:sldId id="301" r:id="rId24"/>
    <p:sldId id="295" r:id="rId25"/>
    <p:sldId id="297" r:id="rId26"/>
    <p:sldId id="296" r:id="rId27"/>
    <p:sldId id="298" r:id="rId28"/>
    <p:sldId id="300" r:id="rId29"/>
    <p:sldId id="274" r:id="rId30"/>
    <p:sldId id="305" r:id="rId31"/>
    <p:sldId id="302" r:id="rId32"/>
    <p:sldId id="306" r:id="rId33"/>
    <p:sldId id="307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D8CA26-4CD0-4957-8591-B92F573825D9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gamma7.m-l-m.info/wp-content/uploads/2010/01/&#1084;&#1086;&#1073;&#1080;&#1083;&#1100;&#1085;&#1099;&#1081;.gi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229600" cy="1487658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«Дети,  здоровье   и телефон».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8" name="Picture 4" descr="http://s2.ziareromania.ro/?mmid=b298794b26d0ab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2873896" cy="1616567"/>
          </a:xfrm>
          <a:prstGeom prst="rect">
            <a:avLst/>
          </a:prstGeom>
          <a:noFill/>
        </p:spPr>
      </p:pic>
      <p:pic>
        <p:nvPicPr>
          <p:cNvPr id="21510" name="Picture 6" descr="http://www.vorle.ru/user_foto/redaktor/teract/big/chil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2735627" cy="2051720"/>
          </a:xfrm>
          <a:prstGeom prst="rect">
            <a:avLst/>
          </a:prstGeom>
          <a:noFill/>
        </p:spPr>
      </p:pic>
      <p:pic>
        <p:nvPicPr>
          <p:cNvPr id="21512" name="Picture 8" descr="http://www.mobile-review.com/uploads/kd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57663"/>
            <a:ext cx="3827667" cy="2304256"/>
          </a:xfrm>
          <a:prstGeom prst="rect">
            <a:avLst/>
          </a:prstGeom>
          <a:noFill/>
        </p:spPr>
      </p:pic>
      <p:pic>
        <p:nvPicPr>
          <p:cNvPr id="21514" name="Picture 10" descr="http://winarco.com/wp-content/uploads/2009/07/samsung-S3030-eco-friendly-phone-frog-460x5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285156" cy="1497486"/>
          </a:xfrm>
          <a:prstGeom prst="rect">
            <a:avLst/>
          </a:prstGeom>
          <a:noFill/>
        </p:spPr>
      </p:pic>
      <p:pic>
        <p:nvPicPr>
          <p:cNvPr id="21516" name="Picture 12" descr="http://smspk.kalpoint.com/modules/wallpapers-submit/images/baby_07-13755059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850867" cy="2448272"/>
          </a:xfrm>
          <a:prstGeom prst="rect">
            <a:avLst/>
          </a:prstGeom>
          <a:noFill/>
        </p:spPr>
      </p:pic>
      <p:pic>
        <p:nvPicPr>
          <p:cNvPr id="35842" name="Picture 2" descr="http://gate.belta.by/7days_plus.nsf/(All)/C8DC2E7637C685CC42257545004BCF29/$File/08.jpg?OpenElem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9464" y="1304503"/>
            <a:ext cx="2459514" cy="17892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5789393"/>
            <a:ext cx="3806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Старший воспитатель </a:t>
            </a:r>
          </a:p>
          <a:p>
            <a:r>
              <a:rPr lang="ru-RU" dirty="0" smtClean="0"/>
              <a:t>МБДОУ «Детский сад № 8» </a:t>
            </a:r>
            <a:r>
              <a:rPr lang="ru-RU" dirty="0" err="1" smtClean="0"/>
              <a:t>г.Канаш</a:t>
            </a:r>
            <a:r>
              <a:rPr lang="ru-RU" dirty="0" smtClean="0"/>
              <a:t> Львова Г.В.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Важно отметить: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1417638"/>
            <a:ext cx="6120680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Шведские ученые из Института гигиены: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Ученые получили данные 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те, кто пользуется телефонами с 10-19 лет, гораздо больше рискуют заработать опухоль мозга, чем те, кто приобрел телефон в 29 лет и позже.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9938" name="Picture 2" descr="http://omvesti.ru/wp-content/uploads/2011/11/telef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388205" cy="1584176"/>
          </a:xfrm>
          <a:prstGeom prst="rect">
            <a:avLst/>
          </a:prstGeom>
          <a:noFill/>
        </p:spPr>
      </p:pic>
      <p:pic>
        <p:nvPicPr>
          <p:cNvPr id="39940" name="Picture 4" descr="http://s1.maminuklubs.lv/cache/9f/6b/9f6b2c0bee77522163fc4cc21974aa6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432905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72200" y="2780928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 наши дети начинают пользоваться телефоном в 7 лет,     а то и раньше…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60" y="3933056"/>
            <a:ext cx="4064000" cy="270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лияние мобильных телефонов на мозг человека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10"/>
          <a:stretch>
            <a:fillRect/>
          </a:stretch>
        </p:blipFill>
        <p:spPr bwMode="auto">
          <a:xfrm>
            <a:off x="2195736" y="548680"/>
            <a:ext cx="6666028" cy="584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628800"/>
            <a:ext cx="1656184" cy="34163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мозг поглощает на 50-70% больше энергии излучения мобильного телефона из-за меньших размеров черепной коробки.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96136" y="1114872"/>
            <a:ext cx="3168352" cy="378565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Критическими системами у человека при воздействии ЭМП являются центральная нервная система, иммунная и эндокринная системы.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Причем в период роста организм более чувствителен к ЭМП, чем уже сформировавшийся, взрослый.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3" name="Picture 3" descr="http://dxari.ru/images/41AE02dQbV35cidxaW=J5TdAJ5T=uadf4f0iFWdwXHsGnZdvw69vwndY25bGm5dIzv5mexdanzB0D0duUhIW5ndtu0c9BM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535280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Важно знать!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1218819"/>
            <a:ext cx="8424936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ужас в том, что вред мобильного телефона наносится не только, когда по нему разговаривают, но и когда он просто лежит включенным. В неактивном режиме телефон раз в несколько секунд связывается с базовой станцией, передавая ей небольшое количество информации и следовательно просто ношение мобильного телефона не вреднее разговоров по нему.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3017" name="Picture 9" descr="http://www.info-mobile.info/wp-content/uploads/2008/02/nokia_8800_arte_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910712" cy="2884252"/>
          </a:xfrm>
          <a:prstGeom prst="rect">
            <a:avLst/>
          </a:prstGeom>
          <a:noFill/>
        </p:spPr>
      </p:pic>
      <p:pic>
        <p:nvPicPr>
          <p:cNvPr id="43019" name="Picture 11" descr="http://agdrtv24.pl/uploads/grupy/gsm_aktualizac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5170015" cy="291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 кого нет сотового телефона?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Mobile-Phones-and-Kids-How-to-protect-your-kid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412776"/>
            <a:ext cx="7243079" cy="510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546848" cy="28803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не отговариваем вас пользоваться мобильными телефонами.</a:t>
            </a:r>
            <a:r>
              <a:rPr lang="ru-RU" sz="3200" b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</a:rPr>
              <a:t>Без сотового мы уже не обойдемся.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3008_s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4664"/>
            <a:ext cx="3314123" cy="1847697"/>
          </a:xfrm>
          <a:prstGeom prst="rect">
            <a:avLst/>
          </a:prstGeom>
        </p:spPr>
      </p:pic>
      <p:pic>
        <p:nvPicPr>
          <p:cNvPr id="2052" name="Picture 4" descr="http://medya.ozgurkocaeli.com/2012/04/79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1800200" cy="2402632"/>
          </a:xfrm>
          <a:prstGeom prst="rect">
            <a:avLst/>
          </a:prstGeom>
          <a:noFill/>
        </p:spPr>
      </p:pic>
      <p:pic>
        <p:nvPicPr>
          <p:cNvPr id="6" name="Picture 2" descr="http://my-ivanovo.ru/wp-content/uploads/2012/06/16-x_1ab251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2328259" cy="1746194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3573016"/>
            <a:ext cx="4536504" cy="224676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Факт того, что мобильная связь очень удобна и полезна в отношениях детей и родителей, не отрицается.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057" name="Picture 9" descr="http://www.albawaba.com/sites/default/files/im/Health/Health1_2013/noumovueb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2302430" cy="1439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6541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Надо не отказываться от </a:t>
            </a:r>
            <a:r>
              <a:rPr lang="ru-RU" sz="3600" smtClean="0">
                <a:solidFill>
                  <a:srgbClr val="FFFF00"/>
                </a:solidFill>
              </a:rPr>
              <a:t>достоинств прогресса, </a:t>
            </a:r>
            <a:r>
              <a:rPr lang="ru-RU" sz="3600" dirty="0" smtClean="0">
                <a:solidFill>
                  <a:srgbClr val="FFFF00"/>
                </a:solidFill>
              </a:rPr>
              <a:t>а просто правильно и разумно их использовать.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magesCABUL7G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348880"/>
            <a:ext cx="4069686" cy="3977193"/>
          </a:xfrm>
          <a:prstGeom prst="rect">
            <a:avLst/>
          </a:prstGeom>
        </p:spPr>
      </p:pic>
      <p:pic>
        <p:nvPicPr>
          <p:cNvPr id="5" name="Рисунок 4" descr="health_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348880"/>
            <a:ext cx="413702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Какие правила нужно соблюдать при использовании сотового телефона?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sot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2000240"/>
            <a:ext cx="5916815" cy="457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188640"/>
            <a:ext cx="8568952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Не говорить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мобильному телефону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долго, что также касается и домашних переносных радиотелефонов, которые не менее опасны;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3928" y="5362763"/>
            <a:ext cx="5112568" cy="12003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давать мобильный телефон 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маленьким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детям, помните, что сигнал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от него проникает в мозг минимум на 3,5 см, максимум – на 15 см.;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60" name="Picture 4" descr="http://smspk.kalpoint.com/modules/wallpapers-submit/images/baby_07-13755059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906688" cy="3435233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528" y="1474912"/>
            <a:ext cx="4824536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Если вы долго говорите по мобильному телефону,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пользуйтесь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Bluetooth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или проводным наушником, или функцией «громкой связи».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Тогда излучение от телефона не будет действовать на мозг.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www.rulsmart.com/uploads/posts/2010-06/1276849837_samsung-champ-c3300-sensornyj-telefon-za-129-ev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5856" y="692696"/>
            <a:ext cx="5616624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Не носить свой мобильный телефон на своем теле (в кармане или на груди возле сердца, на поясе,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шнурочках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0582" y="2852936"/>
            <a:ext cx="2915816" cy="230832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Следить, чтобы расстояние от телефонной трубки до малышей </a:t>
            </a:r>
          </a:p>
          <a:p>
            <a:pPr algn="ctr"/>
            <a:r>
              <a:rPr lang="ru-RU" sz="2400" b="1" dirty="0" smtClean="0"/>
              <a:t>не было меньше 50–70 см.</a:t>
            </a:r>
            <a:endParaRPr lang="ru-RU" sz="2400" b="1" dirty="0"/>
          </a:p>
        </p:txBody>
      </p:sp>
      <p:pic>
        <p:nvPicPr>
          <p:cNvPr id="4" name="Рисунок 3" descr="Влияние мобильных телефон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803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proza.ru/pics/2013/07/25/15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05313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323439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4000" spc="40" dirty="0">
                <a:solidFill>
                  <a:srgbClr val="002060"/>
                </a:solidFill>
                <a:latin typeface="+mj-lt"/>
              </a:rPr>
              <a:t>Здоровье - это главное жизненное </a:t>
            </a:r>
            <a:r>
              <a:rPr lang="ru-RU" sz="4000" spc="40" dirty="0" smtClean="0">
                <a:solidFill>
                  <a:srgbClr val="002060"/>
                </a:solidFill>
                <a:latin typeface="+mj-lt"/>
              </a:rPr>
              <a:t>благо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 descr="0a230c4109ca92ed18ae7fb5de4997a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3000372"/>
            <a:ext cx="3571900" cy="3571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Рисунок 3" descr="1216849724YmFR1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9058" y="3000372"/>
            <a:ext cx="5014175" cy="3500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68084" y="1702671"/>
            <a:ext cx="8643998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Берегите </a:t>
            </a:r>
            <a:r>
              <a:rPr lang="ru-RU" sz="3200" b="1" dirty="0">
                <a:solidFill>
                  <a:srgbClr val="FFC000"/>
                </a:solidFill>
              </a:rPr>
              <a:t>здоровье, 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здоровье – это ваша </a:t>
            </a:r>
            <a:r>
              <a:rPr lang="ru-RU" sz="3200" b="1" dirty="0">
                <a:solidFill>
                  <a:srgbClr val="FFC000"/>
                </a:solidFill>
              </a:rPr>
              <a:t>частная собственность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8760"/>
            <a:ext cx="5257105" cy="295465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При разговоре по мобильному телефону снимать очки с металлической оправой, так как подобная оправа играет роль вторичного излучателя и может привести к увеличению интенсивности излучения;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http://i.allday.ru/da/e8/d3/thumbs/1301160216_women-sunglasses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934341" cy="2620272"/>
          </a:xfrm>
          <a:prstGeom prst="rect">
            <a:avLst/>
          </a:prstGeom>
          <a:noFill/>
        </p:spPr>
      </p:pic>
      <p:pic>
        <p:nvPicPr>
          <p:cNvPr id="50180" name="Picture 4" descr="http://cit.ua/images/news/2012-08/1/29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37765"/>
            <a:ext cx="3736891" cy="24887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882165"/>
            <a:ext cx="4572000" cy="138499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Детям тоже желательно не покупать очки с металлической оправой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869160"/>
            <a:ext cx="8352928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пользоваться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своим мобильным телефоном в метро и местах со слабым уровнем сигнала оператора (супермаркетах), так как в этом случае сигнал от телефона возрастает многократно;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http://i.obozrevatel.com/8/333639/gallery/126534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1"/>
            <a:ext cx="4032448" cy="2688299"/>
          </a:xfrm>
          <a:prstGeom prst="rect">
            <a:avLst/>
          </a:prstGeom>
          <a:noFill/>
        </p:spPr>
      </p:pic>
      <p:pic>
        <p:nvPicPr>
          <p:cNvPr id="4100" name="Picture 4" descr="http://finforum.org/uploads/3e7f7235537dbfd830904a0e3e80f6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4500"/>
            <a:ext cx="3528392" cy="2540444"/>
          </a:xfrm>
          <a:prstGeom prst="rect">
            <a:avLst/>
          </a:prstGeom>
          <a:noFill/>
        </p:spPr>
      </p:pic>
      <p:pic>
        <p:nvPicPr>
          <p:cNvPr id="4102" name="Picture 6" descr="http://foodmarkets.ru/upload/news/8385/e_i34hz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65332"/>
            <a:ext cx="2952328" cy="291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332656"/>
            <a:ext cx="8568952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настоящее время исподволь и как бы невзначай мобильник заменил детям игрушки. И дети, и подростки неизменно ко дню рождения, Новому году, 1 сентября, окончанию года с пятерками просят подарить им мобильный телефон. И не столько для разговоров по телефону, сколько для того,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чтобы поиграть в игры, послушать музыку. А всё это увеличивает время влияния излучения.</a:t>
            </a:r>
          </a:p>
        </p:txBody>
      </p:sp>
      <p:pic>
        <p:nvPicPr>
          <p:cNvPr id="3074" name="Picture 2" descr="http://konca.net.ua/wp-content/uploads/2013/01/1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312368" cy="2550426"/>
          </a:xfrm>
          <a:prstGeom prst="rect">
            <a:avLst/>
          </a:prstGeom>
          <a:noFill/>
        </p:spPr>
      </p:pic>
      <p:pic>
        <p:nvPicPr>
          <p:cNvPr id="3076" name="Picture 4" descr="http://www.sota1.ru/images/articles/bbmobi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330624" cy="2330624"/>
          </a:xfrm>
          <a:prstGeom prst="rect">
            <a:avLst/>
          </a:prstGeom>
          <a:noFill/>
        </p:spPr>
      </p:pic>
      <p:pic>
        <p:nvPicPr>
          <p:cNvPr id="3078" name="Picture 6" descr="http://images.stopgame.ru/uploads/images/296342/form/13615495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2744012" cy="1602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96944" cy="13849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Сократить  до разумного минимума время разговоров  детей по телефону.  Научить детей отключать телефон во время уроков.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437112"/>
            <a:ext cx="8496944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 касается ограничения пользования мобильным телефоном детьми, то некоторые операторы предлагают услуги, позволяющие ограничивать время звонков ребенка, количество абонентов. </a:t>
            </a:r>
          </a:p>
          <a:p>
            <a:endParaRPr lang="ru-RU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Кроме того, специально для детей в продажу выпускают телефоны, с которых нельзя звонить никому, кроме папы и мамы или других родственников.</a:t>
            </a:r>
            <a:r>
              <a:rPr lang="ru-RU" sz="14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55298" name="Picture 2" descr="http://gorono.nevinsk.ru/wp-content/uploads/2012/10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592289" cy="1944217"/>
          </a:xfrm>
          <a:prstGeom prst="rect">
            <a:avLst/>
          </a:prstGeom>
          <a:noFill/>
        </p:spPr>
      </p:pic>
      <p:pic>
        <p:nvPicPr>
          <p:cNvPr id="55300" name="Picture 4" descr="http://kolyan.net/uploads/posts/2011-04/1301952430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242220" cy="2246704"/>
          </a:xfrm>
          <a:prstGeom prst="rect">
            <a:avLst/>
          </a:prstGeom>
          <a:noFill/>
        </p:spPr>
      </p:pic>
      <p:pic>
        <p:nvPicPr>
          <p:cNvPr id="55302" name="Picture 6" descr="http://newzz.in.ua/uploads/posts/2009-02/1234950752_1183288421_0124kidphon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808312" cy="186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861048"/>
            <a:ext cx="3168352" cy="283154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 ставьте электрические и радиоуправляемые игрушки возле кроватки ребенка – у них может быть повышен уровень электромагнитного излучения.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3" descr="http://www.karusel-toys.ru/images/catalog/s_756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375547" cy="1726231"/>
          </a:xfrm>
          <a:prstGeom prst="rect">
            <a:avLst/>
          </a:prstGeom>
          <a:noFill/>
        </p:spPr>
      </p:pic>
      <p:pic>
        <p:nvPicPr>
          <p:cNvPr id="53250" name="Picture 2" descr="http://www.notus.com.ua/data/big/uk1ie_en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2386236" cy="1656184"/>
          </a:xfrm>
          <a:prstGeom prst="rect">
            <a:avLst/>
          </a:prstGeom>
          <a:noFill/>
        </p:spPr>
      </p:pic>
      <p:pic>
        <p:nvPicPr>
          <p:cNvPr id="53252" name="Picture 4" descr="http://www.super-pilot.ru/img/work/nomencl/5295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098204" cy="2098204"/>
          </a:xfrm>
          <a:prstGeom prst="rect">
            <a:avLst/>
          </a:prstGeom>
          <a:noFill/>
        </p:spPr>
      </p:pic>
      <p:pic>
        <p:nvPicPr>
          <p:cNvPr id="53256" name="Picture 8" descr="http://img03.taobaocdn.com/bao/uploaded/i3/1020286077/T2V5qLXjVaXXXXXXXX_!!102028607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664296" cy="22571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1700808"/>
            <a:ext cx="3456384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 настоящее время существует  много радио-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управляемых игрушек.</a:t>
            </a:r>
            <a:endParaRPr lang="ru-RU" sz="2800" b="1" dirty="0"/>
          </a:p>
        </p:txBody>
      </p:sp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ещё несколько советов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Телевизор излучает сильное электромагнитное поле.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348880"/>
            <a:ext cx="3419872" cy="28623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Если диагональ экрана больше 29 дюймов, это расстояние увеличивается до 2 метров. От телевизора электромагнитное поле исходит "восьмеркой": одно кольцо образуется перед экраном, а второе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 задней стенки. Диаметр колец примерно 50 сантиметров. </a:t>
            </a:r>
            <a:endParaRPr lang="ru-RU" dirty="0"/>
          </a:p>
        </p:txBody>
      </p:sp>
      <p:pic>
        <p:nvPicPr>
          <p:cNvPr id="51204" name="Picture 4" descr="http://www.mama.lt/Uploads/Catalog/070/151/fbdb4fa874242f4d03fe75c57c/f_nauji-dklases-samsung-televizoriai-3394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4752528" cy="31795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45224"/>
            <a:ext cx="8460432" cy="1200329"/>
          </a:xfrm>
          <a:prstGeom prst="rect">
            <a:avLst/>
          </a:prstGeom>
          <a:solidFill>
            <a:srgbClr val="8BE1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Точно такое же поле исходит от монитора компьютера.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Если поля наслаиваются друг на друга, они увеличиваются в несколько раз.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Лучше отодвинуть телевизор от компьютера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 безопасное расстояние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 метр.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604867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Безопасное расстояние </a:t>
            </a:r>
            <a:r>
              <a:rPr lang="ru-RU" sz="2400" b="1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1,5 метра.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266928" cy="8501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Компьютеры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9154" name="Picture 2" descr="http://wiki.saripkro.ru/images/0_6c695_907211c8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2536032" cy="2520280"/>
          </a:xfrm>
          <a:prstGeom prst="rect">
            <a:avLst/>
          </a:prstGeom>
          <a:noFill/>
        </p:spPr>
      </p:pic>
      <p:pic>
        <p:nvPicPr>
          <p:cNvPr id="49156" name="Picture 4" descr="http://s59.radikal.ru/i164/1202/cb/daf4c93232e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194720" cy="2406690"/>
          </a:xfrm>
          <a:prstGeom prst="rect">
            <a:avLst/>
          </a:prstGeom>
          <a:noFill/>
        </p:spPr>
      </p:pic>
      <p:pic>
        <p:nvPicPr>
          <p:cNvPr id="49158" name="Picture 6" descr="http://svp.ucoz.com/zazamlenie/rozetka_s_zazemleni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24744"/>
            <a:ext cx="2357264" cy="228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645024"/>
            <a:ext cx="8496944" cy="3046988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Компьютеры должны подключаться к отдельной розетке с заземлением.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Поставить ее должен электрик.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Если система электропитания будет организована правильно, то </a:t>
            </a:r>
            <a:r>
              <a:rPr lang="ru-RU" sz="3200" b="1" dirty="0" smtClean="0">
                <a:solidFill>
                  <a:srgbClr val="FFFF00"/>
                </a:solidFill>
              </a:rPr>
              <a:t>излучение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уменьшится в два раза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doskasfoto.ru/foto/2010_11/f228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116358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941168"/>
            <a:ext cx="8532440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Эксперты не советуют размещать микроволновую печь близко к местам для сидения. Уровень излучения там достаточно высок.</a:t>
            </a:r>
            <a:endParaRPr lang="ru-RU" sz="2800" dirty="0"/>
          </a:p>
        </p:txBody>
      </p:sp>
      <p:pic>
        <p:nvPicPr>
          <p:cNvPr id="50180" name="Picture 4" descr="http://tehnorezerv.ru/images/product_images/popup_images/mbt6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405361"/>
            <a:ext cx="3239344" cy="2081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Задумайтесь…</a:t>
            </a:r>
            <a:endParaRPr lang="ru-RU" dirty="0"/>
          </a:p>
        </p:txBody>
      </p:sp>
      <p:pic>
        <p:nvPicPr>
          <p:cNvPr id="3" name="Рисунок 2" descr="mobile_chil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268760"/>
            <a:ext cx="7310616" cy="542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fc8763f-5a76-467e-98e4-538a37b529d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7644" y="3501008"/>
            <a:ext cx="4730326" cy="314682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Всё хорошо, но в меру…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3" descr="http://bm.img.com.ua/img/prikol/images/large/6/9/232296_534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070688" cy="316835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stat21.privet.ru/lr/0c1b95b7aacdc23cde68f09df064d66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1997699" cy="198390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http://vologda-portal.ru/upload/iblock/eb7/telefo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2400267" cy="1800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88640"/>
            <a:ext cx="87129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большую тревогу  вызывает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неправильное пользование детьми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компьютерами и сотовыми телефонами . </a:t>
            </a:r>
            <a:endParaRPr kumimoji="0" lang="ru-RU" sz="400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static5.businessinsider.com/image/4fdf7ef8eab8eabc3400000f/a-multimillion-dollar-cottage-industry-has-sprung-up-around-new-york-citys-school-cell-phone-ba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840426" cy="2880320"/>
          </a:xfrm>
          <a:prstGeom prst="rect">
            <a:avLst/>
          </a:prstGeom>
          <a:noFill/>
        </p:spPr>
      </p:pic>
      <p:pic>
        <p:nvPicPr>
          <p:cNvPr id="20484" name="Picture 4" descr="http://sphotos-b.xx.fbcdn.net/hphotos-ash3/552459_356109974430224_43478679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36639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8712968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5516011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221088"/>
            <a:ext cx="28575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Задумайтесь…</a:t>
            </a:r>
            <a:endParaRPr lang="ru-RU" dirty="0"/>
          </a:p>
        </p:txBody>
      </p:sp>
      <p:pic>
        <p:nvPicPr>
          <p:cNvPr id="3" name="Рисунок 2" descr="mobile_chil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268760"/>
            <a:ext cx="7310616" cy="542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" y="26815"/>
            <a:ext cx="9160057" cy="66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54494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2996952"/>
            <a:ext cx="4877610" cy="3259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Бичом здоровья детей в наши дни становятся сотовые телефоны.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--150X~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204864"/>
            <a:ext cx="35719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rgbClr val="FFFF00"/>
                </a:solidFill>
                <a:effectLst/>
              </a:rPr>
              <a:t>В чём вред сотовых телефонов?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3" name="Рисунок 2" descr="gsm_health-100x1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091684"/>
            <a:ext cx="2448272" cy="2448272"/>
          </a:xfrm>
          <a:prstGeom prst="rect">
            <a:avLst/>
          </a:prstGeom>
        </p:spPr>
      </p:pic>
      <p:pic>
        <p:nvPicPr>
          <p:cNvPr id="11266" name="Picture 2" descr="http://www.avent-live.ru/pics/_600_600_90_1494070531433004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706888" cy="2949650"/>
          </a:xfrm>
          <a:prstGeom prst="rect">
            <a:avLst/>
          </a:prstGeom>
          <a:noFill/>
        </p:spPr>
      </p:pic>
      <p:pic>
        <p:nvPicPr>
          <p:cNvPr id="6" name="Рисунок 5" descr="опасность излучения мобильник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18412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32656"/>
            <a:ext cx="8496944" cy="15696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Наверняка, вам встречалась информация о вреде мобильных телефонов (не самих аппаратов, конечно, а их излучения).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покажем вам факты, подтверждающие, что излучение мобильных телефонов вредно для здоровья человека.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4820" name="Picture 4" descr="http://www.mycricket.com/community/sites/all/uploads/images/the_411/kid_on_cell_phon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081808" cy="3122712"/>
          </a:xfrm>
          <a:prstGeom prst="rect">
            <a:avLst/>
          </a:prstGeom>
          <a:noFill/>
        </p:spPr>
      </p:pic>
      <p:pic>
        <p:nvPicPr>
          <p:cNvPr id="34824" name="Picture 8" descr="http://plus.zp.ua/files.php?file=upload/pr/522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1424980" cy="2087029"/>
          </a:xfrm>
          <a:prstGeom prst="rect">
            <a:avLst/>
          </a:prstGeom>
          <a:noFill/>
        </p:spPr>
      </p:pic>
      <p:pic>
        <p:nvPicPr>
          <p:cNvPr id="34826" name="Picture 10" descr="http://www.hi-fi.ru/upload/iblock/a88/a8898f036d5231a9b08ae57e0f48e1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952525" cy="209621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22" y="2474449"/>
            <a:ext cx="4770164" cy="3591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1741" y="404664"/>
            <a:ext cx="8604448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Нейродиагностический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научный институт в Испании: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2001 году обнаружено, что у 11-13-летних детей, две минуты поговоривших по сотовому телефону, изменение биоэлектрической активности мозга сохраняется еще два часа после того, как они положат трубку.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20" name="Picture 8" descr="http://www.curentul.ro/2009/images/stories/2009/09/01/08%20ata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2808312" cy="2051433"/>
          </a:xfrm>
          <a:prstGeom prst="rect">
            <a:avLst/>
          </a:prstGeom>
          <a:noFill/>
        </p:spPr>
      </p:pic>
      <p:pic>
        <p:nvPicPr>
          <p:cNvPr id="38922" name="Picture 10" descr="http://www.linzik.com/uploads/posts/pics/Pochti_polovina_francuzskix_podrostkov_polzuyutsya_v_sh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688" y="4437112"/>
            <a:ext cx="3162952" cy="1976844"/>
          </a:xfrm>
          <a:prstGeom prst="rect">
            <a:avLst/>
          </a:prstGeom>
          <a:noFill/>
        </p:spPr>
      </p:pic>
      <p:pic>
        <p:nvPicPr>
          <p:cNvPr id="38924" name="Picture 12" descr="http://www.medikforum.ru/news/uploads/posts/2012-12/1356686652_rechevye-problem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66116"/>
            <a:ext cx="2430490" cy="156793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49" y="3429000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78198" cy="17970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Выяснилось , что разговор в течение 35 минут приводит к повышению давления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 descr="mos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2143116"/>
            <a:ext cx="6072230" cy="437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780</Words>
  <Application>Microsoft Office PowerPoint</Application>
  <PresentationFormat>Экран (4:3)</PresentationFormat>
  <Paragraphs>63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Book Antiqua</vt:lpstr>
      <vt:lpstr>Calibri</vt:lpstr>
      <vt:lpstr>inherit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Апекс</vt:lpstr>
      <vt:lpstr>«Дети,  здоровье   и телефон».</vt:lpstr>
      <vt:lpstr>Презентация PowerPoint</vt:lpstr>
      <vt:lpstr>Презентация PowerPoint</vt:lpstr>
      <vt:lpstr>Бичом здоровья детей в наши дни становятся сотовые телефоны.</vt:lpstr>
      <vt:lpstr> В чём вред сотовых телефонов? </vt:lpstr>
      <vt:lpstr>Презентация PowerPoint</vt:lpstr>
      <vt:lpstr>Презентация PowerPoint</vt:lpstr>
      <vt:lpstr>Презентация PowerPoint</vt:lpstr>
      <vt:lpstr>Выяснилось , что разговор в течение 35 минут приводит к повышению давления</vt:lpstr>
      <vt:lpstr>Важно отметить:</vt:lpstr>
      <vt:lpstr>Презентация PowerPoint</vt:lpstr>
      <vt:lpstr>Презентация PowerPoint</vt:lpstr>
      <vt:lpstr>Важно знать!</vt:lpstr>
      <vt:lpstr>У кого нет сотового телефона?</vt:lpstr>
      <vt:lpstr>Мы не отговариваем вас пользоваться мобильными телефонами.  Без сотового мы уже не обойдемся.</vt:lpstr>
      <vt:lpstr>Надо не отказываться от достоинств прогресса, а просто правильно и разумно их использовать.</vt:lpstr>
      <vt:lpstr> Какие правила нужно соблюдать при использовании сотового телефона?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ещё несколько советов </vt:lpstr>
      <vt:lpstr>Телевизор излучает сильное электромагнитное поле.</vt:lpstr>
      <vt:lpstr>Компьютеры</vt:lpstr>
      <vt:lpstr>Презентация PowerPoint</vt:lpstr>
      <vt:lpstr>Задумайтесь…</vt:lpstr>
      <vt:lpstr>Всё хорошо, но в меру…</vt:lpstr>
      <vt:lpstr>Презентация PowerPoint</vt:lpstr>
      <vt:lpstr>Задумайтесь…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Budko</dc:creator>
  <cp:lastModifiedBy>USER</cp:lastModifiedBy>
  <cp:revision>82</cp:revision>
  <dcterms:created xsi:type="dcterms:W3CDTF">2011-11-02T03:08:54Z</dcterms:created>
  <dcterms:modified xsi:type="dcterms:W3CDTF">2021-12-21T06:45:13Z</dcterms:modified>
</cp:coreProperties>
</file>