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9" r:id="rId7"/>
    <p:sldId id="270" r:id="rId8"/>
    <p:sldId id="263" r:id="rId9"/>
    <p:sldId id="265" r:id="rId10"/>
    <p:sldId id="26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569" autoAdjust="0"/>
  </p:normalViewPr>
  <p:slideViewPr>
    <p:cSldViewPr>
      <p:cViewPr>
        <p:scale>
          <a:sx n="60" d="100"/>
          <a:sy n="60" d="100"/>
        </p:scale>
        <p:origin x="-1650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D7D69-10F8-4866-B491-03993C76FE4E}" type="datetimeFigureOut">
              <a:rPr lang="ru-RU"/>
              <a:pPr>
                <a:defRPr/>
              </a:pPr>
              <a:t>15.12.2021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6EE99-D2FA-48C2-AA73-D03C6DB765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2497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12BBC-6AD9-41F9-9404-DB063F315024}" type="datetimeFigureOut">
              <a:rPr lang="ru-RU"/>
              <a:pPr>
                <a:defRPr/>
              </a:pPr>
              <a:t>15.12.2021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65585-8244-4E57-94B1-31403EF44A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2878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7C1DC-7830-400D-B761-942F3D55B8FC}" type="datetimeFigureOut">
              <a:rPr lang="ru-RU"/>
              <a:pPr>
                <a:defRPr/>
              </a:pPr>
              <a:t>15.12.2021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0A3C8-08F8-4A6E-98D2-BF4A2FDB7A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960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A7B73-DCAC-4FA9-9D8A-43298E2F4F26}" type="datetimeFigureOut">
              <a:rPr lang="ru-RU"/>
              <a:pPr>
                <a:defRPr/>
              </a:pPr>
              <a:t>15.12.2021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D1E14-1D9F-4F6F-BD14-0A1DA095DE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78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8F31-39A1-4456-B993-84A167D47E2A}" type="datetimeFigureOut">
              <a:rPr lang="ru-RU"/>
              <a:pPr>
                <a:defRPr/>
              </a:pPr>
              <a:t>15.12.2021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E09FC-69D3-49F0-ADF4-23B804D591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8977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971C8-7AF6-4D07-8397-B5DBE44D3576}" type="datetimeFigureOut">
              <a:rPr lang="ru-RU"/>
              <a:pPr>
                <a:defRPr/>
              </a:pPr>
              <a:t>15.12.2021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0FD65-5EEE-4AA3-AB54-B1C9165C5D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0222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97FC2-1B74-4BC1-89D3-D33C9C1EC7E0}" type="datetimeFigureOut">
              <a:rPr lang="ru-RU"/>
              <a:pPr>
                <a:defRPr/>
              </a:pPr>
              <a:t>15.12.2021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4E840-2697-49B6-AC98-5063158BC7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91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41B98-D3B6-4213-912D-4712182879E9}" type="datetimeFigureOut">
              <a:rPr lang="ru-RU"/>
              <a:pPr>
                <a:defRPr/>
              </a:pPr>
              <a:t>15.12.2021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E5A74-E927-4166-ADC8-DCCF190670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111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9817F-032A-43F4-A0C5-E31CBEC90F5A}" type="datetimeFigureOut">
              <a:rPr lang="ru-RU"/>
              <a:pPr>
                <a:defRPr/>
              </a:pPr>
              <a:t>15.12.2021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E99A9-B833-49CE-AE7B-47E6A74B3E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6455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4C880-57BC-4C22-B8D8-8490D5AA9177}" type="datetimeFigureOut">
              <a:rPr lang="ru-RU"/>
              <a:pPr>
                <a:defRPr/>
              </a:pPr>
              <a:t>15.12.2021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FB80A-E1E6-42B9-A547-80F410FA91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4833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3DCFC-B39F-4AA1-A074-1D1FC876A63B}" type="datetimeFigureOut">
              <a:rPr lang="ru-RU"/>
              <a:pPr>
                <a:defRPr/>
              </a:pPr>
              <a:t>15.12.2021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C727D-90E0-4918-9A59-E21B1319B6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466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7FB9C5-F267-4781-9CFC-13FEF03DAF5A}" type="datetimeFigureOut">
              <a:rPr lang="ru-RU"/>
              <a:pPr>
                <a:defRPr/>
              </a:pPr>
              <a:t>15.12.2021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C6DF00-64AB-4642-AFE7-8FABAE03E9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9" descr="Зеленый мрамор"/>
          <p:cNvSpPr>
            <a:spLocks noChangeArrowheads="1" noChangeShapeType="1" noTextEdit="1"/>
          </p:cNvSpPr>
          <p:nvPr/>
        </p:nvSpPr>
        <p:spPr bwMode="auto">
          <a:xfrm>
            <a:off x="1947863" y="765175"/>
            <a:ext cx="4927600" cy="449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84807"/>
                </a:solidFill>
                <a:latin typeface="Arial"/>
                <a:cs typeface="Arial"/>
              </a:rPr>
              <a:t>Старшая  группа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WordArt 6" descr="Зеленый мрамор"/>
          <p:cNvSpPr>
            <a:spLocks noChangeArrowheads="1" noChangeShapeType="1" noTextEdit="1"/>
          </p:cNvSpPr>
          <p:nvPr/>
        </p:nvSpPr>
        <p:spPr bwMode="auto">
          <a:xfrm>
            <a:off x="1547813" y="692150"/>
            <a:ext cx="5688012" cy="4392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i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Georgia"/>
              </a:rPr>
              <a:t>Группу всю мы показали,</a:t>
            </a:r>
          </a:p>
          <a:p>
            <a:pPr algn="ctr"/>
            <a:r>
              <a:rPr lang="ru-RU" i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Georgia"/>
              </a:rPr>
              <a:t>О себе все рассказали.</a:t>
            </a:r>
          </a:p>
          <a:p>
            <a:pPr algn="ctr"/>
            <a:r>
              <a:rPr lang="ru-RU" i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Georgia"/>
              </a:rPr>
              <a:t>Вас в гости снова будем ждать,</a:t>
            </a:r>
          </a:p>
          <a:p>
            <a:pPr algn="ctr"/>
            <a:r>
              <a:rPr lang="ru-RU" i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Georgia"/>
              </a:rPr>
              <a:t>Нам есть еще, что показать!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WordArt 8" descr="Зеленый мрамор"/>
          <p:cNvSpPr>
            <a:spLocks noChangeArrowheads="1" noChangeShapeType="1" noTextEdit="1"/>
          </p:cNvSpPr>
          <p:nvPr/>
        </p:nvSpPr>
        <p:spPr bwMode="auto">
          <a:xfrm>
            <a:off x="1475656" y="260648"/>
            <a:ext cx="6120680" cy="57606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2598"/>
              </a:avLst>
            </a:prstTxWarp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0000FF"/>
                </a:solidFill>
                <a:latin typeface="times new roman"/>
              </a:rPr>
              <a:t>	</a:t>
            </a:r>
            <a:r>
              <a:rPr lang="ru-RU" sz="3200" b="1" i="1" dirty="0">
                <a:solidFill>
                  <a:srgbClr val="FF0000"/>
                </a:solidFill>
                <a:latin typeface="times new roman"/>
              </a:rPr>
              <a:t>Наш девиз:</a:t>
            </a:r>
            <a:endParaRPr lang="ru-RU" sz="32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sz="3200" b="1" i="1" dirty="0">
                <a:solidFill>
                  <a:srgbClr val="800000"/>
                </a:solidFill>
                <a:latin typeface="times new roman"/>
              </a:rPr>
              <a:t>Мы маленькие гномики,</a:t>
            </a:r>
            <a:r>
              <a:rPr lang="ru-RU" sz="32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3200" dirty="0">
                <a:solidFill>
                  <a:srgbClr val="000000"/>
                </a:solidFill>
                <a:latin typeface="times new roman"/>
              </a:rPr>
            </a:br>
            <a:r>
              <a:rPr lang="ru-RU" sz="3200" b="1" i="1" dirty="0">
                <a:solidFill>
                  <a:srgbClr val="800000"/>
                </a:solidFill>
                <a:latin typeface="times new roman"/>
              </a:rPr>
              <a:t>Веселый мы народ.</a:t>
            </a:r>
            <a:r>
              <a:rPr lang="ru-RU" sz="32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3200" dirty="0">
                <a:solidFill>
                  <a:srgbClr val="000000"/>
                </a:solidFill>
                <a:latin typeface="times new roman"/>
              </a:rPr>
            </a:br>
            <a:r>
              <a:rPr lang="ru-RU" sz="3200" b="1" i="1" dirty="0">
                <a:solidFill>
                  <a:srgbClr val="800000"/>
                </a:solidFill>
                <a:latin typeface="times new roman"/>
              </a:rPr>
              <a:t>Петь, танцевать, учиться</a:t>
            </a:r>
            <a:r>
              <a:rPr lang="ru-RU" sz="32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3200" dirty="0">
                <a:solidFill>
                  <a:srgbClr val="000000"/>
                </a:solidFill>
                <a:latin typeface="times new roman"/>
              </a:rPr>
            </a:br>
            <a:r>
              <a:rPr lang="ru-RU" sz="3200" b="1" i="1" dirty="0">
                <a:solidFill>
                  <a:srgbClr val="800000"/>
                </a:solidFill>
                <a:latin typeface="times new roman"/>
              </a:rPr>
              <a:t>Готовы круглый год!</a:t>
            </a:r>
            <a:endParaRPr lang="ru-RU" sz="3200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ru-RU" sz="3200" i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tile tx="0" ty="0" sx="100000" sy="100000" flip="none" algn="tl"/>
              </a:blipFill>
              <a:latin typeface="Georgi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10" descr="Зеленый мрамор"/>
          <p:cNvSpPr>
            <a:spLocks noChangeArrowheads="1" noChangeShapeType="1" noTextEdit="1"/>
          </p:cNvSpPr>
          <p:nvPr/>
        </p:nvSpPr>
        <p:spPr bwMode="auto">
          <a:xfrm>
            <a:off x="1258888" y="549275"/>
            <a:ext cx="63373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i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Georgia"/>
              </a:rPr>
              <a:t>Наши воспитатели:</a:t>
            </a:r>
          </a:p>
        </p:txBody>
      </p:sp>
      <p:sp>
        <p:nvSpPr>
          <p:cNvPr id="4099" name="WordArt 12" descr="Зеленый мрамор"/>
          <p:cNvSpPr>
            <a:spLocks noChangeArrowheads="1" noChangeShapeType="1" noTextEdit="1"/>
          </p:cNvSpPr>
          <p:nvPr/>
        </p:nvSpPr>
        <p:spPr bwMode="auto">
          <a:xfrm>
            <a:off x="1096963" y="4508500"/>
            <a:ext cx="2898775" cy="520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i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Georgia"/>
              </a:rPr>
              <a:t>Елена Валерьевна</a:t>
            </a:r>
          </a:p>
          <a:p>
            <a:pPr algn="ctr"/>
            <a:r>
              <a:rPr lang="ru-RU" sz="2800" i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Georgia"/>
              </a:rPr>
              <a:t>Стеньшина</a:t>
            </a:r>
          </a:p>
        </p:txBody>
      </p:sp>
      <p:sp>
        <p:nvSpPr>
          <p:cNvPr id="4100" name="WordArt 13" descr="Зеленый мрамор"/>
          <p:cNvSpPr>
            <a:spLocks noChangeArrowheads="1" noChangeShapeType="1" noTextEdit="1"/>
          </p:cNvSpPr>
          <p:nvPr/>
        </p:nvSpPr>
        <p:spPr bwMode="auto">
          <a:xfrm>
            <a:off x="4932363" y="4581525"/>
            <a:ext cx="2376487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i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Georgia"/>
              </a:rPr>
              <a:t>Роза Ивановна </a:t>
            </a:r>
          </a:p>
          <a:p>
            <a:pPr algn="ctr"/>
            <a:r>
              <a:rPr lang="ru-RU" sz="2800" i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Georgia"/>
              </a:rPr>
              <a:t>Никитина </a:t>
            </a:r>
          </a:p>
        </p:txBody>
      </p:sp>
      <p:sp>
        <p:nvSpPr>
          <p:cNvPr id="4101" name="WordArt 14" descr="Зеленый мрамор"/>
          <p:cNvSpPr>
            <a:spLocks noChangeArrowheads="1" noChangeShapeType="1" noTextEdit="1"/>
          </p:cNvSpPr>
          <p:nvPr/>
        </p:nvSpPr>
        <p:spPr bwMode="auto">
          <a:xfrm>
            <a:off x="2195736" y="5029200"/>
            <a:ext cx="4681289" cy="11695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2800" i="1" u="sng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Georgia"/>
              </a:rPr>
              <a:t>Младший воспитатель</a:t>
            </a:r>
          </a:p>
          <a:p>
            <a:pPr algn="ctr">
              <a:defRPr/>
            </a:pPr>
            <a:r>
              <a:rPr lang="ru-RU" sz="2200" i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Georgia"/>
              </a:rPr>
              <a:t>Екатерина Владимировна</a:t>
            </a:r>
          </a:p>
          <a:p>
            <a:pPr algn="ctr">
              <a:defRPr/>
            </a:pPr>
            <a:r>
              <a:rPr lang="ru-RU" sz="2200" i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Georgia"/>
              </a:rPr>
              <a:t>Ямщикова</a:t>
            </a:r>
            <a:endParaRPr lang="ru-RU" sz="2200" i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tile tx="0" ty="0" sx="100000" sy="100000" flip="none" algn="tl"/>
              </a:blipFill>
              <a:latin typeface="Georgia"/>
            </a:endParaRPr>
          </a:p>
        </p:txBody>
      </p:sp>
      <p:pic>
        <p:nvPicPr>
          <p:cNvPr id="4102" name="Picture 11" descr="C:\Users\Пользователь\Desktop\IMG_53101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4138" y="1265238"/>
            <a:ext cx="2640012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68776" y="1295564"/>
            <a:ext cx="2195511" cy="3177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8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5" descr="Зеленый мрамор"/>
          <p:cNvSpPr>
            <a:spLocks noChangeArrowheads="1" noChangeShapeType="1" noTextEdit="1"/>
          </p:cNvSpPr>
          <p:nvPr/>
        </p:nvSpPr>
        <p:spPr bwMode="auto">
          <a:xfrm>
            <a:off x="1476375" y="1268413"/>
            <a:ext cx="5832475" cy="2447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i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Georgia"/>
              </a:rPr>
              <a:t>В группе у нас</a:t>
            </a:r>
          </a:p>
          <a:p>
            <a:pPr algn="ctr"/>
            <a:r>
              <a:rPr lang="ru-RU" i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Georgia"/>
              </a:rPr>
              <a:t>Очень интересно!</a:t>
            </a:r>
          </a:p>
          <a:p>
            <a:pPr algn="ctr"/>
            <a:r>
              <a:rPr lang="ru-RU" i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Georgia"/>
              </a:rPr>
              <a:t>Хотим мы провести для Вас</a:t>
            </a:r>
          </a:p>
          <a:p>
            <a:pPr algn="ctr"/>
            <a:r>
              <a:rPr lang="ru-RU" i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Georgia"/>
              </a:rPr>
              <a:t>Экскурсию все вместе!</a:t>
            </a:r>
          </a:p>
          <a:p>
            <a:pPr algn="ctr"/>
            <a:r>
              <a:rPr lang="ru-RU" i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Georgia"/>
              </a:rPr>
              <a:t>Мы двери в сказку открываем</a:t>
            </a:r>
          </a:p>
          <a:p>
            <a:pPr algn="ctr"/>
            <a:r>
              <a:rPr lang="ru-RU" i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Georgia"/>
              </a:rPr>
              <a:t>И в нашу группу приглашаем!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42910" y="428604"/>
            <a:ext cx="8072494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Georgia"/>
                <a:cs typeface="+mn-cs"/>
              </a:rPr>
              <a:t>Здесь солнышко всегда сияет,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Georgia"/>
                <a:cs typeface="+mn-cs"/>
              </a:rPr>
              <a:t>Нам настроение поднимает.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Georgia"/>
                <a:cs typeface="+mn-cs"/>
              </a:rPr>
              <a:t>С вами в группу мы попали,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Georgia"/>
                <a:cs typeface="+mn-cs"/>
              </a:rPr>
              <a:t>Вы такого не видали.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Georgia"/>
                <a:cs typeface="+mn-cs"/>
              </a:rPr>
              <a:t>Все, о чем мечтали... здесь непременно это есть!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8050" y="2060575"/>
            <a:ext cx="4770438" cy="3384550"/>
          </a:xfrm>
          <a:prstGeom prst="rect">
            <a:avLst/>
          </a:prstGeom>
          <a:noFill/>
          <a:ln w="127000" cap="sq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5267" y="192399"/>
            <a:ext cx="4770829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Georgia"/>
              </a:rPr>
              <a:t>В игры разные </a:t>
            </a:r>
            <a:r>
              <a:rPr lang="ru-RU" sz="3200" i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Georgia"/>
              </a:rPr>
              <a:t>играем</a:t>
            </a:r>
            <a:endParaRPr lang="ru-RU" sz="3200" i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tile tx="0" ty="0" sx="100000" sy="100000" flip="none" algn="tl"/>
              </a:blipFill>
              <a:latin typeface="Georgia"/>
            </a:endParaRP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800100"/>
            <a:ext cx="1863725" cy="2486025"/>
          </a:xfrm>
          <a:prstGeom prst="rect">
            <a:avLst/>
          </a:prstGeom>
          <a:noFill/>
          <a:ln w="127000" cap="sq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2125" y="777875"/>
            <a:ext cx="3336925" cy="2501900"/>
          </a:xfrm>
          <a:prstGeom prst="rect">
            <a:avLst/>
          </a:prstGeom>
          <a:noFill/>
          <a:ln w="127000" cap="sq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9063" y="3429000"/>
            <a:ext cx="1865312" cy="2486025"/>
          </a:xfrm>
          <a:prstGeom prst="rect">
            <a:avLst/>
          </a:prstGeom>
          <a:noFill/>
          <a:ln w="127000" cap="sq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3495675"/>
            <a:ext cx="3265488" cy="2454275"/>
          </a:xfrm>
          <a:prstGeom prst="rect">
            <a:avLst/>
          </a:prstGeom>
          <a:noFill/>
          <a:ln w="127000" cap="sq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21057" y="1085409"/>
            <a:ext cx="2736304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Georgia"/>
              </a:rPr>
              <a:t>Музей и библиотеки посещаем! </a:t>
            </a:r>
            <a:endParaRPr lang="ru-RU" sz="3200" i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tile tx="0" ty="0" sx="100000" sy="100000" flip="none" algn="tl"/>
              </a:blipFill>
              <a:latin typeface="Georgia"/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4013200" cy="2879725"/>
          </a:xfrm>
          <a:prstGeom prst="rect">
            <a:avLst/>
          </a:prstGeom>
          <a:noFill/>
          <a:ln w="127000" cap="sq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5388" y="3379788"/>
            <a:ext cx="4273550" cy="2879725"/>
          </a:xfrm>
          <a:prstGeom prst="rect">
            <a:avLst/>
          </a:prstGeom>
          <a:noFill/>
          <a:ln w="127000" cap="sq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1052513"/>
            <a:ext cx="5376863" cy="4032250"/>
          </a:xfrm>
          <a:prstGeom prst="rect">
            <a:avLst/>
          </a:prstGeom>
          <a:noFill/>
          <a:ln w="127000" cap="sq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2610" y="188640"/>
            <a:ext cx="50818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Georgia"/>
              </a:rPr>
              <a:t>Стенгазеты выпускаем!</a:t>
            </a:r>
            <a:endParaRPr lang="ru-RU" sz="3200" i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1">
                <a:blip r:embed="rId3"/>
                <a:srcRect/>
                <a:tile tx="0" ty="0" sx="100000" sy="100000" flip="none" algn="tl"/>
              </a:blipFill>
              <a:latin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Прямоугольник 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15888"/>
            <a:ext cx="57610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1412875"/>
            <a:ext cx="5280025" cy="3959225"/>
          </a:xfrm>
          <a:prstGeom prst="rect">
            <a:avLst/>
          </a:prstGeom>
          <a:noFill/>
          <a:ln w="127000" cap="sq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111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Calibri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Алена</cp:lastModifiedBy>
  <cp:revision>68</cp:revision>
  <dcterms:created xsi:type="dcterms:W3CDTF">2015-11-22T06:50:46Z</dcterms:created>
  <dcterms:modified xsi:type="dcterms:W3CDTF">2021-12-15T19:04:55Z</dcterms:modified>
</cp:coreProperties>
</file>