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9" r:id="rId3"/>
    <p:sldId id="257" r:id="rId4"/>
    <p:sldId id="258" r:id="rId5"/>
    <p:sldId id="259" r:id="rId6"/>
    <p:sldId id="268" r:id="rId7"/>
    <p:sldId id="260" r:id="rId8"/>
    <p:sldId id="266" r:id="rId9"/>
    <p:sldId id="267" r:id="rId10"/>
    <p:sldId id="263" r:id="rId11"/>
    <p:sldId id="262" r:id="rId12"/>
    <p:sldId id="264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D4"/>
    <a:srgbClr val="DA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0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0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3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3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C363-F6A3-463B-A793-6D1EC5A0CF8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AC27-0C6B-4F52-9C7B-31297ADFE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4675" y="466725"/>
            <a:ext cx="4857750" cy="6477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МБДОУ «ЦРР-детский сад №50 «Непоседа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г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Новочебоксарск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55900" y="3009900"/>
            <a:ext cx="6486525" cy="1028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Презентация группы «Песенка»</a:t>
            </a:r>
          </a:p>
        </p:txBody>
      </p:sp>
    </p:spTree>
    <p:extLst>
      <p:ext uri="{BB962C8B-B14F-4D97-AF65-F5344CB8AC3E}">
        <p14:creationId xmlns:p14="http://schemas.microsoft.com/office/powerpoint/2010/main" val="37378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22" y="679450"/>
            <a:ext cx="4124325" cy="5499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4814" y="2585297"/>
            <a:ext cx="4895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салон красоты скорей поспешите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Макияж и прическу здесь наведите!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972" y="1628775"/>
            <a:ext cx="5783028" cy="3777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550" y="2562225"/>
            <a:ext cx="410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Любим в кухне мы играть,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Печь пирог, стол накрывать.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гости звать своих друзей,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Накормить всех поскорей!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576" y="2389187"/>
            <a:ext cx="5848351" cy="2079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В группе расположен магазин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В нем множество с продуктами корзин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 нам в магазин вы приходите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Продукты разные купите!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108" y="673100"/>
            <a:ext cx="413385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6293" y="2271713"/>
            <a:ext cx="4305300" cy="3176587"/>
          </a:xfrm>
        </p:spPr>
        <p:txBody>
          <a:bodyPr>
            <a:normAutofit/>
          </a:bodyPr>
          <a:lstStyle/>
          <a:p>
            <a:pPr marL="91440" lvl="0" indent="-91440"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Я люблю свой детский сад</a:t>
            </a:r>
          </a:p>
          <a:p>
            <a:pPr marL="91440" lvl="0" indent="-91440"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 нем полным полно ребят.</a:t>
            </a:r>
          </a:p>
          <a:p>
            <a:pPr marL="91440" lvl="0" indent="-91440"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Раз, два, три, четыре, пять</a:t>
            </a:r>
          </a:p>
          <a:p>
            <a:pPr marL="91440" lvl="0" indent="-91440"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Жаль, что всех не сосчитать,</a:t>
            </a:r>
          </a:p>
          <a:p>
            <a:pPr marL="91440" lvl="0" indent="-91440"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Может сто их, может двести.</a:t>
            </a:r>
          </a:p>
          <a:p>
            <a:pPr marL="91440" lvl="0" indent="-91440"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Хорошо, когда мы вместе!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71" y="1402081"/>
            <a:ext cx="5394959" cy="40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Это наша группа – «Песенка»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469" y="1862050"/>
            <a:ext cx="5947433" cy="42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7074" y="2373428"/>
            <a:ext cx="4429125" cy="23272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Наш девиз: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Группа «Песенка» зовется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Нам здесь весело живется.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Любим мы лепить, играть,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Песни петь и рисовать!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1109662"/>
            <a:ext cx="4848225" cy="44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1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Наши воспитатели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63" y="1602823"/>
            <a:ext cx="3029975" cy="3944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768" y="1602823"/>
            <a:ext cx="2962913" cy="394445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84028" y="5839222"/>
            <a:ext cx="4518444" cy="4949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Михайлова Галина Васильевна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886" y="5839222"/>
            <a:ext cx="454191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43" y="1403798"/>
            <a:ext cx="4279763" cy="4298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806" y="829887"/>
            <a:ext cx="3898670" cy="51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40" y="476830"/>
            <a:ext cx="4743450" cy="1698625"/>
          </a:xfrm>
        </p:spPr>
        <p:txBody>
          <a:bodyPr/>
          <a:lstStyle/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Свежий воздух малышам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Нужен и полезен!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Очень весело гулять!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 никаких болезней!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84162" y="1112003"/>
            <a:ext cx="5081383" cy="3811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75" y="3150525"/>
            <a:ext cx="2876994" cy="3283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1542" y="2843038"/>
            <a:ext cx="3754120" cy="28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8474" y="4363242"/>
            <a:ext cx="4419601" cy="1998664"/>
          </a:xfrm>
        </p:spPr>
        <p:txBody>
          <a:bodyPr/>
          <a:lstStyle/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Книга – верный,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Книга – первый,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Книга – лучший друг ребят.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Нам никак нельзя без книжки,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Все ребята говорят.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1" y="1647825"/>
            <a:ext cx="4953000" cy="3714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74" y="536176"/>
            <a:ext cx="4352926" cy="3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78" y="2527299"/>
            <a:ext cx="5650235" cy="18034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Какие разные на полке инструменты!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Они подарят нам прекрасные моменты!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Мы с удовольствием на них играем,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Когда с друзьями дни рожденья отмечаем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177" y="1743508"/>
            <a:ext cx="5564187" cy="3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330" y="2466880"/>
            <a:ext cx="4762500" cy="19242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Есть  группе тихий уголок.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Там тишина. Слышно сопенье…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нем совершенствует уменье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настольную игру игрок!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23" y="1837023"/>
            <a:ext cx="5515976" cy="3498659"/>
          </a:xfrm>
        </p:spPr>
      </p:pic>
    </p:spTree>
    <p:extLst>
      <p:ext uri="{BB962C8B-B14F-4D97-AF65-F5344CB8AC3E}">
        <p14:creationId xmlns:p14="http://schemas.microsoft.com/office/powerpoint/2010/main" val="32599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8AD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216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Тема Office</vt:lpstr>
      <vt:lpstr>Презентация PowerPoint</vt:lpstr>
      <vt:lpstr>Это наша группа – «Песенка»</vt:lpstr>
      <vt:lpstr>Презентация PowerPoint</vt:lpstr>
      <vt:lpstr>Наши воспитатели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 группе тихий уголок. Там тишина. Слышно сопенье… В нем совершенствует уменье В настольную игру игрок!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2021-11-11T17:26:48Z</dcterms:created>
  <dcterms:modified xsi:type="dcterms:W3CDTF">2021-12-15T18:21:15Z</dcterms:modified>
</cp:coreProperties>
</file>