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8108950" cy="2544763"/>
          </a:xfrm>
        </p:spPr>
        <p:txBody>
          <a:bodyPr/>
          <a:lstStyle/>
          <a:p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в ДОУ</a:t>
            </a:r>
            <a:r>
              <a:rPr lang="ru-RU" dirty="0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26974" cy="24202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1"/>
            <a:ext cx="2160240" cy="2693643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При игре в кукольный театр, используя куклы Би-ба-бо,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71" y="2132856"/>
            <a:ext cx="4320480" cy="3456384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54284" name="Picture 12" descr="photo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7200900" cy="446405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коммуникатив-ных, организаторских, двигательных и т.д.)</a:t>
            </a:r>
          </a:p>
          <a:p>
            <a:endParaRPr lang="ru-RU" b="1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32774" name="Picture 6" descr="dsc08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75"/>
            <a:ext cx="4244975" cy="439261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3600450" cy="2592387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img_0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3903663"/>
            <a:ext cx="3587750" cy="25495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2" name="Picture 8" descr="2010-05-19-14-39-32-xlgvywf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03663"/>
            <a:ext cx="3457575" cy="2693987"/>
          </a:xfrm>
          <a:ln w="57150">
            <a:solidFill>
              <a:srgbClr val="FFFF00"/>
            </a:solidFill>
          </a:ln>
        </p:spPr>
      </p:pic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38922" name="Picture 10" descr="img_2368_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744913" cy="24828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4" name="Picture 12" descr="2_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903663"/>
            <a:ext cx="2303463" cy="27654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255</TotalTime>
  <Words>474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Театрализованная деятельность  в ДОУ </vt:lpstr>
      <vt:lpstr>На что направлена театрализованная деятельность?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Конусный, настольный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user</cp:lastModifiedBy>
  <cp:revision>8</cp:revision>
  <dcterms:created xsi:type="dcterms:W3CDTF">2012-09-13T07:56:08Z</dcterms:created>
  <dcterms:modified xsi:type="dcterms:W3CDTF">2017-03-13T18:49:04Z</dcterms:modified>
</cp:coreProperties>
</file>