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0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7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7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3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2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DBE0-EC04-43F9-BAE1-DB250AEAF5E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714F-262A-449B-A064-B1D58C27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8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19" y="0"/>
            <a:ext cx="93294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19" y="0"/>
            <a:ext cx="932943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7" y="0"/>
            <a:ext cx="91615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01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" y="0"/>
            <a:ext cx="91335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0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7" y="0"/>
            <a:ext cx="915625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9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00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1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30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" y="0"/>
            <a:ext cx="909276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59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9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" y="0"/>
            <a:ext cx="90169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3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" y="0"/>
            <a:ext cx="91363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55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3"/>
            <a:ext cx="9144000" cy="687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7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9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27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16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6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315-26</dc:creator>
  <cp:lastModifiedBy>315-26</cp:lastModifiedBy>
  <cp:revision>18</cp:revision>
  <dcterms:created xsi:type="dcterms:W3CDTF">2016-11-21T06:34:20Z</dcterms:created>
  <dcterms:modified xsi:type="dcterms:W3CDTF">2016-11-21T06:57:32Z</dcterms:modified>
</cp:coreProperties>
</file>