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3" r:id="rId5"/>
    <p:sldId id="267" r:id="rId6"/>
    <p:sldId id="276" r:id="rId7"/>
    <p:sldId id="275" r:id="rId8"/>
    <p:sldId id="268" r:id="rId9"/>
    <p:sldId id="280" r:id="rId10"/>
    <p:sldId id="279" r:id="rId11"/>
    <p:sldId id="270" r:id="rId12"/>
    <p:sldId id="269" r:id="rId13"/>
    <p:sldId id="278" r:id="rId14"/>
    <p:sldId id="271" r:id="rId15"/>
    <p:sldId id="261" r:id="rId16"/>
    <p:sldId id="28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FE293B"/>
    <a:srgbClr val="FE4662"/>
    <a:srgbClr val="499912"/>
    <a:srgbClr val="FE5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5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6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1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5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4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6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2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2BAE-C7F3-4B80-86F1-D89264F0C9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836E-EC81-4648-920E-D6E9493A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2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701" y="6168980"/>
            <a:ext cx="7984902" cy="553791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МБДОУ «ЦРР – д</a:t>
            </a: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/</a:t>
            </a:r>
            <a:r>
              <a:rPr lang="ru-RU" sz="3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 №50 «НЕПОСЕДА»</a:t>
            </a:r>
            <a:endParaRPr lang="ru-RU" sz="360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5627" y="1996226"/>
            <a:ext cx="57182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дивный свет в окошке,</a:t>
            </a:r>
          </a:p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</a:t>
            </a:r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здравствуй тень!</a:t>
            </a:r>
          </a:p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</a:t>
            </a:r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садик наш любимый,</a:t>
            </a:r>
          </a:p>
          <a:p>
            <a:pPr algn="ctr"/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наш день!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3037" y="53047"/>
            <a:ext cx="7250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  пожаловать  в  </a:t>
            </a:r>
          </a:p>
          <a:p>
            <a:pPr algn="ctr"/>
            <a:r>
              <a:rPr lang="ru-RU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подготовительную к школе </a:t>
            </a:r>
          </a:p>
          <a:p>
            <a:pPr algn="ctr"/>
            <a:r>
              <a:rPr lang="ru-RU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 «Сказка»!</a:t>
            </a:r>
            <a:endParaRPr lang="ru-RU" sz="36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6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8" b="25562"/>
          <a:stretch/>
        </p:blipFill>
        <p:spPr>
          <a:xfrm>
            <a:off x="729028" y="2987898"/>
            <a:ext cx="7685941" cy="377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601" y="177083"/>
            <a:ext cx="4997004" cy="281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3182" y="164417"/>
            <a:ext cx="368335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физкультурном зале мы -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занимаемся!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мы сильными - должны!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как стараемся!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массажа, для осанки –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и мячики!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спортивные какие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0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7809" y="203825"/>
            <a:ext cx="7012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спортом нужно подружиться.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тем, кто с ним еще не дружен.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вам он всем взбодриться.</a:t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для здоровья очень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нужен!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98" r="21409" b="13505"/>
          <a:stretch/>
        </p:blipFill>
        <p:spPr>
          <a:xfrm>
            <a:off x="3800269" y="1997921"/>
            <a:ext cx="5208531" cy="386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02" y="1755285"/>
            <a:ext cx="3587768" cy="478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8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331" y="90153"/>
            <a:ext cx="5009880" cy="191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милые девчушки –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Веселушки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хохотушки. Любят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куколок качать,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цветочки поливать!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на презентацию 2018 сказка осень\IMG_20180906_085654_resized_20181014_032556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5335">
            <a:off x="334363" y="1994590"/>
            <a:ext cx="3302133" cy="4402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а презентацию 2018 сказка осень\IMG_20181015_102425_resized_20181016_0717319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676">
            <a:off x="4653105" y="1996943"/>
            <a:ext cx="3940935" cy="4639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786" y="841252"/>
            <a:ext cx="3434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уберём 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листочки подметём!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чисто и приятно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гулять здесь день за днём!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453" y="660040"/>
            <a:ext cx="4306989" cy="574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74"/>
          <a:stretch/>
        </p:blipFill>
        <p:spPr>
          <a:xfrm>
            <a:off x="215786" y="2041581"/>
            <a:ext cx="4201667" cy="468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2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428" y="167425"/>
            <a:ext cx="82167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мальчики – сильны,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остроумны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веселы! Всем помогут! И в беде,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выручат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всегда, везде!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2479">
            <a:off x="591992" y="3848245"/>
            <a:ext cx="2200796" cy="29343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795">
            <a:off x="3003525" y="1484621"/>
            <a:ext cx="5885644" cy="441423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1870">
            <a:off x="760526" y="1226398"/>
            <a:ext cx="1863727" cy="248496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0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26535" y="115910"/>
            <a:ext cx="6117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 игры и приключений,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малыш здесь хочет побывать.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превратится в Золушку иль в принца,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всем свои таланты показать.</a:t>
            </a:r>
            <a:endParaRPr lang="ru-RU" sz="20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7894"/>
            <a:ext cx="1674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Театр, словно чародей, волшебник,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Своею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палочкой</a:t>
            </a:r>
            <a:endParaRPr lang="ru-RU" sz="20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976773"/>
            <a:ext cx="3026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волшебной проведя,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ребёнок, скромный и застенчивый,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вдруг играет короля.</a:t>
            </a:r>
          </a:p>
        </p:txBody>
      </p:sp>
      <p:pic>
        <p:nvPicPr>
          <p:cNvPr id="10242" name="Picture 2" descr="C:\Users\User\Desktop\на презентацию 2018 сказка осень\IMG_20180927_101147_resized_20181014_0325547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7836">
            <a:off x="5569460" y="1744969"/>
            <a:ext cx="3406653" cy="398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на презентацию 2018 сказка осень\IMG_20181015_104309_resized_20181016_07173288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66215">
            <a:off x="3026535" y="1585505"/>
            <a:ext cx="2591520" cy="3142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а презентацию 2018 сказка осень\IMG_20181015_104450_resized_20181016_07173309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5987">
            <a:off x="212501" y="3736777"/>
            <a:ext cx="3284114" cy="2917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75"/>
          <a:stretch/>
        </p:blipFill>
        <p:spPr>
          <a:xfrm>
            <a:off x="3527443" y="402464"/>
            <a:ext cx="5346102" cy="62816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407021">
            <a:off x="245291" y="2094327"/>
            <a:ext cx="3173273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Приди в музей и насладись,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столько важных есть вещей!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Душой к искусству прикоснись,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Зови в музей родных, друзей!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 же сердце красоте,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Прекрасен каждый экспонат!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Поймут искусство только те,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красоту увидеть рад!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58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2580" y="90153"/>
            <a:ext cx="7340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люблю свой детский сад,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 полным полно ребят.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4, 5 …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Жаль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всех не сосчитать!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сто их, может двести.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мы вместе!»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(С. Питиримов)</a:t>
            </a:r>
          </a:p>
        </p:txBody>
      </p:sp>
      <p:pic>
        <p:nvPicPr>
          <p:cNvPr id="11266" name="Picture 2" descr="C:\Users\User\Desktop\на презентацию 2018 сказка осень\IMG_20181003_154354_resized_20181014_0327462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705" y="1413592"/>
            <a:ext cx="6832621" cy="5124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6061"/>
            <a:ext cx="905384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маленьком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островке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 - были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Их мир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радостью, играми и счастливыми улыбками.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всегда любящие воспитатели, поэтому родителям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волноваться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своих детей.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скажете -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будете правы!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– «СКАЗКА»!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8" t="8527" r="8970" b="13068"/>
          <a:stretch/>
        </p:blipFill>
        <p:spPr>
          <a:xfrm>
            <a:off x="1429555" y="2447258"/>
            <a:ext cx="5975797" cy="426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28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3121" y="244836"/>
            <a:ext cx="8091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весёлые детки из  группы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«СКАЗКА»!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7"/>
          <a:stretch/>
        </p:blipFill>
        <p:spPr>
          <a:xfrm>
            <a:off x="317729" y="768056"/>
            <a:ext cx="8501843" cy="581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653131" cy="9742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Эмблема: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102" y="1387698"/>
            <a:ext cx="4294226" cy="40826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02329" y="365126"/>
            <a:ext cx="4541672" cy="4515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Девиз:</a:t>
            </a:r>
          </a:p>
          <a:p>
            <a:pPr algn="ctr"/>
            <a:endParaRPr lang="ru-RU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«Мы» – сильней, чем «Я»,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наша, как семья!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дружны и мы едины,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</a:t>
            </a: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непобедимы!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6501" y="763780"/>
            <a:ext cx="5427499" cy="779361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Воспитатели: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9756" y="348605"/>
            <a:ext cx="2796989" cy="99508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Наши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132" y="1607167"/>
            <a:ext cx="2962378" cy="371498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821923" y="5386174"/>
            <a:ext cx="2331076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</a:t>
            </a:r>
            <a:endParaRPr lang="ru-RU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34548" y="5386174"/>
            <a:ext cx="2331076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 Наталья Павловна</a:t>
            </a:r>
            <a:endParaRPr lang="ru-RU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48" y="1733991"/>
            <a:ext cx="2681953" cy="3527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26" y="1607167"/>
            <a:ext cx="2923796" cy="37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34119" y="21242"/>
            <a:ext cx="4734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Детки в садике живут,</a:t>
            </a:r>
            <a:b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играют и поют,</a:t>
            </a:r>
            <a:b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друзей себе находят,</a:t>
            </a:r>
            <a:b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прогулку с ними ходят.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18" r="9671"/>
          <a:stretch/>
        </p:blipFill>
        <p:spPr>
          <a:xfrm>
            <a:off x="4438850" y="1590901"/>
            <a:ext cx="4651095" cy="456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31" b="17375"/>
          <a:stretch/>
        </p:blipFill>
        <p:spPr>
          <a:xfrm>
            <a:off x="128788" y="2199248"/>
            <a:ext cx="4394190" cy="311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5582" y="1113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Утром мы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гулять идём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Листья сыплются дождём,</a:t>
            </a:r>
            <a:b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 ногами шелестят</a:t>
            </a:r>
            <a:b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летят, летят, летят...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1" r="4232"/>
          <a:stretch/>
        </p:blipFill>
        <p:spPr>
          <a:xfrm>
            <a:off x="3206838" y="2055695"/>
            <a:ext cx="5640743" cy="363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56" y="1455122"/>
            <a:ext cx="2874082" cy="215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356">
            <a:off x="76800" y="3636654"/>
            <a:ext cx="3455618" cy="259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9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5967"/>
            <a:ext cx="4211392" cy="25063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Всюду с нами музыка рядышком живёт, 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большую сцену нас с тобой зовёт. 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Рассыпает музыка звонкий смех вокруг, </a:t>
            </a:r>
            <a:b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- волшебница - самый лучший Друг.</a:t>
            </a:r>
          </a:p>
        </p:txBody>
      </p:sp>
      <p:pic>
        <p:nvPicPr>
          <p:cNvPr id="2052" name="Picture 4" descr="http://1.bp.blogspot.com/-50uuPhpDNmU/Us2kZkIU9aI/AAAAAAAAASo/jytIV0R5Kdk/s1600/Deti-poyut-----Poyushhie-devochki-ful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7873">
            <a:off x="476517" y="89891"/>
            <a:ext cx="1970470" cy="19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7" t="11323" b="19453"/>
          <a:stretch/>
        </p:blipFill>
        <p:spPr>
          <a:xfrm>
            <a:off x="154547" y="4187896"/>
            <a:ext cx="4610636" cy="257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18"/>
          <a:stretch/>
        </p:blipFill>
        <p:spPr>
          <a:xfrm rot="353999">
            <a:off x="4761037" y="360278"/>
            <a:ext cx="3693693" cy="436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5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5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5" t="18166"/>
          <a:stretch/>
        </p:blipFill>
        <p:spPr>
          <a:xfrm>
            <a:off x="257577" y="196402"/>
            <a:ext cx="5396248" cy="3681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85" t="22829" r="19961" b="17874"/>
          <a:stretch/>
        </p:blipFill>
        <p:spPr>
          <a:xfrm>
            <a:off x="4308115" y="3429000"/>
            <a:ext cx="4552548" cy="32680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64204">
            <a:off x="416357" y="4600846"/>
            <a:ext cx="381214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детишки уже с юных лет Музыку чувствуют и понимают, 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за куплетом куплет 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улице все распевают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1.bp.blogspot.com/-50uuPhpDNmU/Us2kZkIU9aI/AAAAAAAAASo/jytIV0R5Kdk/s1600/Deti-poyut-----Poyushhie-devochki-fu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6993">
            <a:off x="5814803" y="357379"/>
            <a:ext cx="2897535" cy="289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360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Наша Эмблема:</vt:lpstr>
      <vt:lpstr>Воспитатели:</vt:lpstr>
      <vt:lpstr>Презентация PowerPoint</vt:lpstr>
      <vt:lpstr>Презентация PowerPoint</vt:lpstr>
      <vt:lpstr>Всюду с нами музыка рядышком живёт,  На большую сцену нас с тобой зовёт.  Рассыпает музыка звонкий смех вокруг,  Музыка - волшебница - самый лучший Друг.</vt:lpstr>
      <vt:lpstr>Презентация PowerPoint</vt:lpstr>
      <vt:lpstr>Презентация PowerPoint</vt:lpstr>
      <vt:lpstr>Презентация PowerPoint</vt:lpstr>
      <vt:lpstr>Наши милые девчушки – Веселушки, хохотушки. Любят куколок качать,  И цветочки поливать!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created xsi:type="dcterms:W3CDTF">2015-11-19T14:14:42Z</dcterms:created>
  <dcterms:modified xsi:type="dcterms:W3CDTF">2021-09-27T16:12:09Z</dcterms:modified>
</cp:coreProperties>
</file>