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0" r:id="rId14"/>
    <p:sldId id="266" r:id="rId15"/>
    <p:sldId id="271" r:id="rId16"/>
    <p:sldId id="268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D3E8-D9A0-45F2-ACD3-42C50CA4D8BA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C0E20DE-4EF8-42A6-A011-981FBD1FF55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D3E8-D9A0-45F2-ACD3-42C50CA4D8BA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20DE-4EF8-42A6-A011-981FBD1FF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D3E8-D9A0-45F2-ACD3-42C50CA4D8BA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20DE-4EF8-42A6-A011-981FBD1FF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D3E8-D9A0-45F2-ACD3-42C50CA4D8BA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20DE-4EF8-42A6-A011-981FBD1FF55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D3E8-D9A0-45F2-ACD3-42C50CA4D8BA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C0E20DE-4EF8-42A6-A011-981FBD1FF55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D3E8-D9A0-45F2-ACD3-42C50CA4D8BA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20DE-4EF8-42A6-A011-981FBD1FF55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D3E8-D9A0-45F2-ACD3-42C50CA4D8BA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20DE-4EF8-42A6-A011-981FBD1FF55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D3E8-D9A0-45F2-ACD3-42C50CA4D8BA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20DE-4EF8-42A6-A011-981FBD1FF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D3E8-D9A0-45F2-ACD3-42C50CA4D8BA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20DE-4EF8-42A6-A011-981FBD1FF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D3E8-D9A0-45F2-ACD3-42C50CA4D8BA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20DE-4EF8-42A6-A011-981FBD1FF55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D3E8-D9A0-45F2-ACD3-42C50CA4D8BA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C0E20DE-4EF8-42A6-A011-981FBD1FF55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825D3E8-D9A0-45F2-ACD3-42C50CA4D8BA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C0E20DE-4EF8-42A6-A011-981FBD1FF5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0"/>
            <a:ext cx="6516439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717032"/>
            <a:ext cx="6400800" cy="165618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ГРУППЫ</a:t>
            </a:r>
          </a:p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«СОЛНЫШКО»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851648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«ЦРР-ДЕТСКИЙ САД №50 «НЕПОСЕДА»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ГОРОДА  НОВОЧЕБОКСАРСКА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ЧУВАШСКОЙ РЕСПУБЛИКИ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img1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279688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 flipV="1">
            <a:off x="914400" y="228919"/>
            <a:ext cx="7772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Любим в кухне мы играть, </a:t>
            </a:r>
          </a:p>
          <a:p>
            <a:r>
              <a:rPr lang="ru-RU" dirty="0" smtClean="0"/>
              <a:t>Печь пирог, стол накрывать. </a:t>
            </a:r>
          </a:p>
          <a:p>
            <a:r>
              <a:rPr lang="ru-RU" dirty="0" smtClean="0"/>
              <a:t>В гости звать своих друзей, </a:t>
            </a:r>
          </a:p>
          <a:p>
            <a:r>
              <a:rPr lang="ru-RU" dirty="0" smtClean="0"/>
              <a:t>Накормить всех поскорей!</a:t>
            </a:r>
            <a:endParaRPr lang="ru-RU" dirty="0"/>
          </a:p>
        </p:txBody>
      </p:sp>
      <p:pic>
        <p:nvPicPr>
          <p:cNvPr id="12" name="Содержимое 11" descr="7WBoxXLCzLg.jpg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447800"/>
            <a:ext cx="3528392" cy="4572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Рисунок 12" descr="fmt_96_024_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869160"/>
            <a:ext cx="3035829" cy="1707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914400" y="228919"/>
            <a:ext cx="7772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" name="Содержимое 9" descr="img0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9675" cy="2109192"/>
          </a:xfrm>
        </p:spPr>
      </p:pic>
      <p:pic>
        <p:nvPicPr>
          <p:cNvPr id="9" name="Содержимое 8" descr="8QtxGFxgb0I.jpg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276872"/>
            <a:ext cx="3962232" cy="4234718"/>
          </a:xfrm>
        </p:spPr>
      </p:pic>
      <p:sp>
        <p:nvSpPr>
          <p:cNvPr id="11" name="Прямоугольник 10"/>
          <p:cNvSpPr/>
          <p:nvPr/>
        </p:nvSpPr>
        <p:spPr>
          <a:xfrm>
            <a:off x="4427984" y="1268760"/>
            <a:ext cx="4464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«Мы играем»!</a:t>
            </a:r>
            <a:endParaRPr lang="ru-RU" sz="2800" dirty="0"/>
          </a:p>
          <a:p>
            <a:r>
              <a:rPr lang="ru-RU" sz="2800" dirty="0"/>
              <a:t>         Играя, мы учимся,</a:t>
            </a:r>
          </a:p>
          <a:p>
            <a:r>
              <a:rPr lang="ru-RU" sz="2800" dirty="0"/>
              <a:t>         Играя, живем,</a:t>
            </a:r>
          </a:p>
          <a:p>
            <a:r>
              <a:rPr lang="ru-RU" sz="2800" dirty="0"/>
              <a:t>         С игрой интересной</a:t>
            </a:r>
          </a:p>
          <a:p>
            <a:r>
              <a:rPr lang="ru-RU" sz="2800" dirty="0"/>
              <a:t>         Мы мир познаем!</a:t>
            </a:r>
          </a:p>
        </p:txBody>
      </p:sp>
      <p:pic>
        <p:nvPicPr>
          <p:cNvPr id="12" name="Рисунок 11" descr="2020 - 14_2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3933056"/>
            <a:ext cx="2843808" cy="23027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hot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980728"/>
            <a:ext cx="2420888" cy="2420888"/>
          </a:xfrm>
          <a:prstGeom prst="rect">
            <a:avLst/>
          </a:prstGeom>
        </p:spPr>
      </p:pic>
      <p:pic>
        <p:nvPicPr>
          <p:cNvPr id="9" name="Рисунок 8" descr="maxresdefaul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67744" cy="1275606"/>
          </a:xfrm>
          <a:prstGeom prst="rect">
            <a:avLst/>
          </a:prstGeom>
        </p:spPr>
      </p:pic>
      <p:pic>
        <p:nvPicPr>
          <p:cNvPr id="8" name="Рисунок 7" descr="i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3810000"/>
            <a:ext cx="3200400" cy="304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Содержимое 6" descr="NBEz67riTx8 (1).jpg"/>
          <p:cNvPicPr>
            <a:picLocks noGrp="1" noChangeAspect="1"/>
          </p:cNvPicPr>
          <p:nvPr>
            <p:ph sz="quarter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447800"/>
            <a:ext cx="3752643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427984" y="260648"/>
            <a:ext cx="4255006" cy="403244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парикмахерской вот нашей, </a:t>
            </a:r>
          </a:p>
          <a:p>
            <a:r>
              <a:rPr lang="ru-RU" dirty="0" smtClean="0"/>
              <a:t>Есть весь нужный инструмент: </a:t>
            </a:r>
          </a:p>
          <a:p>
            <a:r>
              <a:rPr lang="ru-RU" dirty="0" smtClean="0"/>
              <a:t>Ножницы, расчёска, фен. Тут вам сделают прически </a:t>
            </a:r>
          </a:p>
          <a:p>
            <a:r>
              <a:rPr lang="ru-RU" dirty="0" smtClean="0"/>
              <a:t>Покороче, подлинней,</a:t>
            </a:r>
          </a:p>
          <a:p>
            <a:r>
              <a:rPr lang="ru-RU" dirty="0" smtClean="0"/>
              <a:t>Если куколка захочет. Приходи сюда скорей.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5290a1190ba6343dd47c8ca6d545ccdd-1108x110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4149080"/>
            <a:ext cx="2304256" cy="2492896"/>
          </a:xfrm>
          <a:prstGeom prst="rect">
            <a:avLst/>
          </a:prstGeom>
        </p:spPr>
      </p:pic>
      <p:pic>
        <p:nvPicPr>
          <p:cNvPr id="7" name="Содержимое 6" descr="XlFSpe4GGL4 (1).jpg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908720"/>
            <a:ext cx="4332515" cy="3096344"/>
          </a:xfrm>
        </p:spPr>
      </p:pic>
      <p:pic>
        <p:nvPicPr>
          <p:cNvPr id="8" name="Рисунок 7" descr="unname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0"/>
            <a:ext cx="2952328" cy="295232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611560" y="2348880"/>
            <a:ext cx="4051880" cy="3670920"/>
          </a:xfrm>
        </p:spPr>
        <p:txBody>
          <a:bodyPr/>
          <a:lstStyle/>
          <a:p>
            <a:r>
              <a:rPr lang="ru-RU" i="1" u="sng" dirty="0" smtClean="0"/>
              <a:t>И будет летом и весной</a:t>
            </a:r>
          </a:p>
          <a:p>
            <a:r>
              <a:rPr lang="ru-RU" i="1" u="sng" dirty="0" smtClean="0"/>
              <a:t>Прекрасная погода!</a:t>
            </a:r>
          </a:p>
          <a:p>
            <a:r>
              <a:rPr lang="ru-RU" i="1" u="sng" dirty="0" smtClean="0"/>
              <a:t>А в группе нашей и зимой</a:t>
            </a:r>
          </a:p>
          <a:p>
            <a:r>
              <a:rPr lang="ru-RU" i="1" u="sng" dirty="0" smtClean="0"/>
              <a:t>Для нас живет природа!</a:t>
            </a:r>
          </a:p>
          <a:p>
            <a:endParaRPr lang="ru-RU" dirty="0"/>
          </a:p>
        </p:txBody>
      </p:sp>
      <p:pic>
        <p:nvPicPr>
          <p:cNvPr id="9" name="Рисунок 8" descr="401655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984" y="4547984"/>
            <a:ext cx="2310016" cy="2310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-юстрация-акваре-и-захо-а-со-нца-со-нца-шаржа-561493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3617640"/>
            <a:ext cx="3240360" cy="324036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914400" y="228919"/>
            <a:ext cx="7772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Содержимое 6" descr="K6zy_gVT1nY.jpg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276872"/>
            <a:ext cx="4268539" cy="336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Спят усталые игрушки.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Тихий час пришла пора!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И девчонки и мальчишки,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 Спит в округе детвора.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9" name="Рисунок 8" descr="i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0"/>
            <a:ext cx="4248472" cy="2028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etskiy-stul-6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692696"/>
            <a:ext cx="2366071" cy="2060848"/>
          </a:xfrm>
          <a:prstGeom prst="rect">
            <a:avLst/>
          </a:prstGeom>
        </p:spPr>
      </p:pic>
      <p:pic>
        <p:nvPicPr>
          <p:cNvPr id="6" name="Содержимое 5" descr="Для-настроения-солнышко-картинки026.jpg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4515556"/>
            <a:ext cx="4896544" cy="23424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914400" y="228919"/>
            <a:ext cx="7772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_uEmc4kXhRM.jpg"/>
          <p:cNvPicPr>
            <a:picLocks noGrp="1" noChangeAspect="1"/>
          </p:cNvPicPr>
          <p:nvPr>
            <p:ph sz="quarter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60648"/>
            <a:ext cx="5616624" cy="39878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 descr="TB2wSPqjFXXXXcwXpXXXXXXXXXX_!!19471753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3573016"/>
            <a:ext cx="2146804" cy="1953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epositphotos_144384877-stock-illustration-rubber-boots-with-fall-leav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3933056"/>
            <a:ext cx="2569468" cy="270892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67544" y="548680"/>
            <a:ext cx="4195896" cy="4896544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Стульчик здесь удобный есть, </a:t>
            </a:r>
          </a:p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хочет, тот и может сесть. </a:t>
            </a:r>
          </a:p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раздевалке шкафчики. </a:t>
            </a:r>
          </a:p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них паль</a:t>
            </a:r>
          </a:p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и шарфики, Туфли, шапочки, ботинки, </a:t>
            </a:r>
          </a:p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на шкафчиках картинки: </a:t>
            </a:r>
          </a:p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Знаю я зачем картинки!</a:t>
            </a:r>
          </a:p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 не путали ботинки.</a:t>
            </a: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JRYgkGhdnxo.jpg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346872"/>
            <a:ext cx="3967609" cy="3511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img2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60648"/>
            <a:ext cx="3899925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обрание-по-писи-5522647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45942" cy="17008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Группу всю мы показали, </a:t>
            </a:r>
          </a:p>
          <a:p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себе все рассказали. </a:t>
            </a:r>
          </a:p>
          <a:p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 в гости снова будем ждать, </a:t>
            </a:r>
          </a:p>
          <a:p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 есть еще, что показать.</a:t>
            </a:r>
          </a:p>
          <a:p>
            <a:endParaRPr lang="ru-RU" dirty="0"/>
          </a:p>
        </p:txBody>
      </p:sp>
      <p:pic>
        <p:nvPicPr>
          <p:cNvPr id="5" name="Содержимое 4" descr="png-transparent-smiley-cartoon-sun-emoticon-yellow-sun-yellow.png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88640"/>
            <a:ext cx="3749675" cy="3007891"/>
          </a:xfrm>
        </p:spPr>
      </p:pic>
      <p:pic>
        <p:nvPicPr>
          <p:cNvPr id="7" name="Рисунок 6" descr="356629-admi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3933056"/>
            <a:ext cx="4320480" cy="2696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ДЕВИЗ ГРУППЫ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Солнышко лучистое</a:t>
            </a:r>
          </a:p>
          <a:p>
            <a:r>
              <a:rPr lang="ru-RU" dirty="0" smtClean="0"/>
              <a:t>В небе улыбается!</a:t>
            </a:r>
          </a:p>
          <a:p>
            <a:r>
              <a:rPr lang="ru-RU" dirty="0" smtClean="0"/>
              <a:t>Наша группа в садике</a:t>
            </a:r>
          </a:p>
          <a:p>
            <a:r>
              <a:rPr lang="ru-RU" dirty="0" smtClean="0"/>
              <a:t>Также называется!</a:t>
            </a:r>
          </a:p>
          <a:p>
            <a:endParaRPr lang="ru-RU" dirty="0" smtClean="0"/>
          </a:p>
          <a:p>
            <a:r>
              <a:rPr lang="ru-RU" dirty="0" smtClean="0"/>
              <a:t>Наша группа солнышко</a:t>
            </a:r>
          </a:p>
          <a:p>
            <a:r>
              <a:rPr lang="ru-RU" dirty="0" smtClean="0"/>
              <a:t>Светит ярче всех!</a:t>
            </a:r>
          </a:p>
          <a:p>
            <a:r>
              <a:rPr lang="ru-RU" dirty="0" smtClean="0"/>
              <a:t>Теплоты и радости</a:t>
            </a:r>
          </a:p>
          <a:p>
            <a:r>
              <a:rPr lang="ru-RU" dirty="0" smtClean="0"/>
              <a:t>Хватит здесь на всех!</a:t>
            </a:r>
            <a:endParaRPr lang="ru-RU" dirty="0"/>
          </a:p>
        </p:txBody>
      </p:sp>
      <p:pic>
        <p:nvPicPr>
          <p:cNvPr id="5" name="Содержимое 4" descr="scale_1200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484784"/>
            <a:ext cx="4495800" cy="46805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20783951_8-phonoteka_org-p-fon-dlya-prezentatsii-leto-kanikuli-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789040"/>
            <a:ext cx="8532440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620713"/>
            <a:ext cx="8820150" cy="511254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chemeClr val="tx2"/>
                </a:solidFill>
              </a:rPr>
              <a:t>НАШИ ВОСПИТАТЕЛИ</a:t>
            </a:r>
            <a:endParaRPr lang="ru-RU" dirty="0" smtClean="0"/>
          </a:p>
          <a:p>
            <a:pPr algn="ctr">
              <a:buNone/>
            </a:pPr>
            <a:r>
              <a:rPr lang="ru-RU" sz="3200" i="1" dirty="0" smtClean="0"/>
              <a:t>Васильева Елена Николаевна</a:t>
            </a:r>
          </a:p>
          <a:p>
            <a:pPr algn="ctr">
              <a:buNone/>
            </a:pPr>
            <a:r>
              <a:rPr lang="ru-RU" sz="3200" i="1" dirty="0" smtClean="0"/>
              <a:t>Кириллова Наталья Павловна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tx2"/>
                </a:solidFill>
              </a:rPr>
              <a:t>МЛАДШИЙ ВОСПИТАТЕЛЬ</a:t>
            </a:r>
          </a:p>
          <a:p>
            <a:pPr algn="ctr">
              <a:buNone/>
            </a:pPr>
            <a:r>
              <a:rPr lang="ru-RU" sz="3200" i="1" dirty="0" err="1" smtClean="0"/>
              <a:t>Кислицына</a:t>
            </a:r>
            <a:r>
              <a:rPr lang="ru-RU" sz="3200" i="1" dirty="0" smtClean="0"/>
              <a:t> Лариса </a:t>
            </a:r>
            <a:r>
              <a:rPr lang="ru-RU" sz="3200" i="1" dirty="0" err="1" smtClean="0"/>
              <a:t>Валеревна</a:t>
            </a:r>
            <a:endParaRPr lang="ru-RU" sz="3200" i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12694588_175-p-zelenii-fon-solntse-252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115616" y="1556792"/>
            <a:ext cx="65527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/>
              <a:t>В нашей группе всем на диво </a:t>
            </a:r>
          </a:p>
          <a:p>
            <a:pPr algn="ctr"/>
            <a:r>
              <a:rPr lang="ru-RU" sz="4400" b="1" i="1" dirty="0" smtClean="0"/>
              <a:t>И нарядно и красиво! </a:t>
            </a:r>
          </a:p>
          <a:p>
            <a:pPr algn="ctr"/>
            <a:r>
              <a:rPr lang="ru-RU" sz="4400" b="1" i="1" dirty="0" smtClean="0"/>
              <a:t>Очень много есть у нас </a:t>
            </a:r>
          </a:p>
          <a:p>
            <a:pPr algn="ctr"/>
            <a:r>
              <a:rPr lang="ru-RU" sz="4400" b="1" i="1" dirty="0" smtClean="0"/>
              <a:t>Всё покажем мы сейчас!</a:t>
            </a:r>
            <a:endParaRPr lang="ru-RU" sz="4400" b="1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914400" y="0"/>
            <a:ext cx="77724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4195896" cy="45720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b="1" dirty="0" smtClean="0"/>
              <a:t>Что за чудо это книжки!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Очень любят их детишки.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Регулярно их читают.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Много знаний получают!</a:t>
            </a:r>
            <a:endParaRPr lang="ru-RU" b="1" dirty="0"/>
          </a:p>
        </p:txBody>
      </p:sp>
      <p:pic>
        <p:nvPicPr>
          <p:cNvPr id="6" name="Содержимое 5" descr="WcCMB5bBYjM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412776"/>
            <a:ext cx="3429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unname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509120"/>
            <a:ext cx="2132856" cy="2132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epositphotos_2259671-stock-illustration-pile-of-book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188640"/>
            <a:ext cx="1275289" cy="1196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914400" y="188640"/>
            <a:ext cx="7772400" cy="8599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Содержимое 6" descr="rA767wsrC8k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3749675" cy="4076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283968" y="908720"/>
            <a:ext cx="4399022" cy="4104456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Есть волшебный уголок, Там куклы разные из сказок: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Лисичка, зайчик, старичок,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В наших руках ожили сразу.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В костюмы любим наряжаться,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В героев разных превращаться.</a:t>
            </a:r>
            <a:endParaRPr lang="ru-RU" dirty="0"/>
          </a:p>
        </p:txBody>
      </p:sp>
      <p:pic>
        <p:nvPicPr>
          <p:cNvPr id="8" name="Рисунок 7" descr="766a3225-e906-6c36-d0f4-17773131d5c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4581128"/>
            <a:ext cx="5508104" cy="2041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620688"/>
            <a:ext cx="7772400" cy="5399112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ГРУППА «СОЛНЫШКО» 2021</a:t>
            </a:r>
            <a:endParaRPr lang="ru-RU" b="1" i="1" dirty="0">
              <a:ln w="12700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FSt1A_Ejv0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772817"/>
            <a:ext cx="6192688" cy="4104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00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2656"/>
            <a:ext cx="1684521" cy="177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V="1">
            <a:off x="914400" y="228919"/>
            <a:ext cx="7772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Содержимое 6" descr="CTvIgdOEfg4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447800"/>
            <a:ext cx="3096344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ru-RU" b="1" i="1" u="sng" dirty="0" smtClean="0">
                <a:solidFill>
                  <a:srgbClr val="FFC000"/>
                </a:solidFill>
              </a:rPr>
              <a:t>Мы с тобою целый мир </a:t>
            </a:r>
          </a:p>
          <a:p>
            <a:r>
              <a:rPr lang="ru-RU" b="1" i="1" u="sng" dirty="0" smtClean="0">
                <a:solidFill>
                  <a:srgbClr val="FFC000"/>
                </a:solidFill>
              </a:rPr>
              <a:t>На бумаге создадим: </a:t>
            </a:r>
          </a:p>
          <a:p>
            <a:r>
              <a:rPr lang="ru-RU" b="1" i="1" u="sng" dirty="0" smtClean="0">
                <a:solidFill>
                  <a:srgbClr val="FFC000"/>
                </a:solidFill>
              </a:rPr>
              <a:t>Птиц и рыб, дома, людей, </a:t>
            </a:r>
          </a:p>
          <a:p>
            <a:r>
              <a:rPr lang="ru-RU" b="1" i="1" u="sng" dirty="0" smtClean="0">
                <a:solidFill>
                  <a:srgbClr val="FFC000"/>
                </a:solidFill>
              </a:rPr>
              <a:t>Даже сказочных зверей.</a:t>
            </a:r>
            <a:endParaRPr lang="ru-RU" b="1" i="1" u="sng" dirty="0">
              <a:solidFill>
                <a:srgbClr val="FFC000"/>
              </a:solidFill>
            </a:endParaRPr>
          </a:p>
        </p:txBody>
      </p:sp>
      <p:pic>
        <p:nvPicPr>
          <p:cNvPr id="9" name="Рисунок 8" descr="png-transparent-cute-sun-cartoon-expression-package-su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07502" cy="148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944925e2bda5ea0b9557a72ff4183e5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0"/>
            <a:ext cx="1810039" cy="177281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Содержимое 6" descr="29VcF-DygpA.jpg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980728"/>
            <a:ext cx="4412555" cy="4808643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i="1" u="sng" dirty="0" smtClean="0">
                <a:solidFill>
                  <a:srgbClr val="92D050"/>
                </a:solidFill>
              </a:rPr>
              <a:t>Воспитатель помогает </a:t>
            </a:r>
          </a:p>
          <a:p>
            <a:pPr>
              <a:buFont typeface="Wingdings" pitchFamily="2" charset="2"/>
              <a:buChar char="Ø"/>
            </a:pPr>
            <a:r>
              <a:rPr lang="ru-RU" b="1" i="1" u="sng" dirty="0" smtClean="0">
                <a:solidFill>
                  <a:srgbClr val="92D050"/>
                </a:solidFill>
              </a:rPr>
              <a:t>Много нового узнать.</a:t>
            </a:r>
          </a:p>
          <a:p>
            <a:pPr>
              <a:buFont typeface="Wingdings" pitchFamily="2" charset="2"/>
              <a:buChar char="Ø"/>
            </a:pPr>
            <a:r>
              <a:rPr lang="ru-RU" b="1" i="1" u="sng" dirty="0" smtClean="0">
                <a:solidFill>
                  <a:srgbClr val="92D050"/>
                </a:solidFill>
              </a:rPr>
              <a:t>Учимся мы здесь, играя, </a:t>
            </a:r>
          </a:p>
          <a:p>
            <a:pPr>
              <a:buFont typeface="Wingdings" pitchFamily="2" charset="2"/>
              <a:buChar char="Ø"/>
            </a:pPr>
            <a:r>
              <a:rPr lang="ru-RU" b="1" i="1" u="sng" dirty="0" smtClean="0">
                <a:solidFill>
                  <a:srgbClr val="92D050"/>
                </a:solidFill>
              </a:rPr>
              <a:t>Легче мир так познавать.</a:t>
            </a:r>
            <a:endParaRPr lang="ru-RU" b="1" i="1" u="sng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95</TotalTime>
  <Words>339</Words>
  <Application>Microsoft Office PowerPoint</Application>
  <PresentationFormat>Экран (4:3)</PresentationFormat>
  <Paragraphs>74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Calibri</vt:lpstr>
      <vt:lpstr>Cambria</vt:lpstr>
      <vt:lpstr>Franklin Gothic Book</vt:lpstr>
      <vt:lpstr>Perpetua</vt:lpstr>
      <vt:lpstr>Times New Roman</vt:lpstr>
      <vt:lpstr>Wingdings</vt:lpstr>
      <vt:lpstr>Wingdings 2</vt:lpstr>
      <vt:lpstr>Справедливость</vt:lpstr>
      <vt:lpstr>МБДОУ «ЦРР-ДЕТСКИЙ САД №50 «НЕПОСЕДА»  ГОРОДА  НОВОЧЕБОКСАРСКА  ЧУВАШСКОЙ РЕСПУБЛИКИ</vt:lpstr>
      <vt:lpstr>ДЕВИЗ ГРУППЫ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«ЦРР-ДЕТСКИЙ САД №50 «НЕПОСЕДА»  ГОРОДА  НОВОЧЕБОКСАРСКА  ЧУВАШСКОЙ РЕСПУБЛИКИ</dc:title>
  <dc:creator>user</dc:creator>
  <cp:lastModifiedBy>ds50-nowch@yandex.ru</cp:lastModifiedBy>
  <cp:revision>28</cp:revision>
  <dcterms:created xsi:type="dcterms:W3CDTF">2021-11-15T17:40:05Z</dcterms:created>
  <dcterms:modified xsi:type="dcterms:W3CDTF">2021-12-15T17:12:47Z</dcterms:modified>
</cp:coreProperties>
</file>