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3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6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8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8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5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8159-21AC-4F92-AC6C-C54DCF25520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38C2-66F8-4F96-B0CC-0233158A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05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Муниципальное бюджетное дошкольное образовательное учреждение Детский сад № 14 «Солнышко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г. Шумерля Чувашской республики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20078"/>
            <a:ext cx="9144000" cy="3637722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</a:p>
          <a:p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«РОМАШКА»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24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567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Давайте познакомимся!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9035" y="1381539"/>
            <a:ext cx="52379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Воспитатель: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Жданкина</a:t>
            </a:r>
            <a:r>
              <a:rPr lang="ru-RU" sz="2000" b="1" i="1" dirty="0" smtClean="0">
                <a:solidFill>
                  <a:srgbClr val="FF0000"/>
                </a:solidFill>
              </a:rPr>
              <a:t> Ольга Анатольевна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Уровень образования: </a:t>
            </a:r>
            <a:r>
              <a:rPr lang="ru-RU" sz="2000" b="1" i="1" dirty="0" smtClean="0">
                <a:solidFill>
                  <a:srgbClr val="FF0000"/>
                </a:solidFill>
              </a:rPr>
              <a:t>Средне – специальное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</a:rPr>
              <a:t>Алатырское</a:t>
            </a:r>
            <a:r>
              <a:rPr lang="ru-RU" b="1" i="1" dirty="0" smtClean="0">
                <a:solidFill>
                  <a:srgbClr val="FF0000"/>
                </a:solidFill>
              </a:rPr>
              <a:t> педагогическое училище», 2000 г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i="1" dirty="0" smtClean="0">
                <a:solidFill>
                  <a:srgbClr val="FF0000"/>
                </a:solidFill>
              </a:rPr>
              <a:t>3 года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Общий стаж: </a:t>
            </a:r>
            <a:r>
              <a:rPr lang="ru-RU" sz="2000" b="1" i="1" dirty="0" smtClean="0">
                <a:solidFill>
                  <a:srgbClr val="FF0000"/>
                </a:solidFill>
              </a:rPr>
              <a:t>18 лет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739" y="2186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95" y="3140953"/>
            <a:ext cx="1470993" cy="1888197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46653" y="1381539"/>
            <a:ext cx="5734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Воспитатель: </a:t>
            </a:r>
            <a:r>
              <a:rPr lang="ru-RU" b="1" i="1" dirty="0" smtClean="0">
                <a:solidFill>
                  <a:srgbClr val="FF0000"/>
                </a:solidFill>
              </a:rPr>
              <a:t>Политова Елена Юрьевна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Уровень образования: </a:t>
            </a:r>
            <a:r>
              <a:rPr lang="ru-RU" b="1" i="1" dirty="0" smtClean="0">
                <a:solidFill>
                  <a:srgbClr val="FF0000"/>
                </a:solidFill>
              </a:rPr>
              <a:t>Высшее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«ЧГПУ им. И. Я. Яковлева», 2015 г.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Квалификационная категория: </a:t>
            </a:r>
            <a:r>
              <a:rPr lang="ru-RU" b="1" i="1" dirty="0" smtClean="0">
                <a:solidFill>
                  <a:srgbClr val="FF0000"/>
                </a:solidFill>
              </a:rPr>
              <a:t>Первая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Педагогический стаж: </a:t>
            </a:r>
            <a:r>
              <a:rPr lang="ru-RU" b="1" i="1" dirty="0" smtClean="0">
                <a:solidFill>
                  <a:srgbClr val="FF0000"/>
                </a:solidFill>
              </a:rPr>
              <a:t>21 год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Общий стаж: </a:t>
            </a:r>
            <a:r>
              <a:rPr lang="ru-RU" b="1" i="1" dirty="0" smtClean="0">
                <a:solidFill>
                  <a:srgbClr val="FF0000"/>
                </a:solidFill>
              </a:rPr>
              <a:t>26 лет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07" y="3135865"/>
            <a:ext cx="1470993" cy="1888198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981739" y="5218043"/>
            <a:ext cx="5575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Младший воспитатель: </a:t>
            </a:r>
            <a:r>
              <a:rPr lang="ru-RU" b="1" i="1" dirty="0" smtClean="0">
                <a:solidFill>
                  <a:srgbClr val="FF0000"/>
                </a:solidFill>
              </a:rPr>
              <a:t>Васильева Зоя Васильевна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Уровень образования: </a:t>
            </a:r>
            <a:r>
              <a:rPr lang="ru-RU" b="1" i="1" dirty="0" smtClean="0">
                <a:solidFill>
                  <a:srgbClr val="FF0000"/>
                </a:solidFill>
              </a:rPr>
              <a:t>Среднее специальное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Общий стаж: </a:t>
            </a:r>
            <a:r>
              <a:rPr lang="ru-RU" b="1" i="1" dirty="0" smtClean="0">
                <a:solidFill>
                  <a:srgbClr val="FF0000"/>
                </a:solidFill>
              </a:rPr>
              <a:t>40 лет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8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5435"/>
            <a:ext cx="10515600" cy="16598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Ходим в группу мы «Ромашка»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Расцветаем день за днем.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Потому что в группе нашей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очень дружно мы живем!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Серединка желтая, лепесточки белые.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Мы ребята умные, добрые и смелые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166251"/>
            <a:ext cx="4389783" cy="3204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17" y="3166251"/>
            <a:ext cx="4389783" cy="3204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55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7749"/>
            <a:ext cx="9144000" cy="70567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Наша группа.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6" y="1073426"/>
            <a:ext cx="2575813" cy="270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93" y="1073426"/>
            <a:ext cx="2575813" cy="270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31" y="1073426"/>
            <a:ext cx="2575813" cy="270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98" y="3965713"/>
            <a:ext cx="2575813" cy="270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10" y="3965713"/>
            <a:ext cx="2575813" cy="270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357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115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Муниципальное бюджетное дошкольное образовательное учреждение Детский сад № 14 «Солнышко» г. Шумерля Чувашской республики</vt:lpstr>
      <vt:lpstr>Давайте познакомимся!</vt:lpstr>
      <vt:lpstr>Ходим в группу мы «Ромашка» Расцветаем день за днем. Потому что в группе нашей очень дружно мы живем! Серединка желтая, лепесточки белые. Мы ребята умные, добрые и смелые.</vt:lpstr>
      <vt:lpstr>Наша группа.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14 «Солнышко»</dc:title>
  <dc:creator>User</dc:creator>
  <cp:lastModifiedBy>User</cp:lastModifiedBy>
  <cp:revision>21</cp:revision>
  <dcterms:created xsi:type="dcterms:W3CDTF">2019-04-17T04:34:09Z</dcterms:created>
  <dcterms:modified xsi:type="dcterms:W3CDTF">2019-04-17T08:21:53Z</dcterms:modified>
</cp:coreProperties>
</file>