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2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3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5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1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2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0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6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152B-6BED-44B9-A223-7C7D51C7F36B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B9D3-A3EF-4D0D-A9D8-F2C5943B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9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0080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етский сад №14 «Солнышко» города Шумерля Чувашской Республики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Documents and Settings\Admin\Рабочий стол\Svetlyac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7" y="1196752"/>
            <a:ext cx="922455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Давайте познакомимся!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216024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Воспитатель: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Николаева Наталья Александровна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Уровень образования</a:t>
            </a:r>
            <a:r>
              <a:rPr lang="ru-RU" sz="1600" dirty="0" smtClean="0">
                <a:solidFill>
                  <a:srgbClr val="FFC000"/>
                </a:solidFill>
                <a:latin typeface="Cambria" pitchFamily="18" charset="0"/>
              </a:rPr>
              <a:t>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средне –специальное, «</a:t>
            </a:r>
            <a:r>
              <a:rPr lang="ru-RU" sz="1600" dirty="0" err="1" smtClean="0">
                <a:solidFill>
                  <a:schemeClr val="accent1"/>
                </a:solidFill>
                <a:latin typeface="Cambria" pitchFamily="18" charset="0"/>
              </a:rPr>
              <a:t>Шумерлинское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 педагогическое училище»,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199</a:t>
            </a:r>
            <a:r>
              <a:rPr lang="en-US" sz="1600" dirty="0" smtClean="0">
                <a:solidFill>
                  <a:schemeClr val="accent1"/>
                </a:solidFill>
                <a:latin typeface="Cambria" pitchFamily="18" charset="0"/>
              </a:rPr>
              <a:t>4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г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Квалификационная категория: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первая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Педагогический стаж: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23 года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Общий стаж</a:t>
            </a:r>
            <a:r>
              <a:rPr lang="ru-RU" sz="1600" dirty="0" smtClean="0">
                <a:solidFill>
                  <a:srgbClr val="FFC000"/>
                </a:solidFill>
                <a:latin typeface="Cambria" pitchFamily="18" charset="0"/>
              </a:rPr>
              <a:t>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35 лет</a:t>
            </a:r>
            <a:endParaRPr lang="ru-RU" sz="1600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20162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Воспитатель: </a:t>
            </a:r>
            <a:r>
              <a:rPr lang="ru-RU" sz="1600" dirty="0" err="1" smtClean="0">
                <a:solidFill>
                  <a:schemeClr val="accent1"/>
                </a:solidFill>
                <a:latin typeface="Cambria" pitchFamily="18" charset="0"/>
              </a:rPr>
              <a:t>Любаева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 Людмила Викторовна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Уровень образования:</a:t>
            </a:r>
            <a:r>
              <a:rPr lang="ru-RU" sz="1600" dirty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высшее, ЧГПУ им. И. Я. Яковлева, 2004г.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Квалификационная категория: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первая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Педагогический стаж: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6 лет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Общий стаж: </a:t>
            </a:r>
            <a:r>
              <a:rPr lang="ru-RU" sz="1600" dirty="0" smtClean="0">
                <a:solidFill>
                  <a:schemeClr val="accent1"/>
                </a:solidFill>
                <a:latin typeface="Cambria" pitchFamily="18" charset="0"/>
              </a:rPr>
              <a:t>18 лет</a:t>
            </a: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30" name="Picture 6" descr="E:\Documents and Settings\Admin\Рабочий стол\IMG-20190417-WA0015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7"/>
            <a:ext cx="2664296" cy="34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76205"/>
            <a:ext cx="2616152" cy="3592945"/>
          </a:xfrm>
        </p:spPr>
      </p:pic>
      <p:pic>
        <p:nvPicPr>
          <p:cNvPr id="25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03" y="3047551"/>
            <a:ext cx="1800000" cy="18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Младший воспитатель: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</a:rPr>
              <a:t> Данилова Татьяна Геннадьевна</a:t>
            </a:r>
            <a:br>
              <a:rPr lang="ru-RU" sz="2000" dirty="0" smtClean="0">
                <a:solidFill>
                  <a:schemeClr val="accent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Уровень образования: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</a:rPr>
              <a:t> Средне-специальное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Общий стаж: 18 лет 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E:\Documents and Settings\Admin\Рабочий стол\IMG-20190417-WA0006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0" y="1634042"/>
            <a:ext cx="4197464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9" y="4704325"/>
            <a:ext cx="211518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     Наша любимая группа.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08" y="1196752"/>
            <a:ext cx="211518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Documents and Settings\Admin\Рабочий стол\IMG-20190417-WA0001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511">
            <a:off x="584615" y="944752"/>
            <a:ext cx="2313188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Documents and Settings\Admin\Рабочий стол\IMG-20190417-WA0002_c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90">
            <a:off x="6571537" y="808974"/>
            <a:ext cx="206958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Documents and Settings\Admin\Рабочий стол\IMG-20190417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944">
            <a:off x="1111841" y="4001918"/>
            <a:ext cx="1917001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Documents and Settings\Admin\Рабочий стол\IMG-20190417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069">
            <a:off x="6231779" y="4043981"/>
            <a:ext cx="1917001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Documents and Settings\Admin\Рабочий стол\IMG-20190417-WA0000_c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08" y="3501008"/>
            <a:ext cx="1890158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0" cy="7614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Наши любимые  игры и занятия.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101" name="Picture 5" descr="E:\Documents and Settings\Admin\Рабочий стол\Новая папка\Новая папка\IMG-20190417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1" y="1094076"/>
            <a:ext cx="197099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Documents and Settings\Admin\Рабочий стол\Новая папка\Новая папка\IMG-20190417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0" y="4101091"/>
            <a:ext cx="197099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ocuments and Settings\Admin\Мои документы\Фото Светлячок\IMG-cf6107787be327cbe4512d52081746b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94076"/>
            <a:ext cx="4109615" cy="26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:\Documents and Settings\Admin\Мои документы\Фото Светлячок\IMG-a0fe86a6e3947e10b2e6148283c9f7a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8" y="4354821"/>
            <a:ext cx="4068000" cy="2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09" y="3068960"/>
            <a:ext cx="1815410" cy="18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Documents and Settings\Admin\Рабочий стол\моя флешка\СВЕТЛЯЧОК\IMG-20fed347902bb5c8eb5cb4fa4be0fc2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955">
            <a:off x="5940152" y="512640"/>
            <a:ext cx="2088232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ocuments and Settings\Admin\Рабочий стол\моя флешка\НА САЙТ СВЕТЛЯЧОК\IMG_20181005_080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23" y="208260"/>
            <a:ext cx="1971001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ocuments and Settings\Admin\Рабочий стол\IMG-20190417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535">
            <a:off x="683568" y="512640"/>
            <a:ext cx="1971001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ocuments and Settings\Admin\Рабочий стол\IMG-6585470dc5cb7bf8a38be24b45c7f246-V_c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73531"/>
            <a:ext cx="4177474" cy="28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3531"/>
            <a:ext cx="2315565" cy="23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963327/959cb99d-8ce7-468d-9e8a-37f9950c2b5b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35" y="3789040"/>
            <a:ext cx="2315565" cy="23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Детский сад №14 «Солнышко» города Шумерля Чувашской Республики</vt:lpstr>
      <vt:lpstr>Давайте познакомимся!</vt:lpstr>
      <vt:lpstr>Младший воспитатель: Данилова Татьяна Геннадьевна Уровень образования: Средне-специальное Общий стаж: 18 лет  </vt:lpstr>
      <vt:lpstr>      Наша любимая группа.</vt:lpstr>
      <vt:lpstr>Наши любимые  игры и занятия.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№14 «Солнышко» города Шумерля Чувашской Республики</dc:title>
  <dc:creator>Admin</dc:creator>
  <cp:lastModifiedBy>Admin</cp:lastModifiedBy>
  <cp:revision>17</cp:revision>
  <dcterms:created xsi:type="dcterms:W3CDTF">2019-04-17T19:59:19Z</dcterms:created>
  <dcterms:modified xsi:type="dcterms:W3CDTF">2019-04-19T15:49:48Z</dcterms:modified>
</cp:coreProperties>
</file>