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68413"/>
            <a:ext cx="7772400" cy="11826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Группа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«Колокольчики»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078" y="2849622"/>
            <a:ext cx="6108035" cy="38175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бюджетное дошкольное образовательное учреждение Детский сад № 14 «Солнышко» г. Шумерля 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3709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3080" cy="924475"/>
          </a:xfrm>
        </p:spPr>
        <p:txBody>
          <a:bodyPr/>
          <a:lstStyle/>
          <a:p>
            <a:r>
              <a:rPr lang="ru-RU" dirty="0" smtClean="0"/>
              <a:t>Воспитатели: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3322381"/>
            <a:ext cx="4038600" cy="1872208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Тарасова Надежда Ивановна</a:t>
            </a:r>
          </a:p>
          <a:p>
            <a:r>
              <a:rPr lang="ru-RU" sz="1600" b="1" dirty="0" smtClean="0"/>
              <a:t>Образование: среднее специальное 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педагогическое</a:t>
            </a:r>
          </a:p>
          <a:p>
            <a:r>
              <a:rPr lang="ru-RU" sz="1600" b="1" dirty="0" smtClean="0"/>
              <a:t>1 квалификационная категория </a:t>
            </a:r>
          </a:p>
          <a:p>
            <a:r>
              <a:rPr lang="ru-RU" sz="1600" b="1" dirty="0"/>
              <a:t>П</a:t>
            </a:r>
            <a:r>
              <a:rPr lang="ru-RU" sz="1600" b="1" dirty="0" smtClean="0"/>
              <a:t>едагогический стаж 30 лет</a:t>
            </a:r>
            <a:endParaRPr lang="ru-RU" sz="16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64680" y="3356992"/>
            <a:ext cx="4038600" cy="1656184"/>
          </a:xfrm>
        </p:spPr>
        <p:txBody>
          <a:bodyPr>
            <a:normAutofit/>
          </a:bodyPr>
          <a:lstStyle/>
          <a:p>
            <a:r>
              <a:rPr lang="ru-RU" sz="1800" b="1" u="sng" dirty="0" err="1"/>
              <a:t>Докторова</a:t>
            </a:r>
            <a:r>
              <a:rPr lang="ru-RU" sz="1800" b="1" u="sng" dirty="0"/>
              <a:t> Лариса Алексеевна </a:t>
            </a:r>
          </a:p>
          <a:p>
            <a:r>
              <a:rPr lang="ru-RU" sz="1600" b="1" dirty="0"/>
              <a:t>Образование: высшее педагогическое </a:t>
            </a:r>
          </a:p>
          <a:p>
            <a:r>
              <a:rPr lang="ru-RU" sz="1600" b="1" dirty="0"/>
              <a:t>1 квалификационная категория</a:t>
            </a:r>
          </a:p>
          <a:p>
            <a:r>
              <a:rPr lang="ru-RU" sz="1600" b="1" dirty="0" smtClean="0"/>
              <a:t>Педагогический стаж 8 лет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1872208" cy="2683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548680"/>
            <a:ext cx="1675608" cy="27737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9113" y="52583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Младший воспитатель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Никонорова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Татьяна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1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892479" cy="136815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Воспитание </a:t>
            </a:r>
            <a:r>
              <a:rPr lang="ru-RU" b="1" dirty="0" smtClean="0"/>
              <a:t>у детей экологической культуры поведения. </a:t>
            </a:r>
            <a:endParaRPr lang="ru-RU" b="1" dirty="0"/>
          </a:p>
          <a:p>
            <a:r>
              <a:rPr lang="ru-RU" b="1" dirty="0" smtClean="0"/>
              <a:t>Духовно-нравственное воспитание посредством сказки.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Направления: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636912"/>
            <a:ext cx="5268076" cy="3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8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88641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020" y="35730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3861048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Вот как дружно мы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живем!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7667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29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913"/>
            <a:ext cx="4224338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4365625"/>
            <a:ext cx="3168650" cy="12350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за днем мы здесь растем!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2" y="306896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5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79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Группа  «Колокольчики»</vt:lpstr>
      <vt:lpstr>Воспитатели:</vt:lpstr>
      <vt:lpstr>Направления: </vt:lpstr>
      <vt:lpstr>Слайд 4</vt:lpstr>
      <vt:lpstr>День за днем мы здесь растем!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Колокольчики</dc:title>
  <dc:creator>Хозяин</dc:creator>
  <cp:lastModifiedBy>детский сад</cp:lastModifiedBy>
  <cp:revision>6</cp:revision>
  <dcterms:created xsi:type="dcterms:W3CDTF">2019-04-14T08:43:56Z</dcterms:created>
  <dcterms:modified xsi:type="dcterms:W3CDTF">2019-04-22T10:42:59Z</dcterms:modified>
</cp:coreProperties>
</file>