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098E4-58AB-4875-BD38-F021289B0F11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C6B3-5DB7-4CD7-BCAD-BB74FF9CC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2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6C6B3-5DB7-4CD7-BCAD-BB74FF9CCC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2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1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1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2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6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9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2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9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227F-B4AD-40FD-BABA-6AFEE411F037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B60A-025E-4CB9-9BA0-63C8283F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025580/528191d5-1a52-46f2-b69b-2e18ae99d5b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4" y="80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Ягодка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6680" y="1700808"/>
            <a:ext cx="45719" cy="10801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5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Надежда\Desktop\4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группа</a:t>
            </a:r>
            <a:endParaRPr lang="ru-RU" dirty="0"/>
          </a:p>
        </p:txBody>
      </p:sp>
      <p:pic>
        <p:nvPicPr>
          <p:cNvPr id="2050" name="Picture 2" descr="C:\Users\Надежда\Desktop\IMG_94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35975" cy="54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8" name="Picture 6" descr="C:\Users\Надежда\Desktop\фото и видио утренника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6" y="1124744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Наша жизнь в детском саду</a:t>
            </a:r>
            <a:endParaRPr lang="ru-RU" dirty="0"/>
          </a:p>
        </p:txBody>
      </p:sp>
      <p:pic>
        <p:nvPicPr>
          <p:cNvPr id="3079" name="Picture 7" descr="C:\Users\Надежда\Desktop\Новая папка (2)\Фото Новый год\DSCN9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6" y="3222649"/>
            <a:ext cx="43675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</Words>
  <Application>Microsoft Office PowerPoint</Application>
  <PresentationFormat>Экран (4:3)</PresentationFormat>
  <Paragraphs>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Группа Ягодка</vt:lpstr>
      <vt:lpstr>Презентация PowerPoint</vt:lpstr>
      <vt:lpstr>Наша группа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Ягодка</dc:title>
  <dc:creator>Надежда</dc:creator>
  <cp:lastModifiedBy>Надежда</cp:lastModifiedBy>
  <cp:revision>4</cp:revision>
  <dcterms:created xsi:type="dcterms:W3CDTF">2019-05-08T06:00:09Z</dcterms:created>
  <dcterms:modified xsi:type="dcterms:W3CDTF">2019-05-08T07:00:55Z</dcterms:modified>
</cp:coreProperties>
</file>