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1" autoAdjust="0"/>
  </p:normalViewPr>
  <p:slideViewPr>
    <p:cSldViewPr>
      <p:cViewPr varScale="1">
        <p:scale>
          <a:sx n="94" d="100"/>
          <a:sy n="94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12CEF-66FE-4B44-80B7-0F8A447FDEA8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60940-B83B-4DA8-BBF5-12CBB3800F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2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60940-B83B-4DA8-BBF5-12CBB3800F4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76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9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295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439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52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16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68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99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1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40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97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3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E71A-616F-4F67-8BA7-C0FEEA48860D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ED64D-32BD-4CF8-9E8A-A24CC5809F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233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615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Направление группы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«Социально-эмоциональное развитие детей дошкольного возраста»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212976"/>
            <a:ext cx="4752528" cy="30963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3872" y="2492896"/>
            <a:ext cx="335661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16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698976" cy="6529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Воспитатели группы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8817" y="1052736"/>
            <a:ext cx="4040188" cy="1122139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Швецова</a:t>
            </a:r>
            <a:r>
              <a:rPr lang="ru-RU" sz="2000" dirty="0" smtClean="0"/>
              <a:t> Екатерина Анатольевна  </a:t>
            </a:r>
          </a:p>
          <a:p>
            <a:r>
              <a:rPr lang="ru-RU" sz="2000" dirty="0" smtClean="0"/>
              <a:t>Образование: </a:t>
            </a:r>
            <a:r>
              <a:rPr lang="ru-RU" sz="2000" dirty="0" smtClean="0"/>
              <a:t>высшее педагогическое, ЧГПУ им. И.Я Яковлева, воспитатель. </a:t>
            </a:r>
            <a:endParaRPr lang="ru-RU" sz="2000" dirty="0" smtClean="0"/>
          </a:p>
          <a:p>
            <a:r>
              <a:rPr lang="ru-RU" sz="2000" dirty="0" smtClean="0"/>
              <a:t>Квалификация: первая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Стаж работы: 10 лет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499992" y="1124743"/>
            <a:ext cx="4186809" cy="792089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Исаева Татьяна Александровна </a:t>
            </a:r>
          </a:p>
          <a:p>
            <a:r>
              <a:rPr lang="ru-RU" sz="2000" dirty="0" smtClean="0"/>
              <a:t>Образование : </a:t>
            </a:r>
            <a:r>
              <a:rPr lang="ru-RU" sz="2000" dirty="0" smtClean="0"/>
              <a:t>среднее специальное педагогическое</a:t>
            </a:r>
          </a:p>
          <a:p>
            <a:r>
              <a:rPr lang="ru-RU" sz="2000" dirty="0" smtClean="0"/>
              <a:t>Стаж работы: 3 года. 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142" y="2064866"/>
            <a:ext cx="1786464" cy="266027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204864"/>
            <a:ext cx="1879508" cy="25060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479715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Младший воспитатель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22920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Конюхова Наталья </a:t>
            </a:r>
            <a:r>
              <a:rPr lang="ru-RU" sz="2000" b="1" dirty="0" smtClean="0"/>
              <a:t>Николаевна</a:t>
            </a:r>
          </a:p>
          <a:p>
            <a:r>
              <a:rPr lang="ru-RU" sz="2000" b="1" dirty="0" smtClean="0"/>
              <a:t>Образование: высшее</a:t>
            </a:r>
          </a:p>
          <a:p>
            <a:endParaRPr lang="ru-RU" sz="2000" b="1" dirty="0"/>
          </a:p>
        </p:txBody>
      </p:sp>
      <p:sp>
        <p:nvSpPr>
          <p:cNvPr id="11" name="Текст 6"/>
          <p:cNvSpPr txBox="1">
            <a:spLocks/>
          </p:cNvSpPr>
          <p:nvPr/>
        </p:nvSpPr>
        <p:spPr>
          <a:xfrm>
            <a:off x="2411760" y="5949280"/>
            <a:ext cx="4040188" cy="11221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6632"/>
            <a:ext cx="2643845" cy="352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0"/>
            <a:ext cx="518457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335800"/>
            <a:ext cx="3006334" cy="3482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209595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4166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1" y="342346"/>
            <a:ext cx="9141489" cy="65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9412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52</Words>
  <Application>Microsoft Office PowerPoint</Application>
  <PresentationFormat>Экран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Направление группы «Социально-эмоциональное развитие детей дошкольного возраста»</vt:lpstr>
      <vt:lpstr>Воспитатели группы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детский сад</cp:lastModifiedBy>
  <cp:revision>8</cp:revision>
  <dcterms:created xsi:type="dcterms:W3CDTF">2019-04-10T11:57:13Z</dcterms:created>
  <dcterms:modified xsi:type="dcterms:W3CDTF">2019-04-22T10:34:52Z</dcterms:modified>
</cp:coreProperties>
</file>