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2" r:id="rId2"/>
    <p:sldId id="265" r:id="rId3"/>
    <p:sldId id="268" r:id="rId4"/>
    <p:sldId id="263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0B6678-4D33-4BEC-A50C-878577D88C1F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002691-FA85-4CB3-85D9-BEE2D01AD3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48175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485" cy="6931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260648"/>
            <a:ext cx="59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  учреждение  «Детский сад № 14 «Солнышко»  г.  Шумерля  Чувашской Республики </a:t>
            </a:r>
            <a:r>
              <a:rPr lang="ru-RU" sz="1200" b="1" dirty="0" smtClean="0">
                <a:solidFill>
                  <a:schemeClr val="tx1"/>
                </a:solidFill>
              </a:rPr>
              <a:t/>
            </a:r>
            <a:br>
              <a:rPr lang="ru-RU" sz="1200" b="1" dirty="0" smtClean="0">
                <a:solidFill>
                  <a:schemeClr val="tx1"/>
                </a:solidFill>
              </a:rPr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2204864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</a:rPr>
              <a:t>   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      «Горница»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АМА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116632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Ваганова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юдмила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лексеевна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образования: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специальное педагогическое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Общий стаж: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года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92696"/>
            <a:ext cx="4139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Докторова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Лариса Алексеевна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образования: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высшее педагогическое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лет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Общий стаж: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5085184"/>
            <a:ext cx="48646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Младший воспитатель: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Абакумова Валентина Фёдоровна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Уровень образования: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Общий стаж: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лет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1675608" cy="2773701"/>
          </a:xfrm>
          <a:prstGeom prst="rect">
            <a:avLst/>
          </a:prstGeom>
        </p:spPr>
      </p:pic>
      <p:pic>
        <p:nvPicPr>
          <p:cNvPr id="1026" name="Picture 2" descr="F:\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2292918"/>
            <a:ext cx="2346590" cy="272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АМА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1560" y="3573016"/>
            <a:ext cx="104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3" name="Picture 5" descr="D:\МАМА\фото\20171124_174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072340" cy="2304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75856" y="260648"/>
            <a:ext cx="211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764704"/>
            <a:ext cx="6912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«Приобщать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к истокам русской народной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культуры»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D:\МАМА\фото\DSC03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556792"/>
            <a:ext cx="3072341" cy="2304256"/>
          </a:xfrm>
          <a:prstGeom prst="rect">
            <a:avLst/>
          </a:prstGeom>
          <a:noFill/>
        </p:spPr>
      </p:pic>
      <p:pic>
        <p:nvPicPr>
          <p:cNvPr id="2056" name="Picture 8" descr="D:\МАМА\фото\DSC04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3240360" cy="2304256"/>
          </a:xfrm>
          <a:prstGeom prst="rect">
            <a:avLst/>
          </a:prstGeom>
          <a:noFill/>
        </p:spPr>
      </p:pic>
      <p:pic>
        <p:nvPicPr>
          <p:cNvPr id="2057" name="Picture 9" descr="D:\МАМА\image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149080"/>
            <a:ext cx="338437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МАМА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4" descr="D:\МАМА\фото\DSC038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2976331" cy="2304256"/>
          </a:xfrm>
          <a:prstGeom prst="rect">
            <a:avLst/>
          </a:prstGeom>
          <a:noFill/>
        </p:spPr>
      </p:pic>
      <p:pic>
        <p:nvPicPr>
          <p:cNvPr id="5125" name="Picture 5" descr="D:\МАМА\фото\DSC03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24744"/>
            <a:ext cx="2976331" cy="2232248"/>
          </a:xfrm>
          <a:prstGeom prst="rect">
            <a:avLst/>
          </a:prstGeom>
          <a:noFill/>
        </p:spPr>
      </p:pic>
      <p:pic>
        <p:nvPicPr>
          <p:cNvPr id="5126" name="Picture 6" descr="D:\МАМА\фото\DSC03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3240360" cy="24662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635896" y="404664"/>
            <a:ext cx="203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Наша группа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D:\МАМА\фото\DSC042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АМА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47667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группе девочки и мальчики живут,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играют и поют,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Незаметно подрастают,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Вместе кушают, играют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–второй наш дом!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тепло, уютно в нём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МАМА\фото\DSC03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611893" cy="2708920"/>
          </a:xfrm>
          <a:prstGeom prst="rect">
            <a:avLst/>
          </a:prstGeom>
          <a:noFill/>
        </p:spPr>
      </p:pic>
      <p:pic>
        <p:nvPicPr>
          <p:cNvPr id="8" name="Picture 4" descr="D:\МАМА\фото\DSC03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84984"/>
            <a:ext cx="380391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132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Chekmeneva</dc:creator>
  <cp:lastModifiedBy>детский сад</cp:lastModifiedBy>
  <cp:revision>31</cp:revision>
  <dcterms:created xsi:type="dcterms:W3CDTF">2019-04-21T09:46:15Z</dcterms:created>
  <dcterms:modified xsi:type="dcterms:W3CDTF">2019-04-23T10:51:05Z</dcterms:modified>
</cp:coreProperties>
</file>