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9" r:id="rId4"/>
    <p:sldId id="265" r:id="rId5"/>
    <p:sldId id="278" r:id="rId6"/>
    <p:sldId id="272" r:id="rId7"/>
    <p:sldId id="258" r:id="rId8"/>
    <p:sldId id="283" r:id="rId9"/>
    <p:sldId id="280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00CC"/>
    <a:srgbClr val="003300"/>
    <a:srgbClr val="025E14"/>
    <a:srgbClr val="000801"/>
    <a:srgbClr val="CC0066"/>
    <a:srgbClr val="5E024C"/>
    <a:srgbClr val="011D0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0" d="100"/>
          <a:sy n="30" d="100"/>
        </p:scale>
        <p:origin x="-2700" y="-14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FF3FA-2EA7-4572-8019-9DBD256C595E}" type="datetimeFigureOut">
              <a:rPr lang="ru-RU"/>
              <a:pPr>
                <a:defRPr/>
              </a:pPr>
              <a:t>24.06.2017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7CF1D-77D8-494F-8C3B-30AB5BEB9A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0E376-7F66-41C7-BAD7-4E433EB524BE}" type="datetimeFigureOut">
              <a:rPr lang="ru-RU"/>
              <a:pPr>
                <a:defRPr/>
              </a:pPr>
              <a:t>24.06.2017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E1FF7-C3D0-4D7E-AEB3-4775E455CC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340ED-ECF3-474A-8A60-E823A04F6DFD}" type="datetimeFigureOut">
              <a:rPr lang="ru-RU"/>
              <a:pPr>
                <a:defRPr/>
              </a:pPr>
              <a:t>24.06.2017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E0131-319F-4B08-9AE1-3183D63126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AF46D-00F9-4B83-A1D1-15F37926EAAB}" type="datetimeFigureOut">
              <a:rPr lang="ru-RU"/>
              <a:pPr>
                <a:defRPr/>
              </a:pPr>
              <a:t>24.06.2017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2930E-7CDF-4F45-9726-40BBA6DEE6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D6044-7CFE-411F-A5AA-D3DECC4037A2}" type="datetimeFigureOut">
              <a:rPr lang="ru-RU"/>
              <a:pPr>
                <a:defRPr/>
              </a:pPr>
              <a:t>24.06.2017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008B5-8B62-4718-8BB4-6621258561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5CC10-7E39-4917-8551-FBE91CAF91C2}" type="datetimeFigureOut">
              <a:rPr lang="ru-RU"/>
              <a:pPr>
                <a:defRPr/>
              </a:pPr>
              <a:t>24.06.2017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0CAA8-F90F-416E-A608-6B4E6E0B0B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563CB-49CA-4FCC-BD6C-5A6BCA4BA4CA}" type="datetimeFigureOut">
              <a:rPr lang="ru-RU"/>
              <a:pPr>
                <a:defRPr/>
              </a:pPr>
              <a:t>24.06.2017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6776F-080A-48DE-BD44-EDDBEFDF1A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1417A-0AF8-4015-AD19-CEA6323D09CF}" type="datetimeFigureOut">
              <a:rPr lang="ru-RU"/>
              <a:pPr>
                <a:defRPr/>
              </a:pPr>
              <a:t>24.06.2017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44B16-EEA5-46FB-88FC-9025A866F6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A2820-D377-46F6-8E2A-3A09B66E82CD}" type="datetimeFigureOut">
              <a:rPr lang="ru-RU"/>
              <a:pPr>
                <a:defRPr/>
              </a:pPr>
              <a:t>24.06.2017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5B9F3-2B99-4BB8-BD44-9CAADAA49D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5083B-39A5-497D-8FE7-5AD1BB6D39A4}" type="datetimeFigureOut">
              <a:rPr lang="ru-RU"/>
              <a:pPr>
                <a:defRPr/>
              </a:pPr>
              <a:t>24.06.2017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3AABB-94E7-4E4F-843B-87901CF193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5BA89-3EB5-40BA-8465-C0123AB532B1}" type="datetimeFigureOut">
              <a:rPr lang="ru-RU"/>
              <a:pPr>
                <a:defRPr/>
              </a:pPr>
              <a:t>24.06.2017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1ED84-9EF0-488F-A594-96C27D6FC1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22F461-FAC7-4CC3-B4BD-7B83A70FA8CD}" type="datetimeFigureOut">
              <a:rPr lang="ru-RU"/>
              <a:pPr>
                <a:defRPr/>
              </a:pPr>
              <a:t>24.06.2017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2F4A5C-B0C7-4005-9FAC-4C2301F181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5" descr="239716_l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6088" y="836613"/>
            <a:ext cx="28956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Заголовок 1"/>
          <p:cNvSpPr>
            <a:spLocks noGrp="1"/>
          </p:cNvSpPr>
          <p:nvPr>
            <p:ph type="ctrTitle"/>
          </p:nvPr>
        </p:nvSpPr>
        <p:spPr>
          <a:xfrm>
            <a:off x="0" y="549275"/>
            <a:ext cx="6516688" cy="4451350"/>
          </a:xfrm>
        </p:spPr>
        <p:txBody>
          <a:bodyPr/>
          <a:lstStyle/>
          <a:p>
            <a:r>
              <a:rPr lang="ru-RU" sz="3600" smtClean="0">
                <a:solidFill>
                  <a:srgbClr val="660066"/>
                </a:solidFill>
                <a:latin typeface="Comic Sans MS" pitchFamily="66" charset="0"/>
              </a:rPr>
              <a:t>Театрализованное представление в</a:t>
            </a:r>
            <a:r>
              <a:rPr lang="en-US" sz="3600" smtClean="0">
                <a:solidFill>
                  <a:srgbClr val="660066"/>
                </a:solidFill>
                <a:latin typeface="Comic Sans MS" pitchFamily="66" charset="0"/>
              </a:rPr>
              <a:t> </a:t>
            </a:r>
            <a:r>
              <a:rPr lang="ru-RU" sz="3600" smtClean="0">
                <a:solidFill>
                  <a:srgbClr val="660066"/>
                </a:solidFill>
                <a:latin typeface="Comic Sans MS" pitchFamily="66" charset="0"/>
              </a:rPr>
              <a:t/>
            </a:r>
            <a:br>
              <a:rPr lang="ru-RU" sz="3600" smtClean="0">
                <a:solidFill>
                  <a:srgbClr val="660066"/>
                </a:solidFill>
                <a:latin typeface="Comic Sans MS" pitchFamily="66" charset="0"/>
              </a:rPr>
            </a:br>
            <a:r>
              <a:rPr lang="en-US" sz="3600" smtClean="0">
                <a:solidFill>
                  <a:srgbClr val="660066"/>
                </a:solidFill>
                <a:latin typeface="Comic Sans MS" pitchFamily="66" charset="0"/>
              </a:rPr>
              <a:t>I</a:t>
            </a:r>
            <a:r>
              <a:rPr lang="ru-RU" sz="3600" smtClean="0">
                <a:solidFill>
                  <a:srgbClr val="660066"/>
                </a:solidFill>
                <a:latin typeface="Comic Sans MS" pitchFamily="66" charset="0"/>
              </a:rPr>
              <a:t> младшей группе «Топтыжка» по сказке  «Курочка Ряба»</a:t>
            </a:r>
          </a:p>
        </p:txBody>
      </p:sp>
      <p:sp>
        <p:nvSpPr>
          <p:cNvPr id="13316" name="Rectangle 1"/>
          <p:cNvSpPr>
            <a:spLocks noChangeArrowheads="1"/>
          </p:cNvSpPr>
          <p:nvPr/>
        </p:nvSpPr>
        <p:spPr bwMode="auto">
          <a:xfrm>
            <a:off x="2786063" y="5143500"/>
            <a:ext cx="5357812" cy="10160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Подготовила:</a:t>
            </a:r>
            <a:endParaRPr lang="ru-RU" sz="20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 </a:t>
            </a:r>
            <a:r>
              <a:rPr lang="en-US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квалификационной категории</a:t>
            </a:r>
            <a:endParaRPr lang="ru-RU" sz="20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0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Черкасова Наталья Анатольевна</a:t>
            </a:r>
            <a:r>
              <a:rPr lang="ru-RU" sz="2000"/>
              <a:t>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0"/>
          <p:cNvSpPr>
            <a:spLocks noGrp="1"/>
          </p:cNvSpPr>
          <p:nvPr>
            <p:ph type="title"/>
          </p:nvPr>
        </p:nvSpPr>
        <p:spPr>
          <a:xfrm>
            <a:off x="4500563" y="1214438"/>
            <a:ext cx="3429000" cy="3786187"/>
          </a:xfrm>
        </p:spPr>
        <p:txBody>
          <a:bodyPr/>
          <a:lstStyle/>
          <a:p>
            <a:r>
              <a:rPr lang="ru-RU" smtClean="0">
                <a:solidFill>
                  <a:srgbClr val="0000CC"/>
                </a:solidFill>
              </a:rPr>
              <a:t>Как мы сказку играли да гостей развлекали ! </a:t>
            </a:r>
          </a:p>
        </p:txBody>
      </p:sp>
      <p:pic>
        <p:nvPicPr>
          <p:cNvPr id="14338" name="Содержимое 6" descr="898421064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785813"/>
            <a:ext cx="7929563" cy="528637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Содержимое 8"/>
          <p:cNvSpPr>
            <a:spLocks noGrp="1"/>
          </p:cNvSpPr>
          <p:nvPr>
            <p:ph idx="1"/>
          </p:nvPr>
        </p:nvSpPr>
        <p:spPr>
          <a:xfrm>
            <a:off x="357188" y="785813"/>
            <a:ext cx="8229600" cy="128587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3600" smtClean="0">
                <a:solidFill>
                  <a:srgbClr val="660066"/>
                </a:solidFill>
                <a:latin typeface="Comic Sans MS" pitchFamily="66" charset="0"/>
              </a:rPr>
              <a:t>Сказку дружно мы читали</a:t>
            </a:r>
          </a:p>
          <a:p>
            <a:pPr algn="ctr">
              <a:buFont typeface="Arial" charset="0"/>
              <a:buNone/>
            </a:pPr>
            <a:r>
              <a:rPr lang="ru-RU" sz="3600" smtClean="0">
                <a:solidFill>
                  <a:srgbClr val="660066"/>
                </a:solidFill>
                <a:latin typeface="Comic Sans MS" pitchFamily="66" charset="0"/>
              </a:rPr>
              <a:t> И яичко рисовали</a:t>
            </a:r>
          </a:p>
        </p:txBody>
      </p:sp>
      <p:pic>
        <p:nvPicPr>
          <p:cNvPr id="15362" name="Рисунок 9" descr="D:\работа в детском саду\фото\DSCF12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138095">
            <a:off x="1258888" y="2492375"/>
            <a:ext cx="2854325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Рисунок 10" descr="D:\работа в детском саду\фото\DSCF12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88573">
            <a:off x="5222875" y="2478088"/>
            <a:ext cx="2927350" cy="325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800" dirty="0" smtClean="0">
                <a:solidFill>
                  <a:srgbClr val="660066"/>
                </a:solidFill>
                <a:latin typeface="Comic Sans MS" pitchFamily="66" charset="0"/>
              </a:rPr>
              <a:t>Всех гостей мы пригласили и билеты им вручили</a:t>
            </a:r>
            <a:endParaRPr lang="ru-RU" sz="2800" b="1" i="1" dirty="0" smtClean="0">
              <a:solidFill>
                <a:srgbClr val="660066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get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0650" y="3852863"/>
            <a:ext cx="3406775" cy="2566987"/>
          </a:xfrm>
          <a:prstGeom prst="rect">
            <a:avLst/>
          </a:prstGeom>
          <a:noFill/>
        </p:spPr>
      </p:pic>
      <p:pic>
        <p:nvPicPr>
          <p:cNvPr id="16387" name="Рисунок 7" descr="D:\работа в детском саду\фото\DSCF11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021365">
            <a:off x="860425" y="2114550"/>
            <a:ext cx="3740150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8" descr="D:\работа в детском саду\фото\DSCF12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3" y="1357313"/>
            <a:ext cx="3514725" cy="254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8572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660066"/>
                </a:solidFill>
                <a:latin typeface="Comic Sans MS" pitchFamily="66" charset="0"/>
              </a:rPr>
              <a:t>А артисты  -  молодцы !</a:t>
            </a:r>
            <a:br>
              <a:rPr lang="ru-RU" dirty="0" smtClean="0">
                <a:solidFill>
                  <a:srgbClr val="660066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660066"/>
                </a:solidFill>
                <a:latin typeface="Comic Sans MS" pitchFamily="66" charset="0"/>
              </a:rPr>
              <a:t>Выступали от души !</a:t>
            </a:r>
            <a:endParaRPr lang="ru-RU" dirty="0">
              <a:solidFill>
                <a:srgbClr val="660066"/>
              </a:solidFill>
              <a:latin typeface="Comic Sans MS" pitchFamily="66" charset="0"/>
            </a:endParaRPr>
          </a:p>
        </p:txBody>
      </p:sp>
      <p:pic>
        <p:nvPicPr>
          <p:cNvPr id="17410" name="Рисунок 5" descr="D:\работа в детском саду\фото\DSCF12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785938"/>
            <a:ext cx="2643188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Рисунок 6" descr="D:\работа в детском саду\фото\DSCF12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8" y="2643188"/>
            <a:ext cx="2643187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7" descr="D:\работа в детском саду\фото\DSCF12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25" y="3429000"/>
            <a:ext cx="257175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17859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660066"/>
                </a:solidFill>
                <a:latin typeface="Comic Sans MS" pitchFamily="66" charset="0"/>
                <a:cs typeface="Times New Roman" pitchFamily="18" charset="0"/>
              </a:rPr>
              <a:t>Бабке с дедкой помогали-</a:t>
            </a:r>
            <a:br>
              <a:rPr lang="ru-RU" sz="4000" b="1" dirty="0" smtClean="0">
                <a:solidFill>
                  <a:srgbClr val="660066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660066"/>
                </a:solidFill>
                <a:latin typeface="Comic Sans MS" pitchFamily="66" charset="0"/>
                <a:cs typeface="Times New Roman" pitchFamily="18" charset="0"/>
              </a:rPr>
              <a:t>Молоточками стучали !</a:t>
            </a:r>
            <a:r>
              <a:rPr lang="ru-RU" b="1" dirty="0" smtClean="0">
                <a:solidFill>
                  <a:srgbClr val="660066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660066"/>
                </a:solidFill>
                <a:latin typeface="Comic Sans MS" pitchFamily="66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8434" name="Рисунок 7" descr="D:\работа в детском саду\фото\DSCF12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1760538"/>
            <a:ext cx="7143750" cy="431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ctrTitle"/>
          </p:nvPr>
        </p:nvSpPr>
        <p:spPr>
          <a:xfrm>
            <a:off x="685800" y="620713"/>
            <a:ext cx="7772400" cy="1593850"/>
          </a:xfrm>
        </p:spPr>
        <p:txBody>
          <a:bodyPr/>
          <a:lstStyle/>
          <a:p>
            <a:r>
              <a:rPr lang="ru-RU" sz="4000" smtClean="0">
                <a:solidFill>
                  <a:srgbClr val="660066"/>
                </a:solidFill>
                <a:latin typeface="Comic Sans MS" pitchFamily="66" charset="0"/>
                <a:cs typeface="Times New Roman" pitchFamily="18" charset="0"/>
              </a:rPr>
              <a:t>Все детишки были рады,</a:t>
            </a:r>
            <a:br>
              <a:rPr lang="ru-RU" sz="4000" smtClean="0">
                <a:solidFill>
                  <a:srgbClr val="660066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4000" smtClean="0">
                <a:solidFill>
                  <a:srgbClr val="660066"/>
                </a:solidFill>
                <a:latin typeface="Comic Sans MS" pitchFamily="66" charset="0"/>
                <a:cs typeface="Times New Roman" pitchFamily="18" charset="0"/>
              </a:rPr>
              <a:t>Что не плачут дед и баба!</a:t>
            </a:r>
          </a:p>
        </p:txBody>
      </p:sp>
      <p:pic>
        <p:nvPicPr>
          <p:cNvPr id="5" name="Рисунок 4" descr="H9OKKCABIYSQSCAC1BELNCA3LA5LCCA00WIIACAIDA9S3CAOLA16WCATWF28ICAWMHNKPCAFA39WYCAE86KBRCAMIZ8N2CAB76DRDCAWGXT6VCAI6QC89CAF8IC31CAFLOQY5CAG2THE2CAKMZLT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738" y="3779838"/>
            <a:ext cx="1895475" cy="2425700"/>
          </a:xfrm>
          <a:prstGeom prst="rect">
            <a:avLst/>
          </a:prstGeom>
          <a:noFill/>
        </p:spPr>
      </p:pic>
      <p:pic>
        <p:nvPicPr>
          <p:cNvPr id="19459" name="Рисунок 5" descr="D:\работа в детском саду\фото\DSCF12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0" y="2214563"/>
            <a:ext cx="60007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5003800" y="5300663"/>
            <a:ext cx="2447925" cy="46037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0483" name="Заголовок 4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2643188"/>
          </a:xfrm>
        </p:spPr>
        <p:txBody>
          <a:bodyPr/>
          <a:lstStyle/>
          <a:p>
            <a:r>
              <a:rPr lang="ru-RU" sz="5400" smtClean="0">
                <a:solidFill>
                  <a:srgbClr val="660066"/>
                </a:solidFill>
                <a:latin typeface="Comic Sans MS" pitchFamily="66" charset="0"/>
              </a:rPr>
              <a:t>Это наши артисты!</a:t>
            </a:r>
          </a:p>
        </p:txBody>
      </p:sp>
      <p:pic>
        <p:nvPicPr>
          <p:cNvPr id="20484" name="Рисунок 5" descr="D:\работа в детском саду\фото\DSCF12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1643063"/>
            <a:ext cx="64293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amky_narod_ru22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6575" y="542925"/>
            <a:ext cx="8126413" cy="574833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38" y="1143000"/>
            <a:ext cx="4857750" cy="5000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Спасибо за внимание!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Оптимизма, творчества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и добра!!!</a:t>
            </a:r>
            <a:endParaRPr lang="ru-RU" sz="31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73</Words>
  <Application>Microsoft Office PowerPoint</Application>
  <PresentationFormat>Экран (4:3)</PresentationFormat>
  <Paragraphs>13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Calibri</vt:lpstr>
      <vt:lpstr>Arial</vt:lpstr>
      <vt:lpstr>Comic Sans MS</vt:lpstr>
      <vt:lpstr>Times New Roman</vt:lpstr>
      <vt:lpstr>Monotype Corsiva</vt:lpstr>
      <vt:lpstr>Тема Office</vt:lpstr>
      <vt:lpstr>Театрализованное представление в  I младшей группе «Топтыжка» по сказке  «Курочка Ряба»</vt:lpstr>
      <vt:lpstr>Как мы сказку играли да гостей развлекали ! </vt:lpstr>
      <vt:lpstr>Слайд 3</vt:lpstr>
      <vt:lpstr> Всех гостей мы пригласили и билеты им вручили</vt:lpstr>
      <vt:lpstr>А артисты  -  молодцы ! Выступали от души !</vt:lpstr>
      <vt:lpstr>Бабке с дедкой помогали- Молоточками стучали ! </vt:lpstr>
      <vt:lpstr>Все детишки были рады, Что не плачут дед и баба!</vt:lpstr>
      <vt:lpstr>Это наши артисты!</vt:lpstr>
      <vt:lpstr>       Спасибо за внимание! Оптимизма, творчества  и добра!!!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Танюшка</cp:lastModifiedBy>
  <cp:revision>76</cp:revision>
  <dcterms:modified xsi:type="dcterms:W3CDTF">2017-06-24T13:02:37Z</dcterms:modified>
</cp:coreProperties>
</file>