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Default Extension="gif" ContentType="image/gif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  <p:sldId id="257" r:id="rId3"/>
    <p:sldId id="264" r:id="rId4"/>
    <p:sldId id="272" r:id="rId5"/>
    <p:sldId id="265" r:id="rId6"/>
    <p:sldId id="263" r:id="rId7"/>
    <p:sldId id="267" r:id="rId8"/>
    <p:sldId id="273" r:id="rId9"/>
    <p:sldId id="274" r:id="rId10"/>
    <p:sldId id="275" r:id="rId11"/>
    <p:sldId id="266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9" d="100"/>
          <a:sy n="79" d="100"/>
        </p:scale>
        <p:origin x="-246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image" Target="../media/image7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image" Target="../media/image11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gif"/><Relationship Id="rId1" Type="http://schemas.openxmlformats.org/officeDocument/2006/relationships/image" Target="../media/image61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61.jpeg"/><Relationship Id="rId1" Type="http://schemas.openxmlformats.org/officeDocument/2006/relationships/image" Target="../media/image81.jpeg"/><Relationship Id="rId5" Type="http://schemas.openxmlformats.org/officeDocument/2006/relationships/image" Target="../media/image111.jpeg"/><Relationship Id="rId4" Type="http://schemas.openxmlformats.org/officeDocument/2006/relationships/image" Target="../media/image10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B7825E-0E61-48B3-AE77-5DE7AE077C6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F9682C5-A98D-494C-A043-D43299D26EB3}">
      <dgm:prSet/>
      <dgm:spPr/>
      <dgm:t>
        <a:bodyPr/>
        <a:lstStyle/>
        <a:p>
          <a:pPr algn="just"/>
          <a:r>
            <a:rPr lang="ru-RU" dirty="0" smtClean="0"/>
            <a:t>Формировать литературно-художественный вкус, способность понимать и чувствовать красоту и поэтичность рассказов ,сказок, стихов, развивать поэтический слух и любовь к родному языку</a:t>
          </a:r>
          <a:endParaRPr lang="ru-RU" dirty="0"/>
        </a:p>
      </dgm:t>
    </dgm:pt>
    <dgm:pt modelId="{0E79A0FB-FFD7-4001-BE98-DDDB0297A43A}" type="parTrans" cxnId="{5D0DC1F3-577A-4E78-9626-A436988B9AD4}">
      <dgm:prSet/>
      <dgm:spPr/>
      <dgm:t>
        <a:bodyPr/>
        <a:lstStyle/>
        <a:p>
          <a:endParaRPr lang="ru-RU"/>
        </a:p>
      </dgm:t>
    </dgm:pt>
    <dgm:pt modelId="{4131F46F-936E-4542-AA3F-08C1CD90DFC9}" type="sibTrans" cxnId="{5D0DC1F3-577A-4E78-9626-A436988B9AD4}">
      <dgm:prSet/>
      <dgm:spPr/>
      <dgm:t>
        <a:bodyPr/>
        <a:lstStyle/>
        <a:p>
          <a:endParaRPr lang="ru-RU"/>
        </a:p>
      </dgm:t>
    </dgm:pt>
    <dgm:pt modelId="{78940DCF-86D1-49FF-927E-4BADBD03E38A}">
      <dgm:prSet phldrT="[Текст]"/>
      <dgm:spPr/>
      <dgm:t>
        <a:bodyPr/>
        <a:lstStyle/>
        <a:p>
          <a:pPr algn="just"/>
          <a:r>
            <a:rPr lang="ru-RU" dirty="0" smtClean="0"/>
            <a:t>Воспитывать интерес к художественной литературе, развивать способность к целостному восприятию произведений разных жанров, обеспечить усвоение содержания произведений и эмоциональную отзывчивость</a:t>
          </a:r>
          <a:endParaRPr lang="ru-RU" dirty="0"/>
        </a:p>
      </dgm:t>
    </dgm:pt>
    <dgm:pt modelId="{9438721D-57D9-43A7-AD0C-4EC2C429BCBC}" type="sibTrans" cxnId="{02408A54-1597-4308-9A20-D27C30F3AD35}">
      <dgm:prSet/>
      <dgm:spPr/>
      <dgm:t>
        <a:bodyPr/>
        <a:lstStyle/>
        <a:p>
          <a:endParaRPr lang="ru-RU"/>
        </a:p>
      </dgm:t>
    </dgm:pt>
    <dgm:pt modelId="{DE1D1D56-E09F-4D30-A4B3-5B1078D1CC80}" type="parTrans" cxnId="{02408A54-1597-4308-9A20-D27C30F3AD35}">
      <dgm:prSet/>
      <dgm:spPr/>
      <dgm:t>
        <a:bodyPr/>
        <a:lstStyle/>
        <a:p>
          <a:endParaRPr lang="ru-RU"/>
        </a:p>
      </dgm:t>
    </dgm:pt>
    <dgm:pt modelId="{534A5716-3AC2-41BA-A84A-834C59D8C263}">
      <dgm:prSet/>
      <dgm:spPr/>
      <dgm:t>
        <a:bodyPr/>
        <a:lstStyle/>
        <a:p>
          <a:pPr algn="just"/>
          <a:r>
            <a:rPr lang="ru-RU" dirty="0" smtClean="0"/>
            <a:t>Способствовать формированию духовно-нравственных представлений, социализации и развитию речи как средства коммуникации  </a:t>
          </a:r>
          <a:endParaRPr lang="ru-RU" dirty="0"/>
        </a:p>
      </dgm:t>
    </dgm:pt>
    <dgm:pt modelId="{790C8156-6F7D-46B7-A1EF-862AEF77E30F}" type="parTrans" cxnId="{B54055A8-C6A4-4959-9635-0585EF0A2D3A}">
      <dgm:prSet/>
      <dgm:spPr/>
      <dgm:t>
        <a:bodyPr/>
        <a:lstStyle/>
        <a:p>
          <a:endParaRPr lang="ru-RU"/>
        </a:p>
      </dgm:t>
    </dgm:pt>
    <dgm:pt modelId="{ADA452BC-1EE4-463E-ADA7-91F0FD22D4C3}" type="sibTrans" cxnId="{B54055A8-C6A4-4959-9635-0585EF0A2D3A}">
      <dgm:prSet/>
      <dgm:spPr/>
      <dgm:t>
        <a:bodyPr/>
        <a:lstStyle/>
        <a:p>
          <a:endParaRPr lang="ru-RU"/>
        </a:p>
      </dgm:t>
    </dgm:pt>
    <dgm:pt modelId="{5651BA81-119B-4461-B85C-F1EE662FA167}" type="pres">
      <dgm:prSet presAssocID="{29B7825E-0E61-48B3-AE77-5DE7AE077C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478455-FD1B-41BF-93B3-7C0881B47C5B}" type="pres">
      <dgm:prSet presAssocID="{78940DCF-86D1-49FF-927E-4BADBD03E38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079CD7-B491-4C7E-A683-B4D2E6351F48}" type="pres">
      <dgm:prSet presAssocID="{9438721D-57D9-43A7-AD0C-4EC2C429BCBC}" presName="spacer" presStyleCnt="0"/>
      <dgm:spPr/>
    </dgm:pt>
    <dgm:pt modelId="{0C048955-CF94-45B9-BA44-B6E70B191F6B}" type="pres">
      <dgm:prSet presAssocID="{3F9682C5-A98D-494C-A043-D43299D26EB3}" presName="parentText" presStyleLbl="node1" presStyleIdx="1" presStyleCnt="3" custLinFactNeighborX="164" custLinFactNeighborY="-18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45D6A-360C-4E99-9A49-23D2EEA366C0}" type="pres">
      <dgm:prSet presAssocID="{4131F46F-936E-4542-AA3F-08C1CD90DFC9}" presName="spacer" presStyleCnt="0"/>
      <dgm:spPr/>
    </dgm:pt>
    <dgm:pt modelId="{83D17244-4661-4CD6-9389-DFFF0BA18305}" type="pres">
      <dgm:prSet presAssocID="{534A5716-3AC2-41BA-A84A-834C59D8C26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0DC1F3-577A-4E78-9626-A436988B9AD4}" srcId="{29B7825E-0E61-48B3-AE77-5DE7AE077C6C}" destId="{3F9682C5-A98D-494C-A043-D43299D26EB3}" srcOrd="1" destOrd="0" parTransId="{0E79A0FB-FFD7-4001-BE98-DDDB0297A43A}" sibTransId="{4131F46F-936E-4542-AA3F-08C1CD90DFC9}"/>
    <dgm:cxn modelId="{02408A54-1597-4308-9A20-D27C30F3AD35}" srcId="{29B7825E-0E61-48B3-AE77-5DE7AE077C6C}" destId="{78940DCF-86D1-49FF-927E-4BADBD03E38A}" srcOrd="0" destOrd="0" parTransId="{DE1D1D56-E09F-4D30-A4B3-5B1078D1CC80}" sibTransId="{9438721D-57D9-43A7-AD0C-4EC2C429BCBC}"/>
    <dgm:cxn modelId="{093F31FA-F9FD-458B-99A4-D5997BD2FFD1}" type="presOf" srcId="{3F9682C5-A98D-494C-A043-D43299D26EB3}" destId="{0C048955-CF94-45B9-BA44-B6E70B191F6B}" srcOrd="0" destOrd="0" presId="urn:microsoft.com/office/officeart/2005/8/layout/vList2"/>
    <dgm:cxn modelId="{667F8E51-5ED5-4EF9-AD1B-3D26F6F93754}" type="presOf" srcId="{534A5716-3AC2-41BA-A84A-834C59D8C263}" destId="{83D17244-4661-4CD6-9389-DFFF0BA18305}" srcOrd="0" destOrd="0" presId="urn:microsoft.com/office/officeart/2005/8/layout/vList2"/>
    <dgm:cxn modelId="{9AFC4576-607C-4330-8096-F9AD1820752C}" type="presOf" srcId="{29B7825E-0E61-48B3-AE77-5DE7AE077C6C}" destId="{5651BA81-119B-4461-B85C-F1EE662FA167}" srcOrd="0" destOrd="0" presId="urn:microsoft.com/office/officeart/2005/8/layout/vList2"/>
    <dgm:cxn modelId="{42AACB8D-D5E2-471D-9F3E-257491163C1A}" type="presOf" srcId="{78940DCF-86D1-49FF-927E-4BADBD03E38A}" destId="{41478455-FD1B-41BF-93B3-7C0881B47C5B}" srcOrd="0" destOrd="0" presId="urn:microsoft.com/office/officeart/2005/8/layout/vList2"/>
    <dgm:cxn modelId="{B54055A8-C6A4-4959-9635-0585EF0A2D3A}" srcId="{29B7825E-0E61-48B3-AE77-5DE7AE077C6C}" destId="{534A5716-3AC2-41BA-A84A-834C59D8C263}" srcOrd="2" destOrd="0" parTransId="{790C8156-6F7D-46B7-A1EF-862AEF77E30F}" sibTransId="{ADA452BC-1EE4-463E-ADA7-91F0FD22D4C3}"/>
    <dgm:cxn modelId="{7A83E5A3-C4E9-42A5-A7EF-124975A2EA68}" type="presParOf" srcId="{5651BA81-119B-4461-B85C-F1EE662FA167}" destId="{41478455-FD1B-41BF-93B3-7C0881B47C5B}" srcOrd="0" destOrd="0" presId="urn:microsoft.com/office/officeart/2005/8/layout/vList2"/>
    <dgm:cxn modelId="{9AE378FB-5549-4D7F-8AF3-39CACE459831}" type="presParOf" srcId="{5651BA81-119B-4461-B85C-F1EE662FA167}" destId="{8D079CD7-B491-4C7E-A683-B4D2E6351F48}" srcOrd="1" destOrd="0" presId="urn:microsoft.com/office/officeart/2005/8/layout/vList2"/>
    <dgm:cxn modelId="{CCF4C59C-8D15-4CC4-B768-50D77D342BBA}" type="presParOf" srcId="{5651BA81-119B-4461-B85C-F1EE662FA167}" destId="{0C048955-CF94-45B9-BA44-B6E70B191F6B}" srcOrd="2" destOrd="0" presId="urn:microsoft.com/office/officeart/2005/8/layout/vList2"/>
    <dgm:cxn modelId="{E8554D44-6BD4-42A4-A309-D235616F44CC}" type="presParOf" srcId="{5651BA81-119B-4461-B85C-F1EE662FA167}" destId="{E7845D6A-360C-4E99-9A49-23D2EEA366C0}" srcOrd="3" destOrd="0" presId="urn:microsoft.com/office/officeart/2005/8/layout/vList2"/>
    <dgm:cxn modelId="{DDAD664D-9A40-463D-AD3E-5F4EB4E3E809}" type="presParOf" srcId="{5651BA81-119B-4461-B85C-F1EE662FA167}" destId="{83D17244-4661-4CD6-9389-DFFF0BA18305}" srcOrd="4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B7825E-0E61-48B3-AE77-5DE7AE077C6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F7F012C-A2A5-454B-A9F4-DB495F44A8BB}">
      <dgm:prSet phldrT="[Текст]"/>
      <dgm:spPr/>
      <dgm:t>
        <a:bodyPr/>
        <a:lstStyle/>
        <a:p>
          <a:pPr algn="just"/>
          <a:r>
            <a:rPr lang="ru-RU" dirty="0" smtClean="0"/>
            <a:t>Идейная направленность детской книги</a:t>
          </a:r>
          <a:endParaRPr lang="ru-RU" dirty="0"/>
        </a:p>
      </dgm:t>
    </dgm:pt>
    <dgm:pt modelId="{56686E4C-8C1C-469D-8D1A-18CE1F9B87C7}" type="parTrans" cxnId="{959D7691-AF42-46A0-9276-39D3CC959679}">
      <dgm:prSet/>
      <dgm:spPr/>
      <dgm:t>
        <a:bodyPr/>
        <a:lstStyle/>
        <a:p>
          <a:endParaRPr lang="ru-RU"/>
        </a:p>
      </dgm:t>
    </dgm:pt>
    <dgm:pt modelId="{B4BF9F56-E54F-4E4E-96FB-1880A9AFCCEF}" type="sibTrans" cxnId="{959D7691-AF42-46A0-9276-39D3CC959679}">
      <dgm:prSet/>
      <dgm:spPr/>
      <dgm:t>
        <a:bodyPr/>
        <a:lstStyle/>
        <a:p>
          <a:endParaRPr lang="ru-RU"/>
        </a:p>
      </dgm:t>
    </dgm:pt>
    <dgm:pt modelId="{3F9682C5-A98D-494C-A043-D43299D26EB3}">
      <dgm:prSet phldrT="[Текст]"/>
      <dgm:spPr/>
      <dgm:t>
        <a:bodyPr/>
        <a:lstStyle/>
        <a:p>
          <a:pPr algn="just"/>
          <a:r>
            <a:rPr lang="ru-RU" dirty="0" smtClean="0"/>
            <a:t>Особенности внимания, памяти, мышления, круг интересов детей, их жизненный опыт</a:t>
          </a:r>
          <a:endParaRPr lang="ru-RU" dirty="0"/>
        </a:p>
      </dgm:t>
    </dgm:pt>
    <dgm:pt modelId="{0E79A0FB-FFD7-4001-BE98-DDDB0297A43A}" type="parTrans" cxnId="{5D0DC1F3-577A-4E78-9626-A436988B9AD4}">
      <dgm:prSet/>
      <dgm:spPr/>
      <dgm:t>
        <a:bodyPr/>
        <a:lstStyle/>
        <a:p>
          <a:endParaRPr lang="ru-RU"/>
        </a:p>
      </dgm:t>
    </dgm:pt>
    <dgm:pt modelId="{4131F46F-936E-4542-AA3F-08C1CD90DFC9}" type="sibTrans" cxnId="{5D0DC1F3-577A-4E78-9626-A436988B9AD4}">
      <dgm:prSet/>
      <dgm:spPr/>
      <dgm:t>
        <a:bodyPr/>
        <a:lstStyle/>
        <a:p>
          <a:endParaRPr lang="ru-RU"/>
        </a:p>
      </dgm:t>
    </dgm:pt>
    <dgm:pt modelId="{78940DCF-86D1-49FF-927E-4BADBD03E38A}">
      <dgm:prSet phldrT="[Текст]"/>
      <dgm:spPr/>
      <dgm:t>
        <a:bodyPr/>
        <a:lstStyle/>
        <a:p>
          <a:pPr algn="just"/>
          <a:r>
            <a:rPr lang="ru-RU" dirty="0" smtClean="0"/>
            <a:t>Высокое художественное мастерство, литературная ценность</a:t>
          </a:r>
          <a:endParaRPr lang="ru-RU" dirty="0"/>
        </a:p>
      </dgm:t>
    </dgm:pt>
    <dgm:pt modelId="{9438721D-57D9-43A7-AD0C-4EC2C429BCBC}" type="sibTrans" cxnId="{02408A54-1597-4308-9A20-D27C30F3AD35}">
      <dgm:prSet/>
      <dgm:spPr/>
      <dgm:t>
        <a:bodyPr/>
        <a:lstStyle/>
        <a:p>
          <a:endParaRPr lang="ru-RU"/>
        </a:p>
      </dgm:t>
    </dgm:pt>
    <dgm:pt modelId="{DE1D1D56-E09F-4D30-A4B3-5B1078D1CC80}" type="parTrans" cxnId="{02408A54-1597-4308-9A20-D27C30F3AD35}">
      <dgm:prSet/>
      <dgm:spPr/>
      <dgm:t>
        <a:bodyPr/>
        <a:lstStyle/>
        <a:p>
          <a:endParaRPr lang="ru-RU"/>
        </a:p>
      </dgm:t>
    </dgm:pt>
    <dgm:pt modelId="{9F57D383-0A5A-4566-ABFA-259ED3DAF304}">
      <dgm:prSet phldrT="[Текст]"/>
      <dgm:spPr/>
      <dgm:t>
        <a:bodyPr/>
        <a:lstStyle/>
        <a:p>
          <a:pPr algn="just"/>
          <a:r>
            <a:rPr lang="ru-RU" dirty="0" smtClean="0"/>
            <a:t>Учет возрастных особенностей детей</a:t>
          </a:r>
          <a:endParaRPr lang="ru-RU" dirty="0"/>
        </a:p>
      </dgm:t>
    </dgm:pt>
    <dgm:pt modelId="{0B0EEC67-B66D-45C5-ACEE-A6126192CD1E}" type="parTrans" cxnId="{4F354F04-88E6-4F61-B3F8-3A8346DE8720}">
      <dgm:prSet/>
      <dgm:spPr/>
      <dgm:t>
        <a:bodyPr/>
        <a:lstStyle/>
        <a:p>
          <a:endParaRPr lang="ru-RU"/>
        </a:p>
      </dgm:t>
    </dgm:pt>
    <dgm:pt modelId="{8A1E6F9E-37CB-4D8F-A69E-8D0C49ACB9B6}" type="sibTrans" cxnId="{4F354F04-88E6-4F61-B3F8-3A8346DE8720}">
      <dgm:prSet/>
      <dgm:spPr/>
      <dgm:t>
        <a:bodyPr/>
        <a:lstStyle/>
        <a:p>
          <a:endParaRPr lang="ru-RU"/>
        </a:p>
      </dgm:t>
    </dgm:pt>
    <dgm:pt modelId="{534A5716-3AC2-41BA-A84A-834C59D8C263}">
      <dgm:prSet phldrT="[Текст]"/>
      <dgm:spPr/>
      <dgm:t>
        <a:bodyPr/>
        <a:lstStyle/>
        <a:p>
          <a:pPr algn="just"/>
          <a:r>
            <a:rPr lang="ru-RU" dirty="0" smtClean="0"/>
            <a:t>Сюжетная занимательность, простота и ясность композиции</a:t>
          </a:r>
          <a:endParaRPr lang="ru-RU" dirty="0"/>
        </a:p>
      </dgm:t>
    </dgm:pt>
    <dgm:pt modelId="{790C8156-6F7D-46B7-A1EF-862AEF77E30F}" type="parTrans" cxnId="{B54055A8-C6A4-4959-9635-0585EF0A2D3A}">
      <dgm:prSet/>
      <dgm:spPr/>
      <dgm:t>
        <a:bodyPr/>
        <a:lstStyle/>
        <a:p>
          <a:endParaRPr lang="ru-RU"/>
        </a:p>
      </dgm:t>
    </dgm:pt>
    <dgm:pt modelId="{ADA452BC-1EE4-463E-ADA7-91F0FD22D4C3}" type="sibTrans" cxnId="{B54055A8-C6A4-4959-9635-0585EF0A2D3A}">
      <dgm:prSet/>
      <dgm:spPr/>
      <dgm:t>
        <a:bodyPr/>
        <a:lstStyle/>
        <a:p>
          <a:endParaRPr lang="ru-RU"/>
        </a:p>
      </dgm:t>
    </dgm:pt>
    <dgm:pt modelId="{5651BA81-119B-4461-B85C-F1EE662FA167}" type="pres">
      <dgm:prSet presAssocID="{29B7825E-0E61-48B3-AE77-5DE7AE077C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6E13FF-0BF3-44DA-B7A8-CE49498C3F2A}" type="pres">
      <dgm:prSet presAssocID="{6F7F012C-A2A5-454B-A9F4-DB495F44A8B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19F170-FDDB-4385-8030-81CDB7734D73}" type="pres">
      <dgm:prSet presAssocID="{B4BF9F56-E54F-4E4E-96FB-1880A9AFCCEF}" presName="spacer" presStyleCnt="0"/>
      <dgm:spPr/>
    </dgm:pt>
    <dgm:pt modelId="{41478455-FD1B-41BF-93B3-7C0881B47C5B}" type="pres">
      <dgm:prSet presAssocID="{78940DCF-86D1-49FF-927E-4BADBD03E38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079CD7-B491-4C7E-A683-B4D2E6351F48}" type="pres">
      <dgm:prSet presAssocID="{9438721D-57D9-43A7-AD0C-4EC2C429BCBC}" presName="spacer" presStyleCnt="0"/>
      <dgm:spPr/>
    </dgm:pt>
    <dgm:pt modelId="{0C048955-CF94-45B9-BA44-B6E70B191F6B}" type="pres">
      <dgm:prSet presAssocID="{3F9682C5-A98D-494C-A043-D43299D26EB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45D6A-360C-4E99-9A49-23D2EEA366C0}" type="pres">
      <dgm:prSet presAssocID="{4131F46F-936E-4542-AA3F-08C1CD90DFC9}" presName="spacer" presStyleCnt="0"/>
      <dgm:spPr/>
    </dgm:pt>
    <dgm:pt modelId="{83D17244-4661-4CD6-9389-DFFF0BA18305}" type="pres">
      <dgm:prSet presAssocID="{534A5716-3AC2-41BA-A84A-834C59D8C26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E81E3B-A4A4-460A-895A-BAAE194FDDA2}" type="pres">
      <dgm:prSet presAssocID="{ADA452BC-1EE4-463E-ADA7-91F0FD22D4C3}" presName="spacer" presStyleCnt="0"/>
      <dgm:spPr/>
    </dgm:pt>
    <dgm:pt modelId="{3A4B37BF-6F7B-4E95-86BA-02AF980875A3}" type="pres">
      <dgm:prSet presAssocID="{9F57D383-0A5A-4566-ABFA-259ED3DAF30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0DC1F3-577A-4E78-9626-A436988B9AD4}" srcId="{29B7825E-0E61-48B3-AE77-5DE7AE077C6C}" destId="{3F9682C5-A98D-494C-A043-D43299D26EB3}" srcOrd="2" destOrd="0" parTransId="{0E79A0FB-FFD7-4001-BE98-DDDB0297A43A}" sibTransId="{4131F46F-936E-4542-AA3F-08C1CD90DFC9}"/>
    <dgm:cxn modelId="{959D7691-AF42-46A0-9276-39D3CC959679}" srcId="{29B7825E-0E61-48B3-AE77-5DE7AE077C6C}" destId="{6F7F012C-A2A5-454B-A9F4-DB495F44A8BB}" srcOrd="0" destOrd="0" parTransId="{56686E4C-8C1C-469D-8D1A-18CE1F9B87C7}" sibTransId="{B4BF9F56-E54F-4E4E-96FB-1880A9AFCCEF}"/>
    <dgm:cxn modelId="{02408A54-1597-4308-9A20-D27C30F3AD35}" srcId="{29B7825E-0E61-48B3-AE77-5DE7AE077C6C}" destId="{78940DCF-86D1-49FF-927E-4BADBD03E38A}" srcOrd="1" destOrd="0" parTransId="{DE1D1D56-E09F-4D30-A4B3-5B1078D1CC80}" sibTransId="{9438721D-57D9-43A7-AD0C-4EC2C429BCBC}"/>
    <dgm:cxn modelId="{537885C1-E32F-4540-9CA9-286C3154B9C5}" type="presOf" srcId="{29B7825E-0E61-48B3-AE77-5DE7AE077C6C}" destId="{5651BA81-119B-4461-B85C-F1EE662FA167}" srcOrd="0" destOrd="0" presId="urn:microsoft.com/office/officeart/2005/8/layout/vList2"/>
    <dgm:cxn modelId="{514C3BF6-688C-47F0-9BE5-D0F74958BBA4}" type="presOf" srcId="{9F57D383-0A5A-4566-ABFA-259ED3DAF304}" destId="{3A4B37BF-6F7B-4E95-86BA-02AF980875A3}" srcOrd="0" destOrd="0" presId="urn:microsoft.com/office/officeart/2005/8/layout/vList2"/>
    <dgm:cxn modelId="{39E321A6-EBE4-4867-8026-98149E6655E4}" type="presOf" srcId="{6F7F012C-A2A5-454B-A9F4-DB495F44A8BB}" destId="{B36E13FF-0BF3-44DA-B7A8-CE49498C3F2A}" srcOrd="0" destOrd="0" presId="urn:microsoft.com/office/officeart/2005/8/layout/vList2"/>
    <dgm:cxn modelId="{DBA561B8-AD0E-4734-B76E-589FC8F81479}" type="presOf" srcId="{3F9682C5-A98D-494C-A043-D43299D26EB3}" destId="{0C048955-CF94-45B9-BA44-B6E70B191F6B}" srcOrd="0" destOrd="0" presId="urn:microsoft.com/office/officeart/2005/8/layout/vList2"/>
    <dgm:cxn modelId="{7E1600EF-798C-48CC-8155-6A2EA123457E}" type="presOf" srcId="{78940DCF-86D1-49FF-927E-4BADBD03E38A}" destId="{41478455-FD1B-41BF-93B3-7C0881B47C5B}" srcOrd="0" destOrd="0" presId="urn:microsoft.com/office/officeart/2005/8/layout/vList2"/>
    <dgm:cxn modelId="{B54055A8-C6A4-4959-9635-0585EF0A2D3A}" srcId="{29B7825E-0E61-48B3-AE77-5DE7AE077C6C}" destId="{534A5716-3AC2-41BA-A84A-834C59D8C263}" srcOrd="3" destOrd="0" parTransId="{790C8156-6F7D-46B7-A1EF-862AEF77E30F}" sibTransId="{ADA452BC-1EE4-463E-ADA7-91F0FD22D4C3}"/>
    <dgm:cxn modelId="{4F354F04-88E6-4F61-B3F8-3A8346DE8720}" srcId="{29B7825E-0E61-48B3-AE77-5DE7AE077C6C}" destId="{9F57D383-0A5A-4566-ABFA-259ED3DAF304}" srcOrd="4" destOrd="0" parTransId="{0B0EEC67-B66D-45C5-ACEE-A6126192CD1E}" sibTransId="{8A1E6F9E-37CB-4D8F-A69E-8D0C49ACB9B6}"/>
    <dgm:cxn modelId="{07F009B0-6B06-45B8-AE2F-72AAE74E0F4C}" type="presOf" srcId="{534A5716-3AC2-41BA-A84A-834C59D8C263}" destId="{83D17244-4661-4CD6-9389-DFFF0BA18305}" srcOrd="0" destOrd="0" presId="urn:microsoft.com/office/officeart/2005/8/layout/vList2"/>
    <dgm:cxn modelId="{C13FA369-F564-4026-B38C-22C1EEE8DC97}" type="presParOf" srcId="{5651BA81-119B-4461-B85C-F1EE662FA167}" destId="{B36E13FF-0BF3-44DA-B7A8-CE49498C3F2A}" srcOrd="0" destOrd="0" presId="urn:microsoft.com/office/officeart/2005/8/layout/vList2"/>
    <dgm:cxn modelId="{E200E533-3ACA-48E7-AF9D-1A8F4B30225B}" type="presParOf" srcId="{5651BA81-119B-4461-B85C-F1EE662FA167}" destId="{1F19F170-FDDB-4385-8030-81CDB7734D73}" srcOrd="1" destOrd="0" presId="urn:microsoft.com/office/officeart/2005/8/layout/vList2"/>
    <dgm:cxn modelId="{1DCDDCDD-4BC7-4C00-8FAD-E289582605A1}" type="presParOf" srcId="{5651BA81-119B-4461-B85C-F1EE662FA167}" destId="{41478455-FD1B-41BF-93B3-7C0881B47C5B}" srcOrd="2" destOrd="0" presId="urn:microsoft.com/office/officeart/2005/8/layout/vList2"/>
    <dgm:cxn modelId="{29373A45-ECE0-4C09-A708-95D58A83729F}" type="presParOf" srcId="{5651BA81-119B-4461-B85C-F1EE662FA167}" destId="{8D079CD7-B491-4C7E-A683-B4D2E6351F48}" srcOrd="3" destOrd="0" presId="urn:microsoft.com/office/officeart/2005/8/layout/vList2"/>
    <dgm:cxn modelId="{838F7B7E-B17D-4A38-AF10-306B0FEC15B5}" type="presParOf" srcId="{5651BA81-119B-4461-B85C-F1EE662FA167}" destId="{0C048955-CF94-45B9-BA44-B6E70B191F6B}" srcOrd="4" destOrd="0" presId="urn:microsoft.com/office/officeart/2005/8/layout/vList2"/>
    <dgm:cxn modelId="{E36D777D-7917-4EC4-9F5F-436B707246BE}" type="presParOf" srcId="{5651BA81-119B-4461-B85C-F1EE662FA167}" destId="{E7845D6A-360C-4E99-9A49-23D2EEA366C0}" srcOrd="5" destOrd="0" presId="urn:microsoft.com/office/officeart/2005/8/layout/vList2"/>
    <dgm:cxn modelId="{3B00A100-1AA7-41CF-8722-C200607F4F3A}" type="presParOf" srcId="{5651BA81-119B-4461-B85C-F1EE662FA167}" destId="{83D17244-4661-4CD6-9389-DFFF0BA18305}" srcOrd="6" destOrd="0" presId="urn:microsoft.com/office/officeart/2005/8/layout/vList2"/>
    <dgm:cxn modelId="{88CDCC9E-015C-4DE8-915E-3C9BA5355B2B}" type="presParOf" srcId="{5651BA81-119B-4461-B85C-F1EE662FA167}" destId="{A6E81E3B-A4A4-460A-895A-BAAE194FDDA2}" srcOrd="7" destOrd="0" presId="urn:microsoft.com/office/officeart/2005/8/layout/vList2"/>
    <dgm:cxn modelId="{78F4616B-0CFD-4B38-8E73-79ADDC5779B3}" type="presParOf" srcId="{5651BA81-119B-4461-B85C-F1EE662FA167}" destId="{3A4B37BF-6F7B-4E95-86BA-02AF980875A3}" srcOrd="8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079F39-A38D-4082-91EC-F2BB2A4B6291}" type="doc">
      <dgm:prSet loTypeId="urn:microsoft.com/office/officeart/2005/8/layout/radial5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06A2D4E-AEAE-4EFB-9898-227BE999EC8D}">
      <dgm:prSet phldrT="[Текст]" custT="1"/>
      <dgm:spPr/>
      <dgm:t>
        <a:bodyPr/>
        <a:lstStyle/>
        <a:p>
          <a:r>
            <a:rPr lang="ru-RU" sz="1600" b="0" dirty="0" smtClean="0"/>
            <a:t>ГРУППЫ ПРОИЗВЕДЕНИЙ</a:t>
          </a:r>
          <a:endParaRPr lang="ru-RU" sz="1600" b="0" dirty="0"/>
        </a:p>
      </dgm:t>
    </dgm:pt>
    <dgm:pt modelId="{A2B9F71C-71AC-486A-82F6-923FAEAD9655}" type="parTrans" cxnId="{F4DCFEEE-859B-44F1-8B52-8838274FA964}">
      <dgm:prSet/>
      <dgm:spPr/>
      <dgm:t>
        <a:bodyPr/>
        <a:lstStyle/>
        <a:p>
          <a:endParaRPr lang="ru-RU"/>
        </a:p>
      </dgm:t>
    </dgm:pt>
    <dgm:pt modelId="{61AF7B47-086A-47FB-84E1-BA52FCFF02B9}" type="sibTrans" cxnId="{F4DCFEEE-859B-44F1-8B52-8838274FA964}">
      <dgm:prSet/>
      <dgm:spPr/>
      <dgm:t>
        <a:bodyPr/>
        <a:lstStyle/>
        <a:p>
          <a:endParaRPr lang="ru-RU"/>
        </a:p>
      </dgm:t>
    </dgm:pt>
    <dgm:pt modelId="{1ABD53D3-CDC8-427B-948B-FBA83742C91B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2">
                  <a:lumMod val="75000"/>
                </a:schemeClr>
              </a:solidFill>
            </a:rPr>
            <a:t>Русское народное творчество</a:t>
          </a:r>
          <a:endParaRPr lang="ru-RU" sz="1400" b="1" dirty="0">
            <a:solidFill>
              <a:schemeClr val="accent2">
                <a:lumMod val="75000"/>
              </a:schemeClr>
            </a:solidFill>
          </a:endParaRPr>
        </a:p>
      </dgm:t>
    </dgm:pt>
    <dgm:pt modelId="{7903D39C-CEC7-4AB4-B8E0-327FCD8AFF04}" type="parTrans" cxnId="{A04B2BDA-61FB-4057-A91E-EB1B48296C1A}">
      <dgm:prSet/>
      <dgm:spPr/>
      <dgm:t>
        <a:bodyPr/>
        <a:lstStyle/>
        <a:p>
          <a:endParaRPr lang="ru-RU"/>
        </a:p>
      </dgm:t>
    </dgm:pt>
    <dgm:pt modelId="{8165A470-0096-4BC6-982E-B51C3D3586C2}" type="sibTrans" cxnId="{A04B2BDA-61FB-4057-A91E-EB1B48296C1A}">
      <dgm:prSet/>
      <dgm:spPr/>
      <dgm:t>
        <a:bodyPr/>
        <a:lstStyle/>
        <a:p>
          <a:endParaRPr lang="ru-RU"/>
        </a:p>
      </dgm:t>
    </dgm:pt>
    <dgm:pt modelId="{DBC4B939-779D-45D1-9461-52A6C01D9ED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2">
                  <a:lumMod val="75000"/>
                </a:schemeClr>
              </a:solidFill>
            </a:rPr>
            <a:t>Творчество народов мира</a:t>
          </a:r>
          <a:endParaRPr lang="ru-RU" sz="1400" b="1" dirty="0">
            <a:solidFill>
              <a:schemeClr val="accent2">
                <a:lumMod val="75000"/>
              </a:schemeClr>
            </a:solidFill>
          </a:endParaRPr>
        </a:p>
      </dgm:t>
    </dgm:pt>
    <dgm:pt modelId="{8930E209-4C81-4339-AA51-B3BFC1EF23E6}" type="parTrans" cxnId="{6B13AEEA-A6C2-4050-AFAC-E6E749537220}">
      <dgm:prSet/>
      <dgm:spPr/>
      <dgm:t>
        <a:bodyPr/>
        <a:lstStyle/>
        <a:p>
          <a:endParaRPr lang="ru-RU"/>
        </a:p>
      </dgm:t>
    </dgm:pt>
    <dgm:pt modelId="{6C8A5802-9FEA-4857-84F3-7CBBFD8B49CC}" type="sibTrans" cxnId="{6B13AEEA-A6C2-4050-AFAC-E6E749537220}">
      <dgm:prSet/>
      <dgm:spPr/>
      <dgm:t>
        <a:bodyPr/>
        <a:lstStyle/>
        <a:p>
          <a:endParaRPr lang="ru-RU"/>
        </a:p>
      </dgm:t>
    </dgm:pt>
    <dgm:pt modelId="{B3B1C733-9301-4372-BAA7-97D832486BFB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2">
                  <a:lumMod val="75000"/>
                </a:schemeClr>
              </a:solidFill>
            </a:rPr>
            <a:t>Русская </a:t>
          </a:r>
          <a:r>
            <a:rPr lang="ru-RU" sz="1200" b="1" dirty="0" smtClean="0">
              <a:solidFill>
                <a:schemeClr val="accent2">
                  <a:lumMod val="75000"/>
                </a:schemeClr>
              </a:solidFill>
            </a:rPr>
            <a:t>классическая </a:t>
          </a:r>
          <a:r>
            <a:rPr lang="ru-RU" sz="1400" b="1" dirty="0" smtClean="0">
              <a:solidFill>
                <a:schemeClr val="accent2">
                  <a:lumMod val="75000"/>
                </a:schemeClr>
              </a:solidFill>
            </a:rPr>
            <a:t>литература</a:t>
          </a:r>
          <a:endParaRPr lang="ru-RU" sz="1400" b="1" dirty="0">
            <a:solidFill>
              <a:schemeClr val="accent2">
                <a:lumMod val="75000"/>
              </a:schemeClr>
            </a:solidFill>
          </a:endParaRPr>
        </a:p>
      </dgm:t>
    </dgm:pt>
    <dgm:pt modelId="{BC18E1CD-6A3B-453D-BB63-547364436E9E}" type="parTrans" cxnId="{100200DE-480F-40DD-B9FD-8E9A3126F920}">
      <dgm:prSet/>
      <dgm:spPr/>
      <dgm:t>
        <a:bodyPr/>
        <a:lstStyle/>
        <a:p>
          <a:endParaRPr lang="ru-RU"/>
        </a:p>
      </dgm:t>
    </dgm:pt>
    <dgm:pt modelId="{DF5D4348-C43A-4A90-8B28-54E45822F2AE}" type="sibTrans" cxnId="{100200DE-480F-40DD-B9FD-8E9A3126F920}">
      <dgm:prSet/>
      <dgm:spPr/>
      <dgm:t>
        <a:bodyPr/>
        <a:lstStyle/>
        <a:p>
          <a:endParaRPr lang="ru-RU"/>
        </a:p>
      </dgm:t>
    </dgm:pt>
    <dgm:pt modelId="{30797446-9F0A-4860-9482-1D174F2570FA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2">
                  <a:lumMod val="75000"/>
                </a:schemeClr>
              </a:solidFill>
            </a:rPr>
            <a:t>Зарубежная </a:t>
          </a:r>
          <a:r>
            <a:rPr lang="ru-RU" sz="1200" b="1" dirty="0" smtClean="0">
              <a:solidFill>
                <a:schemeClr val="accent2">
                  <a:lumMod val="75000"/>
                </a:schemeClr>
              </a:solidFill>
            </a:rPr>
            <a:t>классическая </a:t>
          </a:r>
          <a:r>
            <a:rPr lang="ru-RU" sz="1400" b="1" dirty="0" smtClean="0">
              <a:solidFill>
                <a:schemeClr val="accent2">
                  <a:lumMod val="75000"/>
                </a:schemeClr>
              </a:solidFill>
            </a:rPr>
            <a:t>литература</a:t>
          </a:r>
          <a:endParaRPr lang="ru-RU" sz="1400" b="1" dirty="0">
            <a:solidFill>
              <a:schemeClr val="accent2">
                <a:lumMod val="75000"/>
              </a:schemeClr>
            </a:solidFill>
          </a:endParaRPr>
        </a:p>
      </dgm:t>
    </dgm:pt>
    <dgm:pt modelId="{A2DFAF74-56D9-4967-B7FD-B72D6AD9EE86}" type="parTrans" cxnId="{82500028-0766-467C-A7B4-11FA8577F789}">
      <dgm:prSet/>
      <dgm:spPr/>
      <dgm:t>
        <a:bodyPr/>
        <a:lstStyle/>
        <a:p>
          <a:endParaRPr lang="ru-RU"/>
        </a:p>
      </dgm:t>
    </dgm:pt>
    <dgm:pt modelId="{BF5A3024-1232-4409-9698-69ACE6735E69}" type="sibTrans" cxnId="{82500028-0766-467C-A7B4-11FA8577F789}">
      <dgm:prSet/>
      <dgm:spPr/>
      <dgm:t>
        <a:bodyPr/>
        <a:lstStyle/>
        <a:p>
          <a:endParaRPr lang="ru-RU"/>
        </a:p>
      </dgm:t>
    </dgm:pt>
    <dgm:pt modelId="{01F01185-9F9E-40D3-8DB8-4BEDBBD9F83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accent2">
                  <a:lumMod val="75000"/>
                </a:schemeClr>
              </a:solidFill>
            </a:rPr>
            <a:t>Современная </a:t>
          </a:r>
          <a:r>
            <a:rPr lang="ru-RU" sz="1400" b="1" dirty="0" smtClean="0">
              <a:solidFill>
                <a:schemeClr val="accent2">
                  <a:lumMod val="75000"/>
                </a:schemeClr>
              </a:solidFill>
            </a:rPr>
            <a:t>русская литература</a:t>
          </a:r>
          <a:endParaRPr lang="ru-RU" sz="1400" b="1" dirty="0">
            <a:solidFill>
              <a:schemeClr val="accent2">
                <a:lumMod val="75000"/>
              </a:schemeClr>
            </a:solidFill>
          </a:endParaRPr>
        </a:p>
      </dgm:t>
    </dgm:pt>
    <dgm:pt modelId="{B5D74C0B-6B0B-45A6-8F9C-5D71F2D9914F}" type="parTrans" cxnId="{34B7D1E8-07B4-4165-B931-07E986DF8248}">
      <dgm:prSet/>
      <dgm:spPr/>
      <dgm:t>
        <a:bodyPr/>
        <a:lstStyle/>
        <a:p>
          <a:endParaRPr lang="ru-RU"/>
        </a:p>
      </dgm:t>
    </dgm:pt>
    <dgm:pt modelId="{B1366D44-AF2E-4AA9-9ACE-D91395987044}" type="sibTrans" cxnId="{34B7D1E8-07B4-4165-B931-07E986DF8248}">
      <dgm:prSet/>
      <dgm:spPr/>
      <dgm:t>
        <a:bodyPr/>
        <a:lstStyle/>
        <a:p>
          <a:endParaRPr lang="ru-RU"/>
        </a:p>
      </dgm:t>
    </dgm:pt>
    <dgm:pt modelId="{E3ECBDED-726E-4390-8993-AE80AE09BF91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accent2">
                  <a:lumMod val="75000"/>
                </a:schemeClr>
              </a:solidFill>
            </a:rPr>
            <a:t>Современная </a:t>
          </a:r>
          <a:r>
            <a:rPr lang="ru-RU" sz="1400" b="1" dirty="0" smtClean="0">
              <a:solidFill>
                <a:schemeClr val="accent2">
                  <a:lumMod val="75000"/>
                </a:schemeClr>
              </a:solidFill>
            </a:rPr>
            <a:t>зарубежная литература</a:t>
          </a:r>
          <a:endParaRPr lang="ru-RU" sz="1400" b="1" dirty="0">
            <a:solidFill>
              <a:schemeClr val="accent2">
                <a:lumMod val="75000"/>
              </a:schemeClr>
            </a:solidFill>
          </a:endParaRPr>
        </a:p>
      </dgm:t>
    </dgm:pt>
    <dgm:pt modelId="{2FDA4D12-9D0B-480D-88EE-F8E91E821CAF}" type="parTrans" cxnId="{60C309D9-6D92-43B0-AA9E-439B824F75EA}">
      <dgm:prSet/>
      <dgm:spPr/>
      <dgm:t>
        <a:bodyPr/>
        <a:lstStyle/>
        <a:p>
          <a:endParaRPr lang="ru-RU"/>
        </a:p>
      </dgm:t>
    </dgm:pt>
    <dgm:pt modelId="{72287362-8FFE-42E0-A3B7-930DB60A63F5}" type="sibTrans" cxnId="{60C309D9-6D92-43B0-AA9E-439B824F75EA}">
      <dgm:prSet/>
      <dgm:spPr/>
      <dgm:t>
        <a:bodyPr/>
        <a:lstStyle/>
        <a:p>
          <a:endParaRPr lang="ru-RU"/>
        </a:p>
      </dgm:t>
    </dgm:pt>
    <dgm:pt modelId="{75285EBB-00F5-4533-B34F-41CF18C01235}" type="pres">
      <dgm:prSet presAssocID="{16079F39-A38D-4082-91EC-F2BB2A4B629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2E02B7-5685-4C64-9E41-53C9E2F4F868}" type="pres">
      <dgm:prSet presAssocID="{906A2D4E-AEAE-4EFB-9898-227BE999EC8D}" presName="centerShape" presStyleLbl="node0" presStyleIdx="0" presStyleCnt="1"/>
      <dgm:spPr/>
      <dgm:t>
        <a:bodyPr/>
        <a:lstStyle/>
        <a:p>
          <a:endParaRPr lang="ru-RU"/>
        </a:p>
      </dgm:t>
    </dgm:pt>
    <dgm:pt modelId="{A11E98DC-B3C8-40EC-AF7C-8E0C9B737497}" type="pres">
      <dgm:prSet presAssocID="{7903D39C-CEC7-4AB4-B8E0-327FCD8AFF04}" presName="parTrans" presStyleLbl="sibTrans2D1" presStyleIdx="0" presStyleCnt="6"/>
      <dgm:spPr/>
      <dgm:t>
        <a:bodyPr/>
        <a:lstStyle/>
        <a:p>
          <a:endParaRPr lang="ru-RU"/>
        </a:p>
      </dgm:t>
    </dgm:pt>
    <dgm:pt modelId="{E512B152-6BD4-466B-A91E-423C37795CDA}" type="pres">
      <dgm:prSet presAssocID="{7903D39C-CEC7-4AB4-B8E0-327FCD8AFF04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A8035A75-19A5-4E9B-8F00-3B51117A711C}" type="pres">
      <dgm:prSet presAssocID="{1ABD53D3-CDC8-427B-948B-FBA83742C91B}" presName="node" presStyleLbl="node1" presStyleIdx="0" presStyleCnt="6" custScaleX="124044" custScaleY="118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CC5043-F15C-4D3D-9006-519CCBCCDF43}" type="pres">
      <dgm:prSet presAssocID="{8930E209-4C81-4339-AA51-B3BFC1EF23E6}" presName="parTrans" presStyleLbl="sibTrans2D1" presStyleIdx="1" presStyleCnt="6"/>
      <dgm:spPr/>
      <dgm:t>
        <a:bodyPr/>
        <a:lstStyle/>
        <a:p>
          <a:endParaRPr lang="ru-RU"/>
        </a:p>
      </dgm:t>
    </dgm:pt>
    <dgm:pt modelId="{AC8EE405-DA44-423E-8004-70A6768B8BF9}" type="pres">
      <dgm:prSet presAssocID="{8930E209-4C81-4339-AA51-B3BFC1EF23E6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3416EB04-9592-4B60-B3A0-AD91B8119C83}" type="pres">
      <dgm:prSet presAssocID="{DBC4B939-779D-45D1-9461-52A6C01D9ED9}" presName="node" presStyleLbl="node1" presStyleIdx="1" presStyleCnt="6" custScaleX="124044" custScaleY="118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81B18F-A4C7-4AA2-8620-C008E6E4AC14}" type="pres">
      <dgm:prSet presAssocID="{BC18E1CD-6A3B-453D-BB63-547364436E9E}" presName="parTrans" presStyleLbl="sibTrans2D1" presStyleIdx="2" presStyleCnt="6"/>
      <dgm:spPr/>
      <dgm:t>
        <a:bodyPr/>
        <a:lstStyle/>
        <a:p>
          <a:endParaRPr lang="ru-RU"/>
        </a:p>
      </dgm:t>
    </dgm:pt>
    <dgm:pt modelId="{918E4497-C32D-420D-921A-9F7BADC039BB}" type="pres">
      <dgm:prSet presAssocID="{BC18E1CD-6A3B-453D-BB63-547364436E9E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CA3CE3A0-3AF5-4009-A65C-E1643DB62E23}" type="pres">
      <dgm:prSet presAssocID="{B3B1C733-9301-4372-BAA7-97D832486BFB}" presName="node" presStyleLbl="node1" presStyleIdx="2" presStyleCnt="6" custScaleX="124044" custScaleY="118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E8C0C3-4E96-4802-BCEA-AAB2D7EA7B62}" type="pres">
      <dgm:prSet presAssocID="{A2DFAF74-56D9-4967-B7FD-B72D6AD9EE86}" presName="parTrans" presStyleLbl="sibTrans2D1" presStyleIdx="3" presStyleCnt="6"/>
      <dgm:spPr/>
      <dgm:t>
        <a:bodyPr/>
        <a:lstStyle/>
        <a:p>
          <a:endParaRPr lang="ru-RU"/>
        </a:p>
      </dgm:t>
    </dgm:pt>
    <dgm:pt modelId="{2B452C49-D487-4C40-A36C-154F202CD92E}" type="pres">
      <dgm:prSet presAssocID="{A2DFAF74-56D9-4967-B7FD-B72D6AD9EE86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480EA5B7-16C5-440D-AEC5-19E3C6E6EE19}" type="pres">
      <dgm:prSet presAssocID="{30797446-9F0A-4860-9482-1D174F2570FA}" presName="node" presStyleLbl="node1" presStyleIdx="3" presStyleCnt="6" custScaleX="124044" custScaleY="118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2B436-D511-48B4-8C39-34D028157873}" type="pres">
      <dgm:prSet presAssocID="{B5D74C0B-6B0B-45A6-8F9C-5D71F2D9914F}" presName="parTrans" presStyleLbl="sibTrans2D1" presStyleIdx="4" presStyleCnt="6"/>
      <dgm:spPr/>
      <dgm:t>
        <a:bodyPr/>
        <a:lstStyle/>
        <a:p>
          <a:endParaRPr lang="ru-RU"/>
        </a:p>
      </dgm:t>
    </dgm:pt>
    <dgm:pt modelId="{5D10A936-2211-49AF-AE4F-78D6415A5F29}" type="pres">
      <dgm:prSet presAssocID="{B5D74C0B-6B0B-45A6-8F9C-5D71F2D9914F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05D45824-0B9B-4FC2-B0E9-756179305908}" type="pres">
      <dgm:prSet presAssocID="{01F01185-9F9E-40D3-8DB8-4BEDBBD9F83F}" presName="node" presStyleLbl="node1" presStyleIdx="4" presStyleCnt="6" custScaleX="124044" custScaleY="118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410DA4-C7A3-4056-BE7F-B9082ED33573}" type="pres">
      <dgm:prSet presAssocID="{2FDA4D12-9D0B-480D-88EE-F8E91E821CAF}" presName="parTrans" presStyleLbl="sibTrans2D1" presStyleIdx="5" presStyleCnt="6"/>
      <dgm:spPr/>
      <dgm:t>
        <a:bodyPr/>
        <a:lstStyle/>
        <a:p>
          <a:endParaRPr lang="ru-RU"/>
        </a:p>
      </dgm:t>
    </dgm:pt>
    <dgm:pt modelId="{E542A433-8E34-46B2-AE35-ECC1B853C387}" type="pres">
      <dgm:prSet presAssocID="{2FDA4D12-9D0B-480D-88EE-F8E91E821CAF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02DEFB79-145D-402A-9F80-E9C9CC6EE553}" type="pres">
      <dgm:prSet presAssocID="{E3ECBDED-726E-4390-8993-AE80AE09BF91}" presName="node" presStyleLbl="node1" presStyleIdx="5" presStyleCnt="6" custScaleX="124044" custScaleY="118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08BACE-2A93-44F8-8D24-DC283B594521}" type="presOf" srcId="{DBC4B939-779D-45D1-9461-52A6C01D9ED9}" destId="{3416EB04-9592-4B60-B3A0-AD91B8119C83}" srcOrd="0" destOrd="0" presId="urn:microsoft.com/office/officeart/2005/8/layout/radial5"/>
    <dgm:cxn modelId="{82500028-0766-467C-A7B4-11FA8577F789}" srcId="{906A2D4E-AEAE-4EFB-9898-227BE999EC8D}" destId="{30797446-9F0A-4860-9482-1D174F2570FA}" srcOrd="3" destOrd="0" parTransId="{A2DFAF74-56D9-4967-B7FD-B72D6AD9EE86}" sibTransId="{BF5A3024-1232-4409-9698-69ACE6735E69}"/>
    <dgm:cxn modelId="{BB24C5C9-1D79-469B-AD91-DD35524DFDFC}" type="presOf" srcId="{1ABD53D3-CDC8-427B-948B-FBA83742C91B}" destId="{A8035A75-19A5-4E9B-8F00-3B51117A711C}" srcOrd="0" destOrd="0" presId="urn:microsoft.com/office/officeart/2005/8/layout/radial5"/>
    <dgm:cxn modelId="{2B0B169C-09BC-4131-B74B-775C3CAED9AD}" type="presOf" srcId="{A2DFAF74-56D9-4967-B7FD-B72D6AD9EE86}" destId="{2B452C49-D487-4C40-A36C-154F202CD92E}" srcOrd="1" destOrd="0" presId="urn:microsoft.com/office/officeart/2005/8/layout/radial5"/>
    <dgm:cxn modelId="{52CF80A4-70AE-41DD-B351-BF81561713B2}" type="presOf" srcId="{2FDA4D12-9D0B-480D-88EE-F8E91E821CAF}" destId="{E542A433-8E34-46B2-AE35-ECC1B853C387}" srcOrd="1" destOrd="0" presId="urn:microsoft.com/office/officeart/2005/8/layout/radial5"/>
    <dgm:cxn modelId="{6B13AEEA-A6C2-4050-AFAC-E6E749537220}" srcId="{906A2D4E-AEAE-4EFB-9898-227BE999EC8D}" destId="{DBC4B939-779D-45D1-9461-52A6C01D9ED9}" srcOrd="1" destOrd="0" parTransId="{8930E209-4C81-4339-AA51-B3BFC1EF23E6}" sibTransId="{6C8A5802-9FEA-4857-84F3-7CBBFD8B49CC}"/>
    <dgm:cxn modelId="{A4A157B1-98F1-403B-8792-B51C9316F4CE}" type="presOf" srcId="{BC18E1CD-6A3B-453D-BB63-547364436E9E}" destId="{3C81B18F-A4C7-4AA2-8620-C008E6E4AC14}" srcOrd="0" destOrd="0" presId="urn:microsoft.com/office/officeart/2005/8/layout/radial5"/>
    <dgm:cxn modelId="{53F38E1C-331F-40A9-9EDC-3B8A7B5CE34F}" type="presOf" srcId="{8930E209-4C81-4339-AA51-B3BFC1EF23E6}" destId="{4DCC5043-F15C-4D3D-9006-519CCBCCDF43}" srcOrd="0" destOrd="0" presId="urn:microsoft.com/office/officeart/2005/8/layout/radial5"/>
    <dgm:cxn modelId="{34B7D1E8-07B4-4165-B931-07E986DF8248}" srcId="{906A2D4E-AEAE-4EFB-9898-227BE999EC8D}" destId="{01F01185-9F9E-40D3-8DB8-4BEDBBD9F83F}" srcOrd="4" destOrd="0" parTransId="{B5D74C0B-6B0B-45A6-8F9C-5D71F2D9914F}" sibTransId="{B1366D44-AF2E-4AA9-9ACE-D91395987044}"/>
    <dgm:cxn modelId="{B081DCA5-34F2-4912-B432-48AB14A6C0C8}" type="presOf" srcId="{16079F39-A38D-4082-91EC-F2BB2A4B6291}" destId="{75285EBB-00F5-4533-B34F-41CF18C01235}" srcOrd="0" destOrd="0" presId="urn:microsoft.com/office/officeart/2005/8/layout/radial5"/>
    <dgm:cxn modelId="{B1ADEC1E-F46A-498E-B77C-9325C7AA4584}" type="presOf" srcId="{906A2D4E-AEAE-4EFB-9898-227BE999EC8D}" destId="{C62E02B7-5685-4C64-9E41-53C9E2F4F868}" srcOrd="0" destOrd="0" presId="urn:microsoft.com/office/officeart/2005/8/layout/radial5"/>
    <dgm:cxn modelId="{F4DCFEEE-859B-44F1-8B52-8838274FA964}" srcId="{16079F39-A38D-4082-91EC-F2BB2A4B6291}" destId="{906A2D4E-AEAE-4EFB-9898-227BE999EC8D}" srcOrd="0" destOrd="0" parTransId="{A2B9F71C-71AC-486A-82F6-923FAEAD9655}" sibTransId="{61AF7B47-086A-47FB-84E1-BA52FCFF02B9}"/>
    <dgm:cxn modelId="{2896B468-D3E7-45EA-9D5E-9CEBB3E9B5C0}" type="presOf" srcId="{7903D39C-CEC7-4AB4-B8E0-327FCD8AFF04}" destId="{E512B152-6BD4-466B-A91E-423C37795CDA}" srcOrd="1" destOrd="0" presId="urn:microsoft.com/office/officeart/2005/8/layout/radial5"/>
    <dgm:cxn modelId="{80CA6B30-F770-45B2-B9D6-56FB9761D6B3}" type="presOf" srcId="{B5D74C0B-6B0B-45A6-8F9C-5D71F2D9914F}" destId="{D5C2B436-D511-48B4-8C39-34D028157873}" srcOrd="0" destOrd="0" presId="urn:microsoft.com/office/officeart/2005/8/layout/radial5"/>
    <dgm:cxn modelId="{A04B2BDA-61FB-4057-A91E-EB1B48296C1A}" srcId="{906A2D4E-AEAE-4EFB-9898-227BE999EC8D}" destId="{1ABD53D3-CDC8-427B-948B-FBA83742C91B}" srcOrd="0" destOrd="0" parTransId="{7903D39C-CEC7-4AB4-B8E0-327FCD8AFF04}" sibTransId="{8165A470-0096-4BC6-982E-B51C3D3586C2}"/>
    <dgm:cxn modelId="{60C309D9-6D92-43B0-AA9E-439B824F75EA}" srcId="{906A2D4E-AEAE-4EFB-9898-227BE999EC8D}" destId="{E3ECBDED-726E-4390-8993-AE80AE09BF91}" srcOrd="5" destOrd="0" parTransId="{2FDA4D12-9D0B-480D-88EE-F8E91E821CAF}" sibTransId="{72287362-8FFE-42E0-A3B7-930DB60A63F5}"/>
    <dgm:cxn modelId="{0B4D4B66-7A59-4833-8087-121A75E05494}" type="presOf" srcId="{B5D74C0B-6B0B-45A6-8F9C-5D71F2D9914F}" destId="{5D10A936-2211-49AF-AE4F-78D6415A5F29}" srcOrd="1" destOrd="0" presId="urn:microsoft.com/office/officeart/2005/8/layout/radial5"/>
    <dgm:cxn modelId="{FBBDC08F-E856-49DC-811C-11F406629463}" type="presOf" srcId="{A2DFAF74-56D9-4967-B7FD-B72D6AD9EE86}" destId="{CDE8C0C3-4E96-4802-BCEA-AAB2D7EA7B62}" srcOrd="0" destOrd="0" presId="urn:microsoft.com/office/officeart/2005/8/layout/radial5"/>
    <dgm:cxn modelId="{7431C74E-0C65-4CB9-8F24-C17585AAECAB}" type="presOf" srcId="{B3B1C733-9301-4372-BAA7-97D832486BFB}" destId="{CA3CE3A0-3AF5-4009-A65C-E1643DB62E23}" srcOrd="0" destOrd="0" presId="urn:microsoft.com/office/officeart/2005/8/layout/radial5"/>
    <dgm:cxn modelId="{100200DE-480F-40DD-B9FD-8E9A3126F920}" srcId="{906A2D4E-AEAE-4EFB-9898-227BE999EC8D}" destId="{B3B1C733-9301-4372-BAA7-97D832486BFB}" srcOrd="2" destOrd="0" parTransId="{BC18E1CD-6A3B-453D-BB63-547364436E9E}" sibTransId="{DF5D4348-C43A-4A90-8B28-54E45822F2AE}"/>
    <dgm:cxn modelId="{583296A6-059C-4043-97DC-930D70EC55C5}" type="presOf" srcId="{2FDA4D12-9D0B-480D-88EE-F8E91E821CAF}" destId="{25410DA4-C7A3-4056-BE7F-B9082ED33573}" srcOrd="0" destOrd="0" presId="urn:microsoft.com/office/officeart/2005/8/layout/radial5"/>
    <dgm:cxn modelId="{169907F5-9E85-469C-A282-E795A58058B5}" type="presOf" srcId="{BC18E1CD-6A3B-453D-BB63-547364436E9E}" destId="{918E4497-C32D-420D-921A-9F7BADC039BB}" srcOrd="1" destOrd="0" presId="urn:microsoft.com/office/officeart/2005/8/layout/radial5"/>
    <dgm:cxn modelId="{E94CE47D-D57A-4C89-95CE-03F077A8C018}" type="presOf" srcId="{7903D39C-CEC7-4AB4-B8E0-327FCD8AFF04}" destId="{A11E98DC-B3C8-40EC-AF7C-8E0C9B737497}" srcOrd="0" destOrd="0" presId="urn:microsoft.com/office/officeart/2005/8/layout/radial5"/>
    <dgm:cxn modelId="{E58094F2-6EDE-4782-A8EA-7A5DA5B1E50E}" type="presOf" srcId="{30797446-9F0A-4860-9482-1D174F2570FA}" destId="{480EA5B7-16C5-440D-AEC5-19E3C6E6EE19}" srcOrd="0" destOrd="0" presId="urn:microsoft.com/office/officeart/2005/8/layout/radial5"/>
    <dgm:cxn modelId="{085C7093-DE84-4475-9961-6DEA6EB74F2C}" type="presOf" srcId="{8930E209-4C81-4339-AA51-B3BFC1EF23E6}" destId="{AC8EE405-DA44-423E-8004-70A6768B8BF9}" srcOrd="1" destOrd="0" presId="urn:microsoft.com/office/officeart/2005/8/layout/radial5"/>
    <dgm:cxn modelId="{B475506D-9817-42BE-A5B8-BAF026D26E64}" type="presOf" srcId="{E3ECBDED-726E-4390-8993-AE80AE09BF91}" destId="{02DEFB79-145D-402A-9F80-E9C9CC6EE553}" srcOrd="0" destOrd="0" presId="urn:microsoft.com/office/officeart/2005/8/layout/radial5"/>
    <dgm:cxn modelId="{103B3595-B4C8-477C-91D6-0C8931E78287}" type="presOf" srcId="{01F01185-9F9E-40D3-8DB8-4BEDBBD9F83F}" destId="{05D45824-0B9B-4FC2-B0E9-756179305908}" srcOrd="0" destOrd="0" presId="urn:microsoft.com/office/officeart/2005/8/layout/radial5"/>
    <dgm:cxn modelId="{60C27E74-74DE-4D68-A8B8-CD23E71E7A03}" type="presParOf" srcId="{75285EBB-00F5-4533-B34F-41CF18C01235}" destId="{C62E02B7-5685-4C64-9E41-53C9E2F4F868}" srcOrd="0" destOrd="0" presId="urn:microsoft.com/office/officeart/2005/8/layout/radial5"/>
    <dgm:cxn modelId="{118B6062-E6BA-4664-8CA8-3D3C248F5F84}" type="presParOf" srcId="{75285EBB-00F5-4533-B34F-41CF18C01235}" destId="{A11E98DC-B3C8-40EC-AF7C-8E0C9B737497}" srcOrd="1" destOrd="0" presId="urn:microsoft.com/office/officeart/2005/8/layout/radial5"/>
    <dgm:cxn modelId="{407ACA99-DFEC-4626-BA04-2D40BF3BC516}" type="presParOf" srcId="{A11E98DC-B3C8-40EC-AF7C-8E0C9B737497}" destId="{E512B152-6BD4-466B-A91E-423C37795CDA}" srcOrd="0" destOrd="0" presId="urn:microsoft.com/office/officeart/2005/8/layout/radial5"/>
    <dgm:cxn modelId="{251785AB-DB8D-4749-989A-78B103AA5805}" type="presParOf" srcId="{75285EBB-00F5-4533-B34F-41CF18C01235}" destId="{A8035A75-19A5-4E9B-8F00-3B51117A711C}" srcOrd="2" destOrd="0" presId="urn:microsoft.com/office/officeart/2005/8/layout/radial5"/>
    <dgm:cxn modelId="{23457A1A-FE2B-4F19-BB29-7F5CF154AB39}" type="presParOf" srcId="{75285EBB-00F5-4533-B34F-41CF18C01235}" destId="{4DCC5043-F15C-4D3D-9006-519CCBCCDF43}" srcOrd="3" destOrd="0" presId="urn:microsoft.com/office/officeart/2005/8/layout/radial5"/>
    <dgm:cxn modelId="{9637C238-EE70-4FCF-9A69-E9F7ADAA180C}" type="presParOf" srcId="{4DCC5043-F15C-4D3D-9006-519CCBCCDF43}" destId="{AC8EE405-DA44-423E-8004-70A6768B8BF9}" srcOrd="0" destOrd="0" presId="urn:microsoft.com/office/officeart/2005/8/layout/radial5"/>
    <dgm:cxn modelId="{6767C1A3-E373-43A4-B273-21A055FD346C}" type="presParOf" srcId="{75285EBB-00F5-4533-B34F-41CF18C01235}" destId="{3416EB04-9592-4B60-B3A0-AD91B8119C83}" srcOrd="4" destOrd="0" presId="urn:microsoft.com/office/officeart/2005/8/layout/radial5"/>
    <dgm:cxn modelId="{C628C21F-1205-4BA7-AF6E-0DE0CF3E2A5C}" type="presParOf" srcId="{75285EBB-00F5-4533-B34F-41CF18C01235}" destId="{3C81B18F-A4C7-4AA2-8620-C008E6E4AC14}" srcOrd="5" destOrd="0" presId="urn:microsoft.com/office/officeart/2005/8/layout/radial5"/>
    <dgm:cxn modelId="{AC8C979D-5BD6-4147-9FC6-5A49405D8CFA}" type="presParOf" srcId="{3C81B18F-A4C7-4AA2-8620-C008E6E4AC14}" destId="{918E4497-C32D-420D-921A-9F7BADC039BB}" srcOrd="0" destOrd="0" presId="urn:microsoft.com/office/officeart/2005/8/layout/radial5"/>
    <dgm:cxn modelId="{7283C349-2D5C-4AED-846E-D45CB9DD2E31}" type="presParOf" srcId="{75285EBB-00F5-4533-B34F-41CF18C01235}" destId="{CA3CE3A0-3AF5-4009-A65C-E1643DB62E23}" srcOrd="6" destOrd="0" presId="urn:microsoft.com/office/officeart/2005/8/layout/radial5"/>
    <dgm:cxn modelId="{47578CEA-7E77-4874-9796-E639436BA7F2}" type="presParOf" srcId="{75285EBB-00F5-4533-B34F-41CF18C01235}" destId="{CDE8C0C3-4E96-4802-BCEA-AAB2D7EA7B62}" srcOrd="7" destOrd="0" presId="urn:microsoft.com/office/officeart/2005/8/layout/radial5"/>
    <dgm:cxn modelId="{D2C7718E-1964-4D25-ACD7-4A8BB80DB0BC}" type="presParOf" srcId="{CDE8C0C3-4E96-4802-BCEA-AAB2D7EA7B62}" destId="{2B452C49-D487-4C40-A36C-154F202CD92E}" srcOrd="0" destOrd="0" presId="urn:microsoft.com/office/officeart/2005/8/layout/radial5"/>
    <dgm:cxn modelId="{40A07EDC-5D3A-409F-BCCF-885138B383A6}" type="presParOf" srcId="{75285EBB-00F5-4533-B34F-41CF18C01235}" destId="{480EA5B7-16C5-440D-AEC5-19E3C6E6EE19}" srcOrd="8" destOrd="0" presId="urn:microsoft.com/office/officeart/2005/8/layout/radial5"/>
    <dgm:cxn modelId="{3E59F20E-AA80-450C-BB9A-F4D95195063F}" type="presParOf" srcId="{75285EBB-00F5-4533-B34F-41CF18C01235}" destId="{D5C2B436-D511-48B4-8C39-34D028157873}" srcOrd="9" destOrd="0" presId="urn:microsoft.com/office/officeart/2005/8/layout/radial5"/>
    <dgm:cxn modelId="{E8E8FA33-331C-49B2-B356-D91673916B53}" type="presParOf" srcId="{D5C2B436-D511-48B4-8C39-34D028157873}" destId="{5D10A936-2211-49AF-AE4F-78D6415A5F29}" srcOrd="0" destOrd="0" presId="urn:microsoft.com/office/officeart/2005/8/layout/radial5"/>
    <dgm:cxn modelId="{B91F2CEB-2682-4971-AE52-9E5845482531}" type="presParOf" srcId="{75285EBB-00F5-4533-B34F-41CF18C01235}" destId="{05D45824-0B9B-4FC2-B0E9-756179305908}" srcOrd="10" destOrd="0" presId="urn:microsoft.com/office/officeart/2005/8/layout/radial5"/>
    <dgm:cxn modelId="{F05C384F-D1A9-4045-903A-2F98FE602037}" type="presParOf" srcId="{75285EBB-00F5-4533-B34F-41CF18C01235}" destId="{25410DA4-C7A3-4056-BE7F-B9082ED33573}" srcOrd="11" destOrd="0" presId="urn:microsoft.com/office/officeart/2005/8/layout/radial5"/>
    <dgm:cxn modelId="{7024534A-8037-447C-8886-7B74A4098186}" type="presParOf" srcId="{25410DA4-C7A3-4056-BE7F-B9082ED33573}" destId="{E542A433-8E34-46B2-AE35-ECC1B853C387}" srcOrd="0" destOrd="0" presId="urn:microsoft.com/office/officeart/2005/8/layout/radial5"/>
    <dgm:cxn modelId="{FEFF47BF-D3E8-43F6-BA44-13263E95244E}" type="presParOf" srcId="{75285EBB-00F5-4533-B34F-41CF18C01235}" destId="{02DEFB79-145D-402A-9F80-E9C9CC6EE553}" srcOrd="12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5ED710-363E-4B8B-A7C6-0933F34AAA1E}" type="doc">
      <dgm:prSet loTypeId="urn:microsoft.com/office/officeart/2005/8/layout/vList5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61EC5D6-4592-4D19-833F-77B6BFEA42E4}">
      <dgm:prSet phldrT="[Текст]"/>
      <dgm:spPr/>
      <dgm:t>
        <a:bodyPr/>
        <a:lstStyle/>
        <a:p>
          <a:r>
            <a:rPr lang="ru-RU" dirty="0" smtClean="0"/>
            <a:t>СЛОВЕСНЫЙ МЕТОД</a:t>
          </a:r>
          <a:endParaRPr lang="ru-RU" dirty="0"/>
        </a:p>
      </dgm:t>
    </dgm:pt>
    <dgm:pt modelId="{E5DD4674-2599-48BD-B6EB-27440B05D7CE}" type="parTrans" cxnId="{E06CF59E-67EC-406F-B5C6-2ACF1E83A8CC}">
      <dgm:prSet/>
      <dgm:spPr/>
      <dgm:t>
        <a:bodyPr/>
        <a:lstStyle/>
        <a:p>
          <a:endParaRPr lang="ru-RU"/>
        </a:p>
      </dgm:t>
    </dgm:pt>
    <dgm:pt modelId="{400022CD-A1F3-4326-9552-33AED051381D}" type="sibTrans" cxnId="{E06CF59E-67EC-406F-B5C6-2ACF1E83A8CC}">
      <dgm:prSet/>
      <dgm:spPr/>
      <dgm:t>
        <a:bodyPr/>
        <a:lstStyle/>
        <a:p>
          <a:endParaRPr lang="ru-RU"/>
        </a:p>
      </dgm:t>
    </dgm:pt>
    <dgm:pt modelId="{60B4DBA7-D047-4B77-8AE9-26E52FD4B2C3}">
      <dgm:prSet phldrT="[Текст]" custT="1"/>
      <dgm:spPr/>
      <dgm:t>
        <a:bodyPr/>
        <a:lstStyle/>
        <a:p>
          <a:pPr rtl="0"/>
          <a:r>
            <a:rPr kumimoji="0" lang="ru-RU" sz="1600" b="1" i="0" u="none" strike="noStrike" cap="none" normalizeH="0" baseline="0" dirty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чтение произведений, </a:t>
          </a:r>
          <a:endParaRPr kumimoji="0" lang="ru-RU" sz="1600" b="1" i="0" u="none" strike="noStrike" cap="none" normalizeH="0" baseline="0" dirty="0">
            <a:ln/>
            <a:effectLst/>
            <a:latin typeface="Times New Roman" pitchFamily="18" charset="0"/>
            <a:ea typeface="Calibri" pitchFamily="34" charset="0"/>
            <a:cs typeface="Times New Roman" pitchFamily="18" charset="0"/>
          </a:endParaRPr>
        </a:p>
      </dgm:t>
    </dgm:pt>
    <dgm:pt modelId="{3E919970-6E49-4F35-81F5-6462A0460F96}" type="parTrans" cxnId="{BD10C295-B4F7-468D-810B-02FBA3F699B1}">
      <dgm:prSet/>
      <dgm:spPr/>
      <dgm:t>
        <a:bodyPr/>
        <a:lstStyle/>
        <a:p>
          <a:endParaRPr lang="ru-RU"/>
        </a:p>
      </dgm:t>
    </dgm:pt>
    <dgm:pt modelId="{6C4CDD6B-F8C3-46E7-96F9-69605B631437}" type="sibTrans" cxnId="{BD10C295-B4F7-468D-810B-02FBA3F699B1}">
      <dgm:prSet/>
      <dgm:spPr/>
      <dgm:t>
        <a:bodyPr/>
        <a:lstStyle/>
        <a:p>
          <a:endParaRPr lang="ru-RU"/>
        </a:p>
      </dgm:t>
    </dgm:pt>
    <dgm:pt modelId="{11854708-BAED-4B2F-9FB7-773E8AAA6B50}">
      <dgm:prSet phldrT="[Текст]"/>
      <dgm:spPr/>
      <dgm:t>
        <a:bodyPr/>
        <a:lstStyle/>
        <a:p>
          <a:r>
            <a:rPr lang="ru-RU" dirty="0" smtClean="0"/>
            <a:t>ПРАКТИЧЕСКИЙ МЕТОД</a:t>
          </a:r>
          <a:endParaRPr lang="ru-RU" dirty="0"/>
        </a:p>
      </dgm:t>
    </dgm:pt>
    <dgm:pt modelId="{5D4ADE08-85BB-4853-8941-609034555611}" type="parTrans" cxnId="{5B3DFF38-98D1-4678-A9F8-FBA5924A08B3}">
      <dgm:prSet/>
      <dgm:spPr/>
      <dgm:t>
        <a:bodyPr/>
        <a:lstStyle/>
        <a:p>
          <a:endParaRPr lang="ru-RU"/>
        </a:p>
      </dgm:t>
    </dgm:pt>
    <dgm:pt modelId="{C54DF687-D254-4283-96C2-703012960CD1}" type="sibTrans" cxnId="{5B3DFF38-98D1-4678-A9F8-FBA5924A08B3}">
      <dgm:prSet/>
      <dgm:spPr/>
      <dgm:t>
        <a:bodyPr/>
        <a:lstStyle/>
        <a:p>
          <a:endParaRPr lang="ru-RU"/>
        </a:p>
      </dgm:t>
    </dgm:pt>
    <dgm:pt modelId="{3EB2651B-1F45-4F62-8209-BBF22B481528}">
      <dgm:prSet phldrT="[Текст]" custT="1"/>
      <dgm:spPr/>
      <dgm:t>
        <a:bodyPr/>
        <a:lstStyle/>
        <a:p>
          <a:r>
            <a:rPr lang="ru-RU" sz="1600" b="1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элементы инсценировки,</a:t>
          </a:r>
          <a:endParaRPr lang="ru-RU" sz="1600" dirty="0"/>
        </a:p>
      </dgm:t>
    </dgm:pt>
    <dgm:pt modelId="{D00EDE3C-2DD1-4919-9FF0-5730CABC6840}" type="parTrans" cxnId="{38F78B4B-EC1D-40F9-A079-2753F98BA47D}">
      <dgm:prSet/>
      <dgm:spPr/>
      <dgm:t>
        <a:bodyPr/>
        <a:lstStyle/>
        <a:p>
          <a:endParaRPr lang="ru-RU"/>
        </a:p>
      </dgm:t>
    </dgm:pt>
    <dgm:pt modelId="{008FFD6A-9C57-4DB1-B027-FAA3A0B91085}" type="sibTrans" cxnId="{38F78B4B-EC1D-40F9-A079-2753F98BA47D}">
      <dgm:prSet/>
      <dgm:spPr/>
      <dgm:t>
        <a:bodyPr/>
        <a:lstStyle/>
        <a:p>
          <a:endParaRPr lang="ru-RU"/>
        </a:p>
      </dgm:t>
    </dgm:pt>
    <dgm:pt modelId="{985E6C0F-78B1-4873-84F2-2ECA826C6C65}">
      <dgm:prSet phldrT="[Текст]"/>
      <dgm:spPr/>
      <dgm:t>
        <a:bodyPr/>
        <a:lstStyle/>
        <a:p>
          <a:r>
            <a:rPr lang="ru-RU" dirty="0" smtClean="0"/>
            <a:t>НАГЛЯДНЫЙ МЕТОД</a:t>
          </a:r>
          <a:endParaRPr lang="ru-RU" dirty="0"/>
        </a:p>
      </dgm:t>
    </dgm:pt>
    <dgm:pt modelId="{25BCE204-FAC2-4C97-9AAC-6C8753D14792}" type="parTrans" cxnId="{92EF925D-05F0-41BE-BB37-3AF2A77042F8}">
      <dgm:prSet/>
      <dgm:spPr/>
      <dgm:t>
        <a:bodyPr/>
        <a:lstStyle/>
        <a:p>
          <a:endParaRPr lang="ru-RU"/>
        </a:p>
      </dgm:t>
    </dgm:pt>
    <dgm:pt modelId="{15DD4B3D-C176-4AD7-BF98-98837B8998FB}" type="sibTrans" cxnId="{92EF925D-05F0-41BE-BB37-3AF2A77042F8}">
      <dgm:prSet/>
      <dgm:spPr/>
      <dgm:t>
        <a:bodyPr/>
        <a:lstStyle/>
        <a:p>
          <a:endParaRPr lang="ru-RU"/>
        </a:p>
      </dgm:t>
    </dgm:pt>
    <dgm:pt modelId="{ED3EBBB6-A8BE-4578-B3DC-01CAA3B78359}">
      <dgm:prSet custT="1"/>
      <dgm:spPr/>
      <dgm:t>
        <a:bodyPr/>
        <a:lstStyle/>
        <a:p>
          <a:pPr rtl="0"/>
          <a:r>
            <a:rPr kumimoji="0" lang="ru-RU" sz="1600" b="1" i="0" u="none" strike="noStrike" cap="none" normalizeH="0" baseline="0" dirty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вопросы по содержанию произведений,</a:t>
          </a:r>
          <a:endParaRPr kumimoji="0" lang="ru-RU" sz="1600" b="1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1E56AB10-8E60-4BB3-BAC3-68B74740770B}" type="parTrans" cxnId="{E1F61AD1-E020-4E5F-B648-9AA282B63A04}">
      <dgm:prSet/>
      <dgm:spPr/>
      <dgm:t>
        <a:bodyPr/>
        <a:lstStyle/>
        <a:p>
          <a:endParaRPr lang="ru-RU"/>
        </a:p>
      </dgm:t>
    </dgm:pt>
    <dgm:pt modelId="{F5FDC9E6-55D4-4235-AEDE-13EBDD9E9866}" type="sibTrans" cxnId="{E1F61AD1-E020-4E5F-B648-9AA282B63A04}">
      <dgm:prSet/>
      <dgm:spPr/>
      <dgm:t>
        <a:bodyPr/>
        <a:lstStyle/>
        <a:p>
          <a:endParaRPr lang="ru-RU"/>
        </a:p>
      </dgm:t>
    </dgm:pt>
    <dgm:pt modelId="{7F2C439D-AD4C-4C5A-A2AC-F834F398F01C}">
      <dgm:prSet custT="1"/>
      <dgm:spPr/>
      <dgm:t>
        <a:bodyPr/>
        <a:lstStyle/>
        <a:p>
          <a:pPr rtl="0"/>
          <a:r>
            <a:rPr kumimoji="0" lang="ru-RU" sz="1600" b="1" i="0" u="none" strike="noStrike" cap="none" normalizeH="0" baseline="0" dirty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заучивание наизусть,</a:t>
          </a:r>
          <a:endParaRPr kumimoji="0" lang="ru-RU" sz="1600" b="1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4FFFBAFF-EF32-401B-AB8E-6918449985F9}" type="parTrans" cxnId="{E39D9DEF-8809-4BD2-854B-3B4115AFF1FF}">
      <dgm:prSet/>
      <dgm:spPr/>
      <dgm:t>
        <a:bodyPr/>
        <a:lstStyle/>
        <a:p>
          <a:endParaRPr lang="ru-RU"/>
        </a:p>
      </dgm:t>
    </dgm:pt>
    <dgm:pt modelId="{EC8BC686-00E8-4310-98B0-245DDB220017}" type="sibTrans" cxnId="{E39D9DEF-8809-4BD2-854B-3B4115AFF1FF}">
      <dgm:prSet/>
      <dgm:spPr/>
      <dgm:t>
        <a:bodyPr/>
        <a:lstStyle/>
        <a:p>
          <a:endParaRPr lang="ru-RU"/>
        </a:p>
      </dgm:t>
    </dgm:pt>
    <dgm:pt modelId="{0C236D16-E963-4765-B3B4-A8EA43A95136}">
      <dgm:prSet custT="1"/>
      <dgm:spPr/>
      <dgm:t>
        <a:bodyPr/>
        <a:lstStyle/>
        <a:p>
          <a:pPr rtl="0"/>
          <a:r>
            <a:rPr kumimoji="0" lang="ru-RU" sz="1600" b="1" i="0" u="none" strike="noStrike" cap="none" normalizeH="0" baseline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беседа по произведению,</a:t>
          </a:r>
          <a:endParaRPr kumimoji="0" lang="ru-RU" sz="1600" b="1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253EC511-9695-42C3-AC8D-697FE355A30D}" type="parTrans" cxnId="{E2B2099E-7E9A-4C58-9A4E-D95FE19BF44B}">
      <dgm:prSet/>
      <dgm:spPr/>
      <dgm:t>
        <a:bodyPr/>
        <a:lstStyle/>
        <a:p>
          <a:endParaRPr lang="ru-RU"/>
        </a:p>
      </dgm:t>
    </dgm:pt>
    <dgm:pt modelId="{16703674-CEDA-42EE-AC12-1A7532B6ECB6}" type="sibTrans" cxnId="{E2B2099E-7E9A-4C58-9A4E-D95FE19BF44B}">
      <dgm:prSet/>
      <dgm:spPr/>
      <dgm:t>
        <a:bodyPr/>
        <a:lstStyle/>
        <a:p>
          <a:endParaRPr lang="ru-RU"/>
        </a:p>
      </dgm:t>
    </dgm:pt>
    <dgm:pt modelId="{82E4D243-37C5-4853-9CC2-0E5586612975}">
      <dgm:prSet custT="1"/>
      <dgm:spPr/>
      <dgm:t>
        <a:bodyPr/>
        <a:lstStyle/>
        <a:p>
          <a:pPr rtl="0"/>
          <a:r>
            <a:rPr kumimoji="0" lang="ru-RU" sz="1600" b="1" i="0" u="none" strike="noStrike" cap="none" normalizeH="0" baseline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прослушивание  аудиозаписей.</a:t>
          </a:r>
          <a:endParaRPr kumimoji="0" lang="ru-RU" sz="1600" b="1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9112AAC5-F4F9-4EE1-8A32-AF63E05417BE}" type="parTrans" cxnId="{7271B949-84AA-42EA-BE35-879B66FC8388}">
      <dgm:prSet/>
      <dgm:spPr/>
      <dgm:t>
        <a:bodyPr/>
        <a:lstStyle/>
        <a:p>
          <a:endParaRPr lang="ru-RU"/>
        </a:p>
      </dgm:t>
    </dgm:pt>
    <dgm:pt modelId="{639077EC-ECE7-4C95-9F9A-D70574080155}" type="sibTrans" cxnId="{7271B949-84AA-42EA-BE35-879B66FC8388}">
      <dgm:prSet/>
      <dgm:spPr/>
      <dgm:t>
        <a:bodyPr/>
        <a:lstStyle/>
        <a:p>
          <a:endParaRPr lang="ru-RU"/>
        </a:p>
      </dgm:t>
    </dgm:pt>
    <dgm:pt modelId="{B279510C-5421-410F-94B5-0062466299B5}">
      <dgm:prSet custT="1"/>
      <dgm:spPr/>
      <dgm:t>
        <a:bodyPr/>
        <a:lstStyle/>
        <a:p>
          <a:r>
            <a:rPr lang="ru-RU" sz="1600" b="1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игры-драматизации,</a:t>
          </a:r>
          <a:endParaRPr lang="ru-RU" sz="1600" b="1" dirty="0">
            <a:latin typeface="Arial" pitchFamily="34" charset="0"/>
          </a:endParaRPr>
        </a:p>
      </dgm:t>
    </dgm:pt>
    <dgm:pt modelId="{2087B42D-4D3C-4ED6-BF9F-97352744E468}" type="parTrans" cxnId="{92D098B3-7033-44A9-8D39-AB5984EF0366}">
      <dgm:prSet/>
      <dgm:spPr/>
      <dgm:t>
        <a:bodyPr/>
        <a:lstStyle/>
        <a:p>
          <a:endParaRPr lang="ru-RU"/>
        </a:p>
      </dgm:t>
    </dgm:pt>
    <dgm:pt modelId="{2174F8AD-6950-4A95-AD0C-E6D780790BD8}" type="sibTrans" cxnId="{92D098B3-7033-44A9-8D39-AB5984EF0366}">
      <dgm:prSet/>
      <dgm:spPr/>
      <dgm:t>
        <a:bodyPr/>
        <a:lstStyle/>
        <a:p>
          <a:endParaRPr lang="ru-RU"/>
        </a:p>
      </dgm:t>
    </dgm:pt>
    <dgm:pt modelId="{9EA22E99-BA96-4D7B-992B-67BD74F57A5C}">
      <dgm:prSet custT="1"/>
      <dgm:spPr/>
      <dgm:t>
        <a:bodyPr/>
        <a:lstStyle/>
        <a:p>
          <a:r>
            <a:rPr lang="ru-RU" sz="1600" b="1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дидактические игры,</a:t>
          </a:r>
          <a:endParaRPr lang="ru-RU" sz="1600" b="1" dirty="0">
            <a:latin typeface="Arial" pitchFamily="34" charset="0"/>
          </a:endParaRPr>
        </a:p>
      </dgm:t>
    </dgm:pt>
    <dgm:pt modelId="{F46C71AF-2992-4A27-B472-0167B62D222E}" type="parTrans" cxnId="{E55B0FD9-5474-4197-B330-39D41C3C1000}">
      <dgm:prSet/>
      <dgm:spPr/>
      <dgm:t>
        <a:bodyPr/>
        <a:lstStyle/>
        <a:p>
          <a:endParaRPr lang="ru-RU"/>
        </a:p>
      </dgm:t>
    </dgm:pt>
    <dgm:pt modelId="{ED013492-B250-4E0C-8758-8B36CF774C60}" type="sibTrans" cxnId="{E55B0FD9-5474-4197-B330-39D41C3C1000}">
      <dgm:prSet/>
      <dgm:spPr/>
      <dgm:t>
        <a:bodyPr/>
        <a:lstStyle/>
        <a:p>
          <a:endParaRPr lang="ru-RU"/>
        </a:p>
      </dgm:t>
    </dgm:pt>
    <dgm:pt modelId="{38B17BE0-DF1D-41B9-A80E-FD363A1CFBF5}">
      <dgm:prSet custT="1"/>
      <dgm:spPr/>
      <dgm:t>
        <a:bodyPr/>
        <a:lstStyle/>
        <a:p>
          <a:r>
            <a:rPr lang="ru-RU" sz="1600" b="1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театрализованные игры,</a:t>
          </a:r>
          <a:endParaRPr lang="ru-RU" sz="1600" b="1" dirty="0">
            <a:latin typeface="Arial" pitchFamily="34" charset="0"/>
          </a:endParaRPr>
        </a:p>
      </dgm:t>
    </dgm:pt>
    <dgm:pt modelId="{AF0E732E-7EB9-44FF-A5D6-AEBEF2A13600}" type="parTrans" cxnId="{65CE4633-C3F3-4BD8-A763-B9CF10F84D69}">
      <dgm:prSet/>
      <dgm:spPr/>
      <dgm:t>
        <a:bodyPr/>
        <a:lstStyle/>
        <a:p>
          <a:endParaRPr lang="ru-RU"/>
        </a:p>
      </dgm:t>
    </dgm:pt>
    <dgm:pt modelId="{5BD9C98F-AA79-41B1-B766-4F743EC563FC}" type="sibTrans" cxnId="{65CE4633-C3F3-4BD8-A763-B9CF10F84D69}">
      <dgm:prSet/>
      <dgm:spPr/>
      <dgm:t>
        <a:bodyPr/>
        <a:lstStyle/>
        <a:p>
          <a:endParaRPr lang="ru-RU"/>
        </a:p>
      </dgm:t>
    </dgm:pt>
    <dgm:pt modelId="{035ECA80-8F03-4DEE-89B7-36729A86793C}">
      <dgm:prSet custT="1"/>
      <dgm:spPr/>
      <dgm:t>
        <a:bodyPr/>
        <a:lstStyle/>
        <a:p>
          <a:r>
            <a:rPr lang="ru-RU" sz="1600" b="1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использование разных видов театра,</a:t>
          </a:r>
          <a:endParaRPr lang="ru-RU" sz="1600" b="1" dirty="0">
            <a:latin typeface="Arial" pitchFamily="34" charset="0"/>
          </a:endParaRPr>
        </a:p>
      </dgm:t>
    </dgm:pt>
    <dgm:pt modelId="{3FCACFA2-3E98-4E83-A2B7-75B6E4A6A892}" type="parTrans" cxnId="{A8E3F011-B0B7-46B3-8E37-28785D307A79}">
      <dgm:prSet/>
      <dgm:spPr/>
      <dgm:t>
        <a:bodyPr/>
        <a:lstStyle/>
        <a:p>
          <a:endParaRPr lang="ru-RU"/>
        </a:p>
      </dgm:t>
    </dgm:pt>
    <dgm:pt modelId="{68E4A4A1-0C57-4E63-93A8-8DC975167F23}" type="sibTrans" cxnId="{A8E3F011-B0B7-46B3-8E37-28785D307A79}">
      <dgm:prSet/>
      <dgm:spPr/>
      <dgm:t>
        <a:bodyPr/>
        <a:lstStyle/>
        <a:p>
          <a:endParaRPr lang="ru-RU"/>
        </a:p>
      </dgm:t>
    </dgm:pt>
    <dgm:pt modelId="{53069E76-D2A6-432F-8210-8515244A4634}">
      <dgm:prSet custT="1"/>
      <dgm:spPr/>
      <dgm:t>
        <a:bodyPr/>
        <a:lstStyle/>
        <a:p>
          <a:r>
            <a:rPr lang="ru-RU" sz="1600" b="1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игровая деятельность</a:t>
          </a:r>
          <a:endParaRPr lang="ru-RU" sz="1600" dirty="0"/>
        </a:p>
      </dgm:t>
    </dgm:pt>
    <dgm:pt modelId="{9EB7C1B0-21EE-466F-93BC-A2E1EE13DB88}" type="parTrans" cxnId="{522D9E9E-EB32-4F00-9235-C4EBF97C1C78}">
      <dgm:prSet/>
      <dgm:spPr/>
      <dgm:t>
        <a:bodyPr/>
        <a:lstStyle/>
        <a:p>
          <a:endParaRPr lang="ru-RU"/>
        </a:p>
      </dgm:t>
    </dgm:pt>
    <dgm:pt modelId="{FF98B757-F550-4F7E-AA34-BFCDFA2A546C}" type="sibTrans" cxnId="{522D9E9E-EB32-4F00-9235-C4EBF97C1C78}">
      <dgm:prSet/>
      <dgm:spPr/>
      <dgm:t>
        <a:bodyPr/>
        <a:lstStyle/>
        <a:p>
          <a:endParaRPr lang="ru-RU"/>
        </a:p>
      </dgm:t>
    </dgm:pt>
    <dgm:pt modelId="{4278216E-21A4-486D-9139-7584D9798A67}">
      <dgm:prSet phldrT="[Текст]" custT="1"/>
      <dgm:spPr/>
      <dgm:t>
        <a:bodyPr/>
        <a:lstStyle/>
        <a:p>
          <a:r>
            <a:rPr lang="ru-RU" sz="1600" b="1" smtClean="0">
              <a:latin typeface="Times New Roman" panose="02020603050405020304" pitchFamily="18" charset="0"/>
              <a:ea typeface="Calibri" pitchFamily="34" charset="0"/>
              <a:cs typeface="Times New Roman" pitchFamily="18" charset="0"/>
            </a:rPr>
            <a:t>показ иллюстраций, картин, игрушек,</a:t>
          </a:r>
          <a:endParaRPr lang="ru-RU" sz="1600" dirty="0"/>
        </a:p>
      </dgm:t>
    </dgm:pt>
    <dgm:pt modelId="{B25BE104-7FEF-4018-825A-BA5F9E63A1AA}" type="parTrans" cxnId="{F504022A-570B-4453-A65A-47020A7ED9A0}">
      <dgm:prSet/>
      <dgm:spPr/>
      <dgm:t>
        <a:bodyPr/>
        <a:lstStyle/>
        <a:p>
          <a:endParaRPr lang="ru-RU"/>
        </a:p>
      </dgm:t>
    </dgm:pt>
    <dgm:pt modelId="{7CF95BC8-D7DD-45BB-9B00-CA7F3C070220}" type="sibTrans" cxnId="{F504022A-570B-4453-A65A-47020A7ED9A0}">
      <dgm:prSet/>
      <dgm:spPr/>
      <dgm:t>
        <a:bodyPr/>
        <a:lstStyle/>
        <a:p>
          <a:endParaRPr lang="ru-RU"/>
        </a:p>
      </dgm:t>
    </dgm:pt>
    <dgm:pt modelId="{E8582454-EFC2-4BE9-A65A-9415DED0AE77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элементы инсценировки,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FCEA0A39-C0FE-44F8-9956-7906277E0EEA}" type="parTrans" cxnId="{6770F912-ABA5-414F-BFAE-A471A8044AC9}">
      <dgm:prSet/>
      <dgm:spPr/>
      <dgm:t>
        <a:bodyPr/>
        <a:lstStyle/>
        <a:p>
          <a:endParaRPr lang="ru-RU"/>
        </a:p>
      </dgm:t>
    </dgm:pt>
    <dgm:pt modelId="{00C874D0-736D-40AA-8C7F-760203D09A80}" type="sibTrans" cxnId="{6770F912-ABA5-414F-BFAE-A471A8044AC9}">
      <dgm:prSet/>
      <dgm:spPr/>
      <dgm:t>
        <a:bodyPr/>
        <a:lstStyle/>
        <a:p>
          <a:endParaRPr lang="ru-RU"/>
        </a:p>
      </dgm:t>
    </dgm:pt>
    <dgm:pt modelId="{FFDFAC1C-1934-49A6-9274-0AC221B06777}">
      <dgm:prSet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rPr>
            <a:t>схемы,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B4D77E-5DFA-4FA1-9610-2092F5B72BC9}" type="parTrans" cxnId="{FCC41E00-06A7-4938-98B9-2746916F015A}">
      <dgm:prSet/>
      <dgm:spPr/>
      <dgm:t>
        <a:bodyPr/>
        <a:lstStyle/>
        <a:p>
          <a:endParaRPr lang="ru-RU"/>
        </a:p>
      </dgm:t>
    </dgm:pt>
    <dgm:pt modelId="{3A11EB79-D5F1-4F23-9966-2E554E484053}" type="sibTrans" cxnId="{FCC41E00-06A7-4938-98B9-2746916F015A}">
      <dgm:prSet/>
      <dgm:spPr/>
      <dgm:t>
        <a:bodyPr/>
        <a:lstStyle/>
        <a:p>
          <a:endParaRPr lang="ru-RU"/>
        </a:p>
      </dgm:t>
    </dgm:pt>
    <dgm:pt modelId="{0DE284E2-3407-4C8C-83B2-75D6FB91AB02}">
      <dgm:prSet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rPr>
            <a:t>просмотр видеофильмов,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D10E1D-6290-47E3-80BE-F8FD109DAA0A}" type="parTrans" cxnId="{0C28B3CE-51C6-49DC-827E-790935D6AA14}">
      <dgm:prSet/>
      <dgm:spPr/>
      <dgm:t>
        <a:bodyPr/>
        <a:lstStyle/>
        <a:p>
          <a:endParaRPr lang="ru-RU"/>
        </a:p>
      </dgm:t>
    </dgm:pt>
    <dgm:pt modelId="{5F33C05A-F33D-40CF-A4A4-D63585418620}" type="sibTrans" cxnId="{0C28B3CE-51C6-49DC-827E-790935D6AA14}">
      <dgm:prSet/>
      <dgm:spPr/>
      <dgm:t>
        <a:bodyPr/>
        <a:lstStyle/>
        <a:p>
          <a:endParaRPr lang="ru-RU"/>
        </a:p>
      </dgm:t>
    </dgm:pt>
    <dgm:pt modelId="{CED9E753-D654-49BC-A56A-6460E22D2456}">
      <dgm:prSet custT="1"/>
      <dgm:spPr/>
      <dgm:t>
        <a:bodyPr/>
        <a:lstStyle/>
        <a:p>
          <a:r>
            <a:rPr lang="ru-RU" sz="1600" b="1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оформление выставок.</a:t>
          </a:r>
          <a:endParaRPr lang="ru-RU" sz="1600" dirty="0"/>
        </a:p>
      </dgm:t>
    </dgm:pt>
    <dgm:pt modelId="{99D6DB18-DA34-453C-A3B3-16FD50B3C667}" type="parTrans" cxnId="{021296EB-8DE4-405B-BA7A-201035B6A707}">
      <dgm:prSet/>
      <dgm:spPr/>
      <dgm:t>
        <a:bodyPr/>
        <a:lstStyle/>
        <a:p>
          <a:endParaRPr lang="ru-RU"/>
        </a:p>
      </dgm:t>
    </dgm:pt>
    <dgm:pt modelId="{7E88EC27-7235-4CCB-A855-958601FF5AFB}" type="sibTrans" cxnId="{021296EB-8DE4-405B-BA7A-201035B6A707}">
      <dgm:prSet/>
      <dgm:spPr/>
      <dgm:t>
        <a:bodyPr/>
        <a:lstStyle/>
        <a:p>
          <a:endParaRPr lang="ru-RU"/>
        </a:p>
      </dgm:t>
    </dgm:pt>
    <dgm:pt modelId="{5BC4EE4F-B81B-4092-84A7-401B6D040AF9}">
      <dgm:prSet phldrT="[Текст]" custT="1"/>
      <dgm:spPr/>
      <dgm:t>
        <a:bodyPr/>
        <a:lstStyle/>
        <a:p>
          <a:pPr rtl="0"/>
          <a:r>
            <a:rPr kumimoji="0" lang="ru-RU" sz="1600" b="1" i="0" u="none" strike="noStrike" cap="none" normalizeH="0" baseline="0" dirty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рассказывание произведений,</a:t>
          </a:r>
          <a:endParaRPr kumimoji="0" lang="ru-RU" sz="1600" b="1" i="0" u="none" strike="noStrike" cap="none" normalizeH="0" baseline="0" dirty="0">
            <a:ln/>
            <a:effectLst/>
            <a:latin typeface="Times New Roman" pitchFamily="18" charset="0"/>
            <a:ea typeface="Calibri" pitchFamily="34" charset="0"/>
            <a:cs typeface="Times New Roman" pitchFamily="18" charset="0"/>
          </a:endParaRPr>
        </a:p>
      </dgm:t>
    </dgm:pt>
    <dgm:pt modelId="{8D36319B-9EA5-4C28-8C15-AD384E4346CC}" type="parTrans" cxnId="{C2B86C1C-992C-4AA2-9CAD-1FD2D328EFA9}">
      <dgm:prSet/>
      <dgm:spPr/>
    </dgm:pt>
    <dgm:pt modelId="{72F14206-8C1F-4107-AC25-BF7753B5A137}" type="sibTrans" cxnId="{C2B86C1C-992C-4AA2-9CAD-1FD2D328EFA9}">
      <dgm:prSet/>
      <dgm:spPr/>
    </dgm:pt>
    <dgm:pt modelId="{EFEB9641-61A3-47F1-A721-41E67E9F611A}" type="pres">
      <dgm:prSet presAssocID="{A35ED710-363E-4B8B-A7C6-0933F34AAA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3E3921-5D54-4063-95AA-E9D05FDA20CC}" type="pres">
      <dgm:prSet presAssocID="{561EC5D6-4592-4D19-833F-77B6BFEA42E4}" presName="linNode" presStyleCnt="0"/>
      <dgm:spPr/>
    </dgm:pt>
    <dgm:pt modelId="{B5980ECB-3D87-49C2-A931-FF16DE933C40}" type="pres">
      <dgm:prSet presAssocID="{561EC5D6-4592-4D19-833F-77B6BFEA42E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AE0EDF-35EA-4E0A-B700-3713D6F13FA2}" type="pres">
      <dgm:prSet presAssocID="{561EC5D6-4592-4D19-833F-77B6BFEA42E4}" presName="descendantText" presStyleLbl="alignAccFollowNode1" presStyleIdx="0" presStyleCnt="3" custScaleY="159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9A6665-1DFA-4531-87B9-79A165F015C2}" type="pres">
      <dgm:prSet presAssocID="{400022CD-A1F3-4326-9552-33AED051381D}" presName="sp" presStyleCnt="0"/>
      <dgm:spPr/>
    </dgm:pt>
    <dgm:pt modelId="{05062B69-75A9-47E8-9F34-3509A9E69B89}" type="pres">
      <dgm:prSet presAssocID="{11854708-BAED-4B2F-9FB7-773E8AAA6B50}" presName="linNode" presStyleCnt="0"/>
      <dgm:spPr/>
    </dgm:pt>
    <dgm:pt modelId="{532F32B1-BF9F-4907-967D-9A516A7AD1BA}" type="pres">
      <dgm:prSet presAssocID="{11854708-BAED-4B2F-9FB7-773E8AAA6B5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117D8B-94A8-413F-91E9-AF60EB3D84EF}" type="pres">
      <dgm:prSet presAssocID="{11854708-BAED-4B2F-9FB7-773E8AAA6B5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A1DCB9-7DC6-4956-B785-BC45CC3A847C}" type="pres">
      <dgm:prSet presAssocID="{C54DF687-D254-4283-96C2-703012960CD1}" presName="sp" presStyleCnt="0"/>
      <dgm:spPr/>
    </dgm:pt>
    <dgm:pt modelId="{2A261CC6-80D7-44D9-AE65-1F333B597B28}" type="pres">
      <dgm:prSet presAssocID="{985E6C0F-78B1-4873-84F2-2ECA826C6C65}" presName="linNode" presStyleCnt="0"/>
      <dgm:spPr/>
    </dgm:pt>
    <dgm:pt modelId="{81834881-9409-4AB8-B117-47A8F53C9E3D}" type="pres">
      <dgm:prSet presAssocID="{985E6C0F-78B1-4873-84F2-2ECA826C6C6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8AFDC1-274B-48E1-9D98-4041ECC1FF66}" type="pres">
      <dgm:prSet presAssocID="{985E6C0F-78B1-4873-84F2-2ECA826C6C6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8DB2F0-DE58-4232-843A-F8AC9248C116}" type="presOf" srcId="{53069E76-D2A6-432F-8210-8515244A4634}" destId="{CF117D8B-94A8-413F-91E9-AF60EB3D84EF}" srcOrd="0" destOrd="5" presId="urn:microsoft.com/office/officeart/2005/8/layout/vList5"/>
    <dgm:cxn modelId="{92EF925D-05F0-41BE-BB37-3AF2A77042F8}" srcId="{A35ED710-363E-4B8B-A7C6-0933F34AAA1E}" destId="{985E6C0F-78B1-4873-84F2-2ECA826C6C65}" srcOrd="2" destOrd="0" parTransId="{25BCE204-FAC2-4C97-9AAC-6C8753D14792}" sibTransId="{15DD4B3D-C176-4AD7-BF98-98837B8998FB}"/>
    <dgm:cxn modelId="{021296EB-8DE4-405B-BA7A-201035B6A707}" srcId="{985E6C0F-78B1-4873-84F2-2ECA826C6C65}" destId="{CED9E753-D654-49BC-A56A-6460E22D2456}" srcOrd="4" destOrd="0" parTransId="{99D6DB18-DA34-453C-A3B3-16FD50B3C667}" sibTransId="{7E88EC27-7235-4CCB-A855-958601FF5AFB}"/>
    <dgm:cxn modelId="{E7F96313-5DBB-4F32-83DB-9A1A05979A31}" type="presOf" srcId="{0C236D16-E963-4765-B3B4-A8EA43A95136}" destId="{4CAE0EDF-35EA-4E0A-B700-3713D6F13FA2}" srcOrd="0" destOrd="4" presId="urn:microsoft.com/office/officeart/2005/8/layout/vList5"/>
    <dgm:cxn modelId="{65CE4633-C3F3-4BD8-A763-B9CF10F84D69}" srcId="{11854708-BAED-4B2F-9FB7-773E8AAA6B50}" destId="{38B17BE0-DF1D-41B9-A80E-FD363A1CFBF5}" srcOrd="3" destOrd="0" parTransId="{AF0E732E-7EB9-44FF-A5D6-AEBEF2A13600}" sibTransId="{5BD9C98F-AA79-41B1-B766-4F743EC563FC}"/>
    <dgm:cxn modelId="{6770F912-ABA5-414F-BFAE-A471A8044AC9}" srcId="{985E6C0F-78B1-4873-84F2-2ECA826C6C65}" destId="{E8582454-EFC2-4BE9-A65A-9415DED0AE77}" srcOrd="1" destOrd="0" parTransId="{FCEA0A39-C0FE-44F8-9956-7906277E0EEA}" sibTransId="{00C874D0-736D-40AA-8C7F-760203D09A80}"/>
    <dgm:cxn modelId="{38F78B4B-EC1D-40F9-A079-2753F98BA47D}" srcId="{11854708-BAED-4B2F-9FB7-773E8AAA6B50}" destId="{3EB2651B-1F45-4F62-8209-BBF22B481528}" srcOrd="0" destOrd="0" parTransId="{D00EDE3C-2DD1-4919-9FF0-5730CABC6840}" sibTransId="{008FFD6A-9C57-4DB1-B027-FAA3A0B91085}"/>
    <dgm:cxn modelId="{5A5D2C16-90CF-4BB0-897F-5AB1F5204725}" type="presOf" srcId="{035ECA80-8F03-4DEE-89B7-36729A86793C}" destId="{CF117D8B-94A8-413F-91E9-AF60EB3D84EF}" srcOrd="0" destOrd="4" presId="urn:microsoft.com/office/officeart/2005/8/layout/vList5"/>
    <dgm:cxn modelId="{ED1FF131-CE3C-44C4-84FF-4FB8B015C70A}" type="presOf" srcId="{82E4D243-37C5-4853-9CC2-0E5586612975}" destId="{4CAE0EDF-35EA-4E0A-B700-3713D6F13FA2}" srcOrd="0" destOrd="5" presId="urn:microsoft.com/office/officeart/2005/8/layout/vList5"/>
    <dgm:cxn modelId="{523A2D0A-853A-4C48-A2A7-6DF9D4325CE7}" type="presOf" srcId="{3EB2651B-1F45-4F62-8209-BBF22B481528}" destId="{CF117D8B-94A8-413F-91E9-AF60EB3D84EF}" srcOrd="0" destOrd="0" presId="urn:microsoft.com/office/officeart/2005/8/layout/vList5"/>
    <dgm:cxn modelId="{9FEB0BB2-08F0-4F51-B6B8-9314458C5101}" type="presOf" srcId="{11854708-BAED-4B2F-9FB7-773E8AAA6B50}" destId="{532F32B1-BF9F-4907-967D-9A516A7AD1BA}" srcOrd="0" destOrd="0" presId="urn:microsoft.com/office/officeart/2005/8/layout/vList5"/>
    <dgm:cxn modelId="{A8E3F011-B0B7-46B3-8E37-28785D307A79}" srcId="{11854708-BAED-4B2F-9FB7-773E8AAA6B50}" destId="{035ECA80-8F03-4DEE-89B7-36729A86793C}" srcOrd="4" destOrd="0" parTransId="{3FCACFA2-3E98-4E83-A2B7-75B6E4A6A892}" sibTransId="{68E4A4A1-0C57-4E63-93A8-8DC975167F23}"/>
    <dgm:cxn modelId="{C6EC7581-D1DB-41F4-BAB6-1B05A31CBE8A}" type="presOf" srcId="{4278216E-21A4-486D-9139-7584D9798A67}" destId="{D18AFDC1-274B-48E1-9D98-4041ECC1FF66}" srcOrd="0" destOrd="0" presId="urn:microsoft.com/office/officeart/2005/8/layout/vList5"/>
    <dgm:cxn modelId="{580AC222-B63F-46D2-9D1F-5CEA12433443}" type="presOf" srcId="{A35ED710-363E-4B8B-A7C6-0933F34AAA1E}" destId="{EFEB9641-61A3-47F1-A721-41E67E9F611A}" srcOrd="0" destOrd="0" presId="urn:microsoft.com/office/officeart/2005/8/layout/vList5"/>
    <dgm:cxn modelId="{92D098B3-7033-44A9-8D39-AB5984EF0366}" srcId="{11854708-BAED-4B2F-9FB7-773E8AAA6B50}" destId="{B279510C-5421-410F-94B5-0062466299B5}" srcOrd="1" destOrd="0" parTransId="{2087B42D-4D3C-4ED6-BF9F-97352744E468}" sibTransId="{2174F8AD-6950-4A95-AD0C-E6D780790BD8}"/>
    <dgm:cxn modelId="{E39D9DEF-8809-4BD2-854B-3B4115AFF1FF}" srcId="{561EC5D6-4592-4D19-833F-77B6BFEA42E4}" destId="{7F2C439D-AD4C-4C5A-A2AC-F834F398F01C}" srcOrd="3" destOrd="0" parTransId="{4FFFBAFF-EF32-401B-AB8E-6918449985F9}" sibTransId="{EC8BC686-00E8-4310-98B0-245DDB220017}"/>
    <dgm:cxn modelId="{9A882E8C-179C-4DB0-9988-3AF4D7EEBC59}" type="presOf" srcId="{561EC5D6-4592-4D19-833F-77B6BFEA42E4}" destId="{B5980ECB-3D87-49C2-A931-FF16DE933C40}" srcOrd="0" destOrd="0" presId="urn:microsoft.com/office/officeart/2005/8/layout/vList5"/>
    <dgm:cxn modelId="{951B8531-DDA2-4B31-86B8-78E3B8BD50AB}" type="presOf" srcId="{ED3EBBB6-A8BE-4578-B3DC-01CAA3B78359}" destId="{4CAE0EDF-35EA-4E0A-B700-3713D6F13FA2}" srcOrd="0" destOrd="2" presId="urn:microsoft.com/office/officeart/2005/8/layout/vList5"/>
    <dgm:cxn modelId="{086EAB38-336F-4CAB-955D-E68B7DEC7D36}" type="presOf" srcId="{0DE284E2-3407-4C8C-83B2-75D6FB91AB02}" destId="{D18AFDC1-274B-48E1-9D98-4041ECC1FF66}" srcOrd="0" destOrd="3" presId="urn:microsoft.com/office/officeart/2005/8/layout/vList5"/>
    <dgm:cxn modelId="{FCC41E00-06A7-4938-98B9-2746916F015A}" srcId="{985E6C0F-78B1-4873-84F2-2ECA826C6C65}" destId="{FFDFAC1C-1934-49A6-9274-0AC221B06777}" srcOrd="2" destOrd="0" parTransId="{08B4D77E-5DFA-4FA1-9610-2092F5B72BC9}" sibTransId="{3A11EB79-D5F1-4F23-9966-2E554E484053}"/>
    <dgm:cxn modelId="{0C28B3CE-51C6-49DC-827E-790935D6AA14}" srcId="{985E6C0F-78B1-4873-84F2-2ECA826C6C65}" destId="{0DE284E2-3407-4C8C-83B2-75D6FB91AB02}" srcOrd="3" destOrd="0" parTransId="{D3D10E1D-6290-47E3-80BE-F8FD109DAA0A}" sibTransId="{5F33C05A-F33D-40CF-A4A4-D63585418620}"/>
    <dgm:cxn modelId="{8B19C3CD-4260-4382-9476-E456853B58FD}" type="presOf" srcId="{9EA22E99-BA96-4D7B-992B-67BD74F57A5C}" destId="{CF117D8B-94A8-413F-91E9-AF60EB3D84EF}" srcOrd="0" destOrd="2" presId="urn:microsoft.com/office/officeart/2005/8/layout/vList5"/>
    <dgm:cxn modelId="{F9951470-5EB8-4C1D-944B-8D8868027738}" type="presOf" srcId="{B279510C-5421-410F-94B5-0062466299B5}" destId="{CF117D8B-94A8-413F-91E9-AF60EB3D84EF}" srcOrd="0" destOrd="1" presId="urn:microsoft.com/office/officeart/2005/8/layout/vList5"/>
    <dgm:cxn modelId="{470678F1-559B-4C35-9FC4-734B00169868}" type="presOf" srcId="{7F2C439D-AD4C-4C5A-A2AC-F834F398F01C}" destId="{4CAE0EDF-35EA-4E0A-B700-3713D6F13FA2}" srcOrd="0" destOrd="3" presId="urn:microsoft.com/office/officeart/2005/8/layout/vList5"/>
    <dgm:cxn modelId="{E55B0FD9-5474-4197-B330-39D41C3C1000}" srcId="{11854708-BAED-4B2F-9FB7-773E8AAA6B50}" destId="{9EA22E99-BA96-4D7B-992B-67BD74F57A5C}" srcOrd="2" destOrd="0" parTransId="{F46C71AF-2992-4A27-B472-0167B62D222E}" sibTransId="{ED013492-B250-4E0C-8758-8B36CF774C60}"/>
    <dgm:cxn modelId="{E2B2099E-7E9A-4C58-9A4E-D95FE19BF44B}" srcId="{561EC5D6-4592-4D19-833F-77B6BFEA42E4}" destId="{0C236D16-E963-4765-B3B4-A8EA43A95136}" srcOrd="4" destOrd="0" parTransId="{253EC511-9695-42C3-AC8D-697FE355A30D}" sibTransId="{16703674-CEDA-42EE-AC12-1A7532B6ECB6}"/>
    <dgm:cxn modelId="{EB8AE2EC-D347-48BF-8824-2F3B17DFE49E}" type="presOf" srcId="{5BC4EE4F-B81B-4092-84A7-401B6D040AF9}" destId="{4CAE0EDF-35EA-4E0A-B700-3713D6F13FA2}" srcOrd="0" destOrd="1" presId="urn:microsoft.com/office/officeart/2005/8/layout/vList5"/>
    <dgm:cxn modelId="{E1F61AD1-E020-4E5F-B648-9AA282B63A04}" srcId="{561EC5D6-4592-4D19-833F-77B6BFEA42E4}" destId="{ED3EBBB6-A8BE-4578-B3DC-01CAA3B78359}" srcOrd="2" destOrd="0" parTransId="{1E56AB10-8E60-4BB3-BAC3-68B74740770B}" sibTransId="{F5FDC9E6-55D4-4235-AEDE-13EBDD9E9866}"/>
    <dgm:cxn modelId="{C2B86C1C-992C-4AA2-9CAD-1FD2D328EFA9}" srcId="{561EC5D6-4592-4D19-833F-77B6BFEA42E4}" destId="{5BC4EE4F-B81B-4092-84A7-401B6D040AF9}" srcOrd="1" destOrd="0" parTransId="{8D36319B-9EA5-4C28-8C15-AD384E4346CC}" sibTransId="{72F14206-8C1F-4107-AC25-BF7753B5A137}"/>
    <dgm:cxn modelId="{7271B949-84AA-42EA-BE35-879B66FC8388}" srcId="{561EC5D6-4592-4D19-833F-77B6BFEA42E4}" destId="{82E4D243-37C5-4853-9CC2-0E5586612975}" srcOrd="5" destOrd="0" parTransId="{9112AAC5-F4F9-4EE1-8A32-AF63E05417BE}" sibTransId="{639077EC-ECE7-4C95-9F9A-D70574080155}"/>
    <dgm:cxn modelId="{DF59A92A-FE6C-46C9-A22E-4A2B9B75AB1F}" type="presOf" srcId="{FFDFAC1C-1934-49A6-9274-0AC221B06777}" destId="{D18AFDC1-274B-48E1-9D98-4041ECC1FF66}" srcOrd="0" destOrd="2" presId="urn:microsoft.com/office/officeart/2005/8/layout/vList5"/>
    <dgm:cxn modelId="{71443564-7A73-45C9-8841-BAD285283945}" type="presOf" srcId="{60B4DBA7-D047-4B77-8AE9-26E52FD4B2C3}" destId="{4CAE0EDF-35EA-4E0A-B700-3713D6F13FA2}" srcOrd="0" destOrd="0" presId="urn:microsoft.com/office/officeart/2005/8/layout/vList5"/>
    <dgm:cxn modelId="{3735C23D-AE91-4DCB-9549-E08C68120DCB}" type="presOf" srcId="{38B17BE0-DF1D-41B9-A80E-FD363A1CFBF5}" destId="{CF117D8B-94A8-413F-91E9-AF60EB3D84EF}" srcOrd="0" destOrd="3" presId="urn:microsoft.com/office/officeart/2005/8/layout/vList5"/>
    <dgm:cxn modelId="{E06CF59E-67EC-406F-B5C6-2ACF1E83A8CC}" srcId="{A35ED710-363E-4B8B-A7C6-0933F34AAA1E}" destId="{561EC5D6-4592-4D19-833F-77B6BFEA42E4}" srcOrd="0" destOrd="0" parTransId="{E5DD4674-2599-48BD-B6EB-27440B05D7CE}" sibTransId="{400022CD-A1F3-4326-9552-33AED051381D}"/>
    <dgm:cxn modelId="{60901908-F4BD-4552-BFD2-3F959B548FE1}" type="presOf" srcId="{985E6C0F-78B1-4873-84F2-2ECA826C6C65}" destId="{81834881-9409-4AB8-B117-47A8F53C9E3D}" srcOrd="0" destOrd="0" presId="urn:microsoft.com/office/officeart/2005/8/layout/vList5"/>
    <dgm:cxn modelId="{63079493-94A8-47BB-A01B-6485B078ED20}" type="presOf" srcId="{E8582454-EFC2-4BE9-A65A-9415DED0AE77}" destId="{D18AFDC1-274B-48E1-9D98-4041ECC1FF66}" srcOrd="0" destOrd="1" presId="urn:microsoft.com/office/officeart/2005/8/layout/vList5"/>
    <dgm:cxn modelId="{F504022A-570B-4453-A65A-47020A7ED9A0}" srcId="{985E6C0F-78B1-4873-84F2-2ECA826C6C65}" destId="{4278216E-21A4-486D-9139-7584D9798A67}" srcOrd="0" destOrd="0" parTransId="{B25BE104-7FEF-4018-825A-BA5F9E63A1AA}" sibTransId="{7CF95BC8-D7DD-45BB-9B00-CA7F3C070220}"/>
    <dgm:cxn modelId="{BD10C295-B4F7-468D-810B-02FBA3F699B1}" srcId="{561EC5D6-4592-4D19-833F-77B6BFEA42E4}" destId="{60B4DBA7-D047-4B77-8AE9-26E52FD4B2C3}" srcOrd="0" destOrd="0" parTransId="{3E919970-6E49-4F35-81F5-6462A0460F96}" sibTransId="{6C4CDD6B-F8C3-46E7-96F9-69605B631437}"/>
    <dgm:cxn modelId="{2AB434EC-AB55-4214-89B3-BD1C74D075E2}" type="presOf" srcId="{CED9E753-D654-49BC-A56A-6460E22D2456}" destId="{D18AFDC1-274B-48E1-9D98-4041ECC1FF66}" srcOrd="0" destOrd="4" presId="urn:microsoft.com/office/officeart/2005/8/layout/vList5"/>
    <dgm:cxn modelId="{5B3DFF38-98D1-4678-A9F8-FBA5924A08B3}" srcId="{A35ED710-363E-4B8B-A7C6-0933F34AAA1E}" destId="{11854708-BAED-4B2F-9FB7-773E8AAA6B50}" srcOrd="1" destOrd="0" parTransId="{5D4ADE08-85BB-4853-8941-609034555611}" sibTransId="{C54DF687-D254-4283-96C2-703012960CD1}"/>
    <dgm:cxn modelId="{522D9E9E-EB32-4F00-9235-C4EBF97C1C78}" srcId="{11854708-BAED-4B2F-9FB7-773E8AAA6B50}" destId="{53069E76-D2A6-432F-8210-8515244A4634}" srcOrd="5" destOrd="0" parTransId="{9EB7C1B0-21EE-466F-93BC-A2E1EE13DB88}" sibTransId="{FF98B757-F550-4F7E-AA34-BFCDFA2A546C}"/>
    <dgm:cxn modelId="{36FFD23C-9B68-432D-AD52-696BCDE9817F}" type="presParOf" srcId="{EFEB9641-61A3-47F1-A721-41E67E9F611A}" destId="{ED3E3921-5D54-4063-95AA-E9D05FDA20CC}" srcOrd="0" destOrd="0" presId="urn:microsoft.com/office/officeart/2005/8/layout/vList5"/>
    <dgm:cxn modelId="{5D284CBE-0EE9-447D-B60F-44331FE2FAA8}" type="presParOf" srcId="{ED3E3921-5D54-4063-95AA-E9D05FDA20CC}" destId="{B5980ECB-3D87-49C2-A931-FF16DE933C40}" srcOrd="0" destOrd="0" presId="urn:microsoft.com/office/officeart/2005/8/layout/vList5"/>
    <dgm:cxn modelId="{4E88C54D-C1F7-49C2-B4A2-5E2C56D18F60}" type="presParOf" srcId="{ED3E3921-5D54-4063-95AA-E9D05FDA20CC}" destId="{4CAE0EDF-35EA-4E0A-B700-3713D6F13FA2}" srcOrd="1" destOrd="0" presId="urn:microsoft.com/office/officeart/2005/8/layout/vList5"/>
    <dgm:cxn modelId="{890E50EE-FB67-4DB3-8736-B5B07DE62D9C}" type="presParOf" srcId="{EFEB9641-61A3-47F1-A721-41E67E9F611A}" destId="{719A6665-1DFA-4531-87B9-79A165F015C2}" srcOrd="1" destOrd="0" presId="urn:microsoft.com/office/officeart/2005/8/layout/vList5"/>
    <dgm:cxn modelId="{08B1897C-9A6F-4A61-8856-22214E7450C6}" type="presParOf" srcId="{EFEB9641-61A3-47F1-A721-41E67E9F611A}" destId="{05062B69-75A9-47E8-9F34-3509A9E69B89}" srcOrd="2" destOrd="0" presId="urn:microsoft.com/office/officeart/2005/8/layout/vList5"/>
    <dgm:cxn modelId="{1C696742-0A1F-4345-BD30-15F1E487DE70}" type="presParOf" srcId="{05062B69-75A9-47E8-9F34-3509A9E69B89}" destId="{532F32B1-BF9F-4907-967D-9A516A7AD1BA}" srcOrd="0" destOrd="0" presId="urn:microsoft.com/office/officeart/2005/8/layout/vList5"/>
    <dgm:cxn modelId="{EC57BAFE-FE02-46F5-8E07-202FB0263511}" type="presParOf" srcId="{05062B69-75A9-47E8-9F34-3509A9E69B89}" destId="{CF117D8B-94A8-413F-91E9-AF60EB3D84EF}" srcOrd="1" destOrd="0" presId="urn:microsoft.com/office/officeart/2005/8/layout/vList5"/>
    <dgm:cxn modelId="{5B9781DD-522C-4BBF-ACEE-0042B1DE6343}" type="presParOf" srcId="{EFEB9641-61A3-47F1-A721-41E67E9F611A}" destId="{AFA1DCB9-7DC6-4956-B785-BC45CC3A847C}" srcOrd="3" destOrd="0" presId="urn:microsoft.com/office/officeart/2005/8/layout/vList5"/>
    <dgm:cxn modelId="{A1D516A7-4E44-466C-96EA-F5C7C26F1900}" type="presParOf" srcId="{EFEB9641-61A3-47F1-A721-41E67E9F611A}" destId="{2A261CC6-80D7-44D9-AE65-1F333B597B28}" srcOrd="4" destOrd="0" presId="urn:microsoft.com/office/officeart/2005/8/layout/vList5"/>
    <dgm:cxn modelId="{81D4145D-C09D-4F64-8216-92022DA1EEDF}" type="presParOf" srcId="{2A261CC6-80D7-44D9-AE65-1F333B597B28}" destId="{81834881-9409-4AB8-B117-47A8F53C9E3D}" srcOrd="0" destOrd="0" presId="urn:microsoft.com/office/officeart/2005/8/layout/vList5"/>
    <dgm:cxn modelId="{3BEE809C-4198-4080-8A74-49092C2A2D60}" type="presParOf" srcId="{2A261CC6-80D7-44D9-AE65-1F333B597B28}" destId="{D18AFDC1-274B-48E1-9D98-4041ECC1FF66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9C9DCF-479E-4A7C-AFF0-9E1B01E332F5}" type="doc">
      <dgm:prSet loTypeId="urn:microsoft.com/office/officeart/2005/8/layout/vList4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E869F47-52C7-46CC-9C76-A06A2392AF24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ЧТЕНИЕ, РАССКАЗЫВАНИЕ, ЗАУЧИВАНИЕ НА ЗАНЯТИЯХ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3865AB76-78CD-42EB-A538-BB914167D35D}" type="parTrans" cxnId="{C7777CC5-DB6A-40FE-9E0C-5F5A59CA8132}">
      <dgm:prSet/>
      <dgm:spPr/>
      <dgm:t>
        <a:bodyPr/>
        <a:lstStyle/>
        <a:p>
          <a:endParaRPr lang="ru-RU"/>
        </a:p>
      </dgm:t>
    </dgm:pt>
    <dgm:pt modelId="{91E9865C-97A9-467F-A907-3B6DA3A60F47}" type="sibTrans" cxnId="{C7777CC5-DB6A-40FE-9E0C-5F5A59CA8132}">
      <dgm:prSet/>
      <dgm:spPr/>
      <dgm:t>
        <a:bodyPr/>
        <a:lstStyle/>
        <a:p>
          <a:endParaRPr lang="ru-RU"/>
        </a:p>
      </dgm:t>
    </dgm:pt>
    <dgm:pt modelId="{29FF4356-752E-4A78-BE30-F4A8F79FB062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ИСПОЛЬЗОВАНИЕ ЛИТЕРАТУРНЫХ ПРОИЗВЕДЕНИЙ И ПРОИЗВЕДЕНИЙ УСТНОГО НАРОДНОГО ТВОРЧЕСТВА ВНЕ ЗАНЯТИЙ В РАЗНЫХ ВИДАХ ДЕЯТЕЛЬНОСТИ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8E71B75F-B0F7-4733-8204-B8F11B797F49}" type="parTrans" cxnId="{7BF98775-1E57-4077-A75F-397D5AF079CB}">
      <dgm:prSet/>
      <dgm:spPr/>
      <dgm:t>
        <a:bodyPr/>
        <a:lstStyle/>
        <a:p>
          <a:endParaRPr lang="ru-RU"/>
        </a:p>
      </dgm:t>
    </dgm:pt>
    <dgm:pt modelId="{A6590903-4A56-4E86-99C2-190911636AC3}" type="sibTrans" cxnId="{7BF98775-1E57-4077-A75F-397D5AF079CB}">
      <dgm:prSet/>
      <dgm:spPr/>
      <dgm:t>
        <a:bodyPr/>
        <a:lstStyle/>
        <a:p>
          <a:endParaRPr lang="ru-RU"/>
        </a:p>
      </dgm:t>
    </dgm:pt>
    <dgm:pt modelId="{674086A0-22CC-4952-8998-7D0E10C3598B}" type="pres">
      <dgm:prSet presAssocID="{4D9C9DCF-479E-4A7C-AFF0-9E1B01E332F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E0760E-8A49-472A-8251-D5A5BB60BA6A}" type="pres">
      <dgm:prSet presAssocID="{DE869F47-52C7-46CC-9C76-A06A2392AF24}" presName="comp" presStyleCnt="0"/>
      <dgm:spPr/>
    </dgm:pt>
    <dgm:pt modelId="{E90794C2-F449-4321-8E52-658E81D37342}" type="pres">
      <dgm:prSet presAssocID="{DE869F47-52C7-46CC-9C76-A06A2392AF24}" presName="box" presStyleLbl="node1" presStyleIdx="0" presStyleCnt="2"/>
      <dgm:spPr/>
      <dgm:t>
        <a:bodyPr/>
        <a:lstStyle/>
        <a:p>
          <a:endParaRPr lang="ru-RU"/>
        </a:p>
      </dgm:t>
    </dgm:pt>
    <dgm:pt modelId="{B851D3FE-FD27-43C6-B027-F4F76A5274D7}" type="pres">
      <dgm:prSet presAssocID="{DE869F47-52C7-46CC-9C76-A06A2392AF24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CD47B04-6754-4180-A15C-CCE5F8A4DECE}" type="pres">
      <dgm:prSet presAssocID="{DE869F47-52C7-46CC-9C76-A06A2392AF24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AD1C8E-BA98-41C7-AD08-A45E7A8641F4}" type="pres">
      <dgm:prSet presAssocID="{91E9865C-97A9-467F-A907-3B6DA3A60F47}" presName="spacer" presStyleCnt="0"/>
      <dgm:spPr/>
    </dgm:pt>
    <dgm:pt modelId="{5BDC1771-8CB5-4C0F-A117-8BE04F0F7D2C}" type="pres">
      <dgm:prSet presAssocID="{29FF4356-752E-4A78-BE30-F4A8F79FB062}" presName="comp" presStyleCnt="0"/>
      <dgm:spPr/>
    </dgm:pt>
    <dgm:pt modelId="{67176A0D-3CF3-48A8-8064-5258BDA8A715}" type="pres">
      <dgm:prSet presAssocID="{29FF4356-752E-4A78-BE30-F4A8F79FB062}" presName="box" presStyleLbl="node1" presStyleIdx="1" presStyleCnt="2"/>
      <dgm:spPr/>
      <dgm:t>
        <a:bodyPr/>
        <a:lstStyle/>
        <a:p>
          <a:endParaRPr lang="ru-RU"/>
        </a:p>
      </dgm:t>
    </dgm:pt>
    <dgm:pt modelId="{96D7E987-AB20-4658-91F6-312FB2BDB14E}" type="pres">
      <dgm:prSet presAssocID="{29FF4356-752E-4A78-BE30-F4A8F79FB062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459199E-8508-4F3A-B388-01AE060242CE}" type="pres">
      <dgm:prSet presAssocID="{29FF4356-752E-4A78-BE30-F4A8F79FB062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A30667-7A44-4397-8955-F676A5E81B04}" type="presOf" srcId="{DE869F47-52C7-46CC-9C76-A06A2392AF24}" destId="{3CD47B04-6754-4180-A15C-CCE5F8A4DECE}" srcOrd="1" destOrd="0" presId="urn:microsoft.com/office/officeart/2005/8/layout/vList4#1"/>
    <dgm:cxn modelId="{8D35BDBB-C41A-461A-A782-1A8BFBBA4FB4}" type="presOf" srcId="{29FF4356-752E-4A78-BE30-F4A8F79FB062}" destId="{0459199E-8508-4F3A-B388-01AE060242CE}" srcOrd="1" destOrd="0" presId="urn:microsoft.com/office/officeart/2005/8/layout/vList4#1"/>
    <dgm:cxn modelId="{9EC7B7B6-BDE2-4FAF-8F70-3912A0ECC714}" type="presOf" srcId="{29FF4356-752E-4A78-BE30-F4A8F79FB062}" destId="{67176A0D-3CF3-48A8-8064-5258BDA8A715}" srcOrd="0" destOrd="0" presId="urn:microsoft.com/office/officeart/2005/8/layout/vList4#1"/>
    <dgm:cxn modelId="{757C76D4-FB45-46C2-97A8-2D71A4BC2893}" type="presOf" srcId="{DE869F47-52C7-46CC-9C76-A06A2392AF24}" destId="{E90794C2-F449-4321-8E52-658E81D37342}" srcOrd="0" destOrd="0" presId="urn:microsoft.com/office/officeart/2005/8/layout/vList4#1"/>
    <dgm:cxn modelId="{7BF98775-1E57-4077-A75F-397D5AF079CB}" srcId="{4D9C9DCF-479E-4A7C-AFF0-9E1B01E332F5}" destId="{29FF4356-752E-4A78-BE30-F4A8F79FB062}" srcOrd="1" destOrd="0" parTransId="{8E71B75F-B0F7-4733-8204-B8F11B797F49}" sibTransId="{A6590903-4A56-4E86-99C2-190911636AC3}"/>
    <dgm:cxn modelId="{C7777CC5-DB6A-40FE-9E0C-5F5A59CA8132}" srcId="{4D9C9DCF-479E-4A7C-AFF0-9E1B01E332F5}" destId="{DE869F47-52C7-46CC-9C76-A06A2392AF24}" srcOrd="0" destOrd="0" parTransId="{3865AB76-78CD-42EB-A538-BB914167D35D}" sibTransId="{91E9865C-97A9-467F-A907-3B6DA3A60F47}"/>
    <dgm:cxn modelId="{EB19AAA4-E003-4FAA-946F-44CEE3A048FD}" type="presOf" srcId="{4D9C9DCF-479E-4A7C-AFF0-9E1B01E332F5}" destId="{674086A0-22CC-4952-8998-7D0E10C3598B}" srcOrd="0" destOrd="0" presId="urn:microsoft.com/office/officeart/2005/8/layout/vList4#1"/>
    <dgm:cxn modelId="{AF2F9707-CB6C-42DA-A267-817C2C118F9C}" type="presParOf" srcId="{674086A0-22CC-4952-8998-7D0E10C3598B}" destId="{A2E0760E-8A49-472A-8251-D5A5BB60BA6A}" srcOrd="0" destOrd="0" presId="urn:microsoft.com/office/officeart/2005/8/layout/vList4#1"/>
    <dgm:cxn modelId="{B93FA51C-FFF6-4FCF-86A2-0282AAC047C6}" type="presParOf" srcId="{A2E0760E-8A49-472A-8251-D5A5BB60BA6A}" destId="{E90794C2-F449-4321-8E52-658E81D37342}" srcOrd="0" destOrd="0" presId="urn:microsoft.com/office/officeart/2005/8/layout/vList4#1"/>
    <dgm:cxn modelId="{7A436AF9-F7B4-4D58-B818-B46A0CF484E5}" type="presParOf" srcId="{A2E0760E-8A49-472A-8251-D5A5BB60BA6A}" destId="{B851D3FE-FD27-43C6-B027-F4F76A5274D7}" srcOrd="1" destOrd="0" presId="urn:microsoft.com/office/officeart/2005/8/layout/vList4#1"/>
    <dgm:cxn modelId="{CF6FFF8B-4356-41F0-AD02-E6116D89469F}" type="presParOf" srcId="{A2E0760E-8A49-472A-8251-D5A5BB60BA6A}" destId="{3CD47B04-6754-4180-A15C-CCE5F8A4DECE}" srcOrd="2" destOrd="0" presId="urn:microsoft.com/office/officeart/2005/8/layout/vList4#1"/>
    <dgm:cxn modelId="{1DB91B3D-5AA4-40EB-A04D-57429DDCE7A1}" type="presParOf" srcId="{674086A0-22CC-4952-8998-7D0E10C3598B}" destId="{B4AD1C8E-BA98-41C7-AD08-A45E7A8641F4}" srcOrd="1" destOrd="0" presId="urn:microsoft.com/office/officeart/2005/8/layout/vList4#1"/>
    <dgm:cxn modelId="{FEFA362C-36DA-4FB3-865D-A4C6E6FAEDAF}" type="presParOf" srcId="{674086A0-22CC-4952-8998-7D0E10C3598B}" destId="{5BDC1771-8CB5-4C0F-A117-8BE04F0F7D2C}" srcOrd="2" destOrd="0" presId="urn:microsoft.com/office/officeart/2005/8/layout/vList4#1"/>
    <dgm:cxn modelId="{2FFBD9BB-FD4E-4DB6-9DD8-43033A47545A}" type="presParOf" srcId="{5BDC1771-8CB5-4C0F-A117-8BE04F0F7D2C}" destId="{67176A0D-3CF3-48A8-8064-5258BDA8A715}" srcOrd="0" destOrd="0" presId="urn:microsoft.com/office/officeart/2005/8/layout/vList4#1"/>
    <dgm:cxn modelId="{D2B29B8B-879D-498B-A7C6-1C8033EB8D77}" type="presParOf" srcId="{5BDC1771-8CB5-4C0F-A117-8BE04F0F7D2C}" destId="{96D7E987-AB20-4658-91F6-312FB2BDB14E}" srcOrd="1" destOrd="0" presId="urn:microsoft.com/office/officeart/2005/8/layout/vList4#1"/>
    <dgm:cxn modelId="{511AF516-94E8-4A38-BD9C-97E47BDCAC81}" type="presParOf" srcId="{5BDC1771-8CB5-4C0F-A117-8BE04F0F7D2C}" destId="{0459199E-8508-4F3A-B388-01AE060242CE}" srcOrd="2" destOrd="0" presId="urn:microsoft.com/office/officeart/2005/8/layout/vList4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94DC06-23F1-4EC8-A7E5-A6C330530BF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B830120-E028-4BFA-8CDC-4E212E78D41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75000"/>
                </a:schemeClr>
              </a:solidFill>
            </a:rPr>
            <a:t>Чтение или рассказывание одного произведения</a:t>
          </a:r>
          <a:endParaRPr lang="ru-RU" sz="2000" b="1" dirty="0">
            <a:solidFill>
              <a:schemeClr val="tx2">
                <a:lumMod val="75000"/>
              </a:schemeClr>
            </a:solidFill>
          </a:endParaRPr>
        </a:p>
      </dgm:t>
    </dgm:pt>
    <dgm:pt modelId="{8A705076-B4CF-4E8A-9CE0-5D99F68E23CE}" type="parTrans" cxnId="{451F55A5-1F8B-4180-9ED3-21F5B88028A3}">
      <dgm:prSet/>
      <dgm:spPr/>
      <dgm:t>
        <a:bodyPr/>
        <a:lstStyle/>
        <a:p>
          <a:endParaRPr lang="ru-RU"/>
        </a:p>
      </dgm:t>
    </dgm:pt>
    <dgm:pt modelId="{107DEF07-0EE2-4DC1-9AE1-434E0A35D83B}" type="sibTrans" cxnId="{451F55A5-1F8B-4180-9ED3-21F5B88028A3}">
      <dgm:prSet/>
      <dgm:spPr/>
      <dgm:t>
        <a:bodyPr/>
        <a:lstStyle/>
        <a:p>
          <a:endParaRPr lang="ru-RU"/>
        </a:p>
      </dgm:t>
    </dgm:pt>
    <dgm:pt modelId="{C2DC214F-E218-435B-B2A7-DC91BB78659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75000"/>
                </a:schemeClr>
              </a:solidFill>
            </a:rPr>
            <a:t>Чтение нескольких произведений, объединенных одной тематикой</a:t>
          </a:r>
          <a:endParaRPr lang="ru-RU" sz="2000" b="1" dirty="0">
            <a:solidFill>
              <a:schemeClr val="tx2">
                <a:lumMod val="75000"/>
              </a:schemeClr>
            </a:solidFill>
          </a:endParaRPr>
        </a:p>
      </dgm:t>
    </dgm:pt>
    <dgm:pt modelId="{B865B24A-3C1F-43DF-B979-0ED9B70B8807}" type="parTrans" cxnId="{2917F7B2-7B03-495D-AEEF-4685CED9FBA1}">
      <dgm:prSet/>
      <dgm:spPr/>
      <dgm:t>
        <a:bodyPr/>
        <a:lstStyle/>
        <a:p>
          <a:endParaRPr lang="ru-RU"/>
        </a:p>
      </dgm:t>
    </dgm:pt>
    <dgm:pt modelId="{FE16FFA2-0F94-40DD-893E-C22B5BB7309B}" type="sibTrans" cxnId="{2917F7B2-7B03-495D-AEEF-4685CED9FBA1}">
      <dgm:prSet/>
      <dgm:spPr/>
      <dgm:t>
        <a:bodyPr/>
        <a:lstStyle/>
        <a:p>
          <a:endParaRPr lang="ru-RU"/>
        </a:p>
      </dgm:t>
    </dgm:pt>
    <dgm:pt modelId="{0CFCBA9F-B5FA-45E7-B8B2-D2103779EA9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75000"/>
                </a:schemeClr>
              </a:solidFill>
            </a:rPr>
            <a:t>Чтение нескольких произведений, объединенных единством образов</a:t>
          </a:r>
          <a:endParaRPr lang="ru-RU" sz="2000" b="1" dirty="0">
            <a:solidFill>
              <a:schemeClr val="tx2">
                <a:lumMod val="75000"/>
              </a:schemeClr>
            </a:solidFill>
          </a:endParaRPr>
        </a:p>
      </dgm:t>
    </dgm:pt>
    <dgm:pt modelId="{C7210F84-9AE9-4E46-B8EC-ECEE809EC6F1}" type="parTrans" cxnId="{F80C505D-4271-4CD4-BFA3-B808362CA16F}">
      <dgm:prSet/>
      <dgm:spPr/>
      <dgm:t>
        <a:bodyPr/>
        <a:lstStyle/>
        <a:p>
          <a:endParaRPr lang="ru-RU"/>
        </a:p>
      </dgm:t>
    </dgm:pt>
    <dgm:pt modelId="{FD14E246-F972-4B89-BBA6-E86F320D675D}" type="sibTrans" cxnId="{F80C505D-4271-4CD4-BFA3-B808362CA16F}">
      <dgm:prSet/>
      <dgm:spPr/>
      <dgm:t>
        <a:bodyPr/>
        <a:lstStyle/>
        <a:p>
          <a:endParaRPr lang="ru-RU"/>
        </a:p>
      </dgm:t>
    </dgm:pt>
    <dgm:pt modelId="{FBDB99FB-83FD-4773-BD44-4984591EA90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75000"/>
                </a:schemeClr>
              </a:solidFill>
            </a:rPr>
            <a:t>Чтение нескольких произведений одного жанра или разных жанров</a:t>
          </a:r>
          <a:endParaRPr lang="ru-RU" sz="2000" b="1" dirty="0">
            <a:solidFill>
              <a:schemeClr val="tx2">
                <a:lumMod val="75000"/>
              </a:schemeClr>
            </a:solidFill>
          </a:endParaRPr>
        </a:p>
      </dgm:t>
    </dgm:pt>
    <dgm:pt modelId="{8835AD67-CE86-40FA-B636-55165B2A1E6B}" type="parTrans" cxnId="{165E358C-7433-468D-87D2-DD922CD251A7}">
      <dgm:prSet/>
      <dgm:spPr/>
      <dgm:t>
        <a:bodyPr/>
        <a:lstStyle/>
        <a:p>
          <a:endParaRPr lang="ru-RU"/>
        </a:p>
      </dgm:t>
    </dgm:pt>
    <dgm:pt modelId="{A45E9426-35FF-4747-B9FE-8EDA644728E6}" type="sibTrans" cxnId="{165E358C-7433-468D-87D2-DD922CD251A7}">
      <dgm:prSet/>
      <dgm:spPr/>
      <dgm:t>
        <a:bodyPr/>
        <a:lstStyle/>
        <a:p>
          <a:endParaRPr lang="ru-RU"/>
        </a:p>
      </dgm:t>
    </dgm:pt>
    <dgm:pt modelId="{52355673-B001-4173-9568-0CA226B9830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75000"/>
                </a:schemeClr>
              </a:solidFill>
            </a:rPr>
            <a:t>Объединение произведений, принадлежащих к разным видам искусства</a:t>
          </a:r>
          <a:endParaRPr lang="ru-RU" sz="2000" b="1" dirty="0">
            <a:solidFill>
              <a:schemeClr val="tx2">
                <a:lumMod val="75000"/>
              </a:schemeClr>
            </a:solidFill>
          </a:endParaRPr>
        </a:p>
      </dgm:t>
    </dgm:pt>
    <dgm:pt modelId="{EDBAECB7-F6BD-4FF4-8B88-AE9FD61CDB77}" type="parTrans" cxnId="{A4EDC4DA-319C-4B29-BB7B-4B41021CDD7D}">
      <dgm:prSet/>
      <dgm:spPr/>
      <dgm:t>
        <a:bodyPr/>
        <a:lstStyle/>
        <a:p>
          <a:endParaRPr lang="ru-RU"/>
        </a:p>
      </dgm:t>
    </dgm:pt>
    <dgm:pt modelId="{629039CC-DD97-40C7-BBF8-4FDCF44A1250}" type="sibTrans" cxnId="{A4EDC4DA-319C-4B29-BB7B-4B41021CDD7D}">
      <dgm:prSet/>
      <dgm:spPr/>
      <dgm:t>
        <a:bodyPr/>
        <a:lstStyle/>
        <a:p>
          <a:endParaRPr lang="ru-RU"/>
        </a:p>
      </dgm:t>
    </dgm:pt>
    <dgm:pt modelId="{B0AB9C0A-F824-4F6A-84FA-15EE5462AE0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75000"/>
                </a:schemeClr>
              </a:solidFill>
            </a:rPr>
            <a:t>Чтение и рассказывание с использованием наглядного материала</a:t>
          </a:r>
          <a:endParaRPr lang="ru-RU" sz="2000" b="1" dirty="0">
            <a:solidFill>
              <a:schemeClr val="tx2">
                <a:lumMod val="75000"/>
              </a:schemeClr>
            </a:solidFill>
          </a:endParaRPr>
        </a:p>
      </dgm:t>
    </dgm:pt>
    <dgm:pt modelId="{294C752A-6799-4868-80C6-C4ACB963FFF5}" type="parTrans" cxnId="{2D7A35DF-1FCB-4E0F-8246-DFEE60E6CFF7}">
      <dgm:prSet/>
      <dgm:spPr/>
      <dgm:t>
        <a:bodyPr/>
        <a:lstStyle/>
        <a:p>
          <a:endParaRPr lang="ru-RU"/>
        </a:p>
      </dgm:t>
    </dgm:pt>
    <dgm:pt modelId="{37105859-C5EC-479A-A205-1EB329934AFC}" type="sibTrans" cxnId="{2D7A35DF-1FCB-4E0F-8246-DFEE60E6CFF7}">
      <dgm:prSet/>
      <dgm:spPr/>
      <dgm:t>
        <a:bodyPr/>
        <a:lstStyle/>
        <a:p>
          <a:endParaRPr lang="ru-RU"/>
        </a:p>
      </dgm:t>
    </dgm:pt>
    <dgm:pt modelId="{4E0215E2-98BA-4B5B-BFE7-786888A7E62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75000"/>
                </a:schemeClr>
              </a:solidFill>
            </a:rPr>
            <a:t>Чтение как часть другого занятия </a:t>
          </a:r>
          <a:endParaRPr lang="ru-RU" sz="2000" b="1" dirty="0">
            <a:solidFill>
              <a:schemeClr val="tx2">
                <a:lumMod val="75000"/>
              </a:schemeClr>
            </a:solidFill>
          </a:endParaRPr>
        </a:p>
      </dgm:t>
    </dgm:pt>
    <dgm:pt modelId="{382B12FD-9989-43FA-95F4-1BE5E213BBFD}" type="parTrans" cxnId="{6FC8185D-77DD-4833-9020-E7A8363DBCCF}">
      <dgm:prSet/>
      <dgm:spPr/>
      <dgm:t>
        <a:bodyPr/>
        <a:lstStyle/>
        <a:p>
          <a:endParaRPr lang="ru-RU"/>
        </a:p>
      </dgm:t>
    </dgm:pt>
    <dgm:pt modelId="{F794B202-8266-4054-888F-C1B300F457BD}" type="sibTrans" cxnId="{6FC8185D-77DD-4833-9020-E7A8363DBCCF}">
      <dgm:prSet/>
      <dgm:spPr/>
      <dgm:t>
        <a:bodyPr/>
        <a:lstStyle/>
        <a:p>
          <a:endParaRPr lang="ru-RU"/>
        </a:p>
      </dgm:t>
    </dgm:pt>
    <dgm:pt modelId="{C42D6073-DECB-40C7-ADD4-6C4A3E6E47B6}" type="pres">
      <dgm:prSet presAssocID="{5B94DC06-23F1-4EC8-A7E5-A6C330530B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33F3E8-AADC-4036-8B4B-56A5BB90AADB}" type="pres">
      <dgm:prSet presAssocID="{9B830120-E028-4BFA-8CDC-4E212E78D41D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BB1C8-A99D-479E-93ED-59C69DE40010}" type="pres">
      <dgm:prSet presAssocID="{107DEF07-0EE2-4DC1-9AE1-434E0A35D83B}" presName="spacer" presStyleCnt="0"/>
      <dgm:spPr/>
    </dgm:pt>
    <dgm:pt modelId="{CAB396B0-1403-4296-8A88-BAF433B63990}" type="pres">
      <dgm:prSet presAssocID="{C2DC214F-E218-435B-B2A7-DC91BB786592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8157FC-B564-454D-96F2-26DE156ABE7C}" type="pres">
      <dgm:prSet presAssocID="{FE16FFA2-0F94-40DD-893E-C22B5BB7309B}" presName="spacer" presStyleCnt="0"/>
      <dgm:spPr/>
    </dgm:pt>
    <dgm:pt modelId="{907AB908-D625-4605-9A74-6C2EE3070ABD}" type="pres">
      <dgm:prSet presAssocID="{0CFCBA9F-B5FA-45E7-B8B2-D2103779EA9D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DA7B67-C9FC-473C-B027-1DAE0E72E63F}" type="pres">
      <dgm:prSet presAssocID="{FD14E246-F972-4B89-BBA6-E86F320D675D}" presName="spacer" presStyleCnt="0"/>
      <dgm:spPr/>
    </dgm:pt>
    <dgm:pt modelId="{D524CFE4-A36A-48CC-91D7-B3770D664568}" type="pres">
      <dgm:prSet presAssocID="{FBDB99FB-83FD-4773-BD44-4984591EA90A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0E82C-2200-4E82-9D02-A9B7A02690D4}" type="pres">
      <dgm:prSet presAssocID="{A45E9426-35FF-4747-B9FE-8EDA644728E6}" presName="spacer" presStyleCnt="0"/>
      <dgm:spPr/>
    </dgm:pt>
    <dgm:pt modelId="{A93AE3B9-7B43-4FED-868C-C987B30287D0}" type="pres">
      <dgm:prSet presAssocID="{52355673-B001-4173-9568-0CA226B98307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E8E85F-91D6-448F-84DC-1B81773057AD}" type="pres">
      <dgm:prSet presAssocID="{629039CC-DD97-40C7-BBF8-4FDCF44A1250}" presName="spacer" presStyleCnt="0"/>
      <dgm:spPr/>
    </dgm:pt>
    <dgm:pt modelId="{965AC067-A821-4A9A-B65D-3A9BFC54340C}" type="pres">
      <dgm:prSet presAssocID="{B0AB9C0A-F824-4F6A-84FA-15EE5462AE02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5A3A02-908B-4B88-B7AE-49551BD78AAF}" type="pres">
      <dgm:prSet presAssocID="{37105859-C5EC-479A-A205-1EB329934AFC}" presName="spacer" presStyleCnt="0"/>
      <dgm:spPr/>
    </dgm:pt>
    <dgm:pt modelId="{E7E77858-A2CA-4A41-9E32-11AB6C5F71D0}" type="pres">
      <dgm:prSet presAssocID="{4E0215E2-98BA-4B5B-BFE7-786888A7E62A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F51A13-5E96-4FDC-801E-304E9D3236B3}" type="presOf" srcId="{B0AB9C0A-F824-4F6A-84FA-15EE5462AE02}" destId="{965AC067-A821-4A9A-B65D-3A9BFC54340C}" srcOrd="0" destOrd="0" presId="urn:microsoft.com/office/officeart/2005/8/layout/vList2"/>
    <dgm:cxn modelId="{A4EDC4DA-319C-4B29-BB7B-4B41021CDD7D}" srcId="{5B94DC06-23F1-4EC8-A7E5-A6C330530BF1}" destId="{52355673-B001-4173-9568-0CA226B98307}" srcOrd="4" destOrd="0" parTransId="{EDBAECB7-F6BD-4FF4-8B88-AE9FD61CDB77}" sibTransId="{629039CC-DD97-40C7-BBF8-4FDCF44A1250}"/>
    <dgm:cxn modelId="{1EE8657A-CF76-46BD-8A8E-054DB1F92D66}" type="presOf" srcId="{0CFCBA9F-B5FA-45E7-B8B2-D2103779EA9D}" destId="{907AB908-D625-4605-9A74-6C2EE3070ABD}" srcOrd="0" destOrd="0" presId="urn:microsoft.com/office/officeart/2005/8/layout/vList2"/>
    <dgm:cxn modelId="{165E358C-7433-468D-87D2-DD922CD251A7}" srcId="{5B94DC06-23F1-4EC8-A7E5-A6C330530BF1}" destId="{FBDB99FB-83FD-4773-BD44-4984591EA90A}" srcOrd="3" destOrd="0" parTransId="{8835AD67-CE86-40FA-B636-55165B2A1E6B}" sibTransId="{A45E9426-35FF-4747-B9FE-8EDA644728E6}"/>
    <dgm:cxn modelId="{6FC8185D-77DD-4833-9020-E7A8363DBCCF}" srcId="{5B94DC06-23F1-4EC8-A7E5-A6C330530BF1}" destId="{4E0215E2-98BA-4B5B-BFE7-786888A7E62A}" srcOrd="6" destOrd="0" parTransId="{382B12FD-9989-43FA-95F4-1BE5E213BBFD}" sibTransId="{F794B202-8266-4054-888F-C1B300F457BD}"/>
    <dgm:cxn modelId="{451F55A5-1F8B-4180-9ED3-21F5B88028A3}" srcId="{5B94DC06-23F1-4EC8-A7E5-A6C330530BF1}" destId="{9B830120-E028-4BFA-8CDC-4E212E78D41D}" srcOrd="0" destOrd="0" parTransId="{8A705076-B4CF-4E8A-9CE0-5D99F68E23CE}" sibTransId="{107DEF07-0EE2-4DC1-9AE1-434E0A35D83B}"/>
    <dgm:cxn modelId="{E41F4057-2276-4440-9FAA-626CA28C4779}" type="presOf" srcId="{4E0215E2-98BA-4B5B-BFE7-786888A7E62A}" destId="{E7E77858-A2CA-4A41-9E32-11AB6C5F71D0}" srcOrd="0" destOrd="0" presId="urn:microsoft.com/office/officeart/2005/8/layout/vList2"/>
    <dgm:cxn modelId="{E784CEFB-D948-41F0-A8F8-C629E50D029F}" type="presOf" srcId="{FBDB99FB-83FD-4773-BD44-4984591EA90A}" destId="{D524CFE4-A36A-48CC-91D7-B3770D664568}" srcOrd="0" destOrd="0" presId="urn:microsoft.com/office/officeart/2005/8/layout/vList2"/>
    <dgm:cxn modelId="{1FE34F64-8AA5-40A2-8556-EA89328C8244}" type="presOf" srcId="{9B830120-E028-4BFA-8CDC-4E212E78D41D}" destId="{8633F3E8-AADC-4036-8B4B-56A5BB90AADB}" srcOrd="0" destOrd="0" presId="urn:microsoft.com/office/officeart/2005/8/layout/vList2"/>
    <dgm:cxn modelId="{2D7A35DF-1FCB-4E0F-8246-DFEE60E6CFF7}" srcId="{5B94DC06-23F1-4EC8-A7E5-A6C330530BF1}" destId="{B0AB9C0A-F824-4F6A-84FA-15EE5462AE02}" srcOrd="5" destOrd="0" parTransId="{294C752A-6799-4868-80C6-C4ACB963FFF5}" sibTransId="{37105859-C5EC-479A-A205-1EB329934AFC}"/>
    <dgm:cxn modelId="{9BAE6C34-6345-45C8-B111-92B8E25F68E3}" type="presOf" srcId="{C2DC214F-E218-435B-B2A7-DC91BB786592}" destId="{CAB396B0-1403-4296-8A88-BAF433B63990}" srcOrd="0" destOrd="0" presId="urn:microsoft.com/office/officeart/2005/8/layout/vList2"/>
    <dgm:cxn modelId="{2917F7B2-7B03-495D-AEEF-4685CED9FBA1}" srcId="{5B94DC06-23F1-4EC8-A7E5-A6C330530BF1}" destId="{C2DC214F-E218-435B-B2A7-DC91BB786592}" srcOrd="1" destOrd="0" parTransId="{B865B24A-3C1F-43DF-B979-0ED9B70B8807}" sibTransId="{FE16FFA2-0F94-40DD-893E-C22B5BB7309B}"/>
    <dgm:cxn modelId="{F80C505D-4271-4CD4-BFA3-B808362CA16F}" srcId="{5B94DC06-23F1-4EC8-A7E5-A6C330530BF1}" destId="{0CFCBA9F-B5FA-45E7-B8B2-D2103779EA9D}" srcOrd="2" destOrd="0" parTransId="{C7210F84-9AE9-4E46-B8EC-ECEE809EC6F1}" sibTransId="{FD14E246-F972-4B89-BBA6-E86F320D675D}"/>
    <dgm:cxn modelId="{F2E85C06-152E-4AD4-92C1-C337CA4FE693}" type="presOf" srcId="{52355673-B001-4173-9568-0CA226B98307}" destId="{A93AE3B9-7B43-4FED-868C-C987B30287D0}" srcOrd="0" destOrd="0" presId="urn:microsoft.com/office/officeart/2005/8/layout/vList2"/>
    <dgm:cxn modelId="{1EF05D32-69A9-4055-8512-7EDFEC02002D}" type="presOf" srcId="{5B94DC06-23F1-4EC8-A7E5-A6C330530BF1}" destId="{C42D6073-DECB-40C7-ADD4-6C4A3E6E47B6}" srcOrd="0" destOrd="0" presId="urn:microsoft.com/office/officeart/2005/8/layout/vList2"/>
    <dgm:cxn modelId="{62E01C72-12AB-4991-8A2F-8081B7D36C02}" type="presParOf" srcId="{C42D6073-DECB-40C7-ADD4-6C4A3E6E47B6}" destId="{8633F3E8-AADC-4036-8B4B-56A5BB90AADB}" srcOrd="0" destOrd="0" presId="urn:microsoft.com/office/officeart/2005/8/layout/vList2"/>
    <dgm:cxn modelId="{D55EF5F1-8C37-4952-9E46-9F7A7D88958E}" type="presParOf" srcId="{C42D6073-DECB-40C7-ADD4-6C4A3E6E47B6}" destId="{19CBB1C8-A99D-479E-93ED-59C69DE40010}" srcOrd="1" destOrd="0" presId="urn:microsoft.com/office/officeart/2005/8/layout/vList2"/>
    <dgm:cxn modelId="{69C25BD0-3DA4-4B59-833D-B36631A44E50}" type="presParOf" srcId="{C42D6073-DECB-40C7-ADD4-6C4A3E6E47B6}" destId="{CAB396B0-1403-4296-8A88-BAF433B63990}" srcOrd="2" destOrd="0" presId="urn:microsoft.com/office/officeart/2005/8/layout/vList2"/>
    <dgm:cxn modelId="{E069C82E-58B3-4525-A03C-4E526C6AAB50}" type="presParOf" srcId="{C42D6073-DECB-40C7-ADD4-6C4A3E6E47B6}" destId="{078157FC-B564-454D-96F2-26DE156ABE7C}" srcOrd="3" destOrd="0" presId="urn:microsoft.com/office/officeart/2005/8/layout/vList2"/>
    <dgm:cxn modelId="{25FDB88E-6BF2-4B28-9B0B-A2ED5E473DDC}" type="presParOf" srcId="{C42D6073-DECB-40C7-ADD4-6C4A3E6E47B6}" destId="{907AB908-D625-4605-9A74-6C2EE3070ABD}" srcOrd="4" destOrd="0" presId="urn:microsoft.com/office/officeart/2005/8/layout/vList2"/>
    <dgm:cxn modelId="{FDAADF42-FE74-4C9B-9AE7-EE2DBB422D04}" type="presParOf" srcId="{C42D6073-DECB-40C7-ADD4-6C4A3E6E47B6}" destId="{44DA7B67-C9FC-473C-B027-1DAE0E72E63F}" srcOrd="5" destOrd="0" presId="urn:microsoft.com/office/officeart/2005/8/layout/vList2"/>
    <dgm:cxn modelId="{31F37EE9-D3B0-4433-9FA8-8B200DC4EE50}" type="presParOf" srcId="{C42D6073-DECB-40C7-ADD4-6C4A3E6E47B6}" destId="{D524CFE4-A36A-48CC-91D7-B3770D664568}" srcOrd="6" destOrd="0" presId="urn:microsoft.com/office/officeart/2005/8/layout/vList2"/>
    <dgm:cxn modelId="{015050FB-4710-4FBD-AD0E-29387E6A5B77}" type="presParOf" srcId="{C42D6073-DECB-40C7-ADD4-6C4A3E6E47B6}" destId="{9300E82C-2200-4E82-9D02-A9B7A02690D4}" srcOrd="7" destOrd="0" presId="urn:microsoft.com/office/officeart/2005/8/layout/vList2"/>
    <dgm:cxn modelId="{CDCF68BE-FC27-48E4-B2E1-B198490B7517}" type="presParOf" srcId="{C42D6073-DECB-40C7-ADD4-6C4A3E6E47B6}" destId="{A93AE3B9-7B43-4FED-868C-C987B30287D0}" srcOrd="8" destOrd="0" presId="urn:microsoft.com/office/officeart/2005/8/layout/vList2"/>
    <dgm:cxn modelId="{B28D0629-F00D-42EE-AAB5-574136AE58C2}" type="presParOf" srcId="{C42D6073-DECB-40C7-ADD4-6C4A3E6E47B6}" destId="{C1E8E85F-91D6-448F-84DC-1B81773057AD}" srcOrd="9" destOrd="0" presId="urn:microsoft.com/office/officeart/2005/8/layout/vList2"/>
    <dgm:cxn modelId="{2886A5D7-A6EA-4C2B-A724-FC5097F77B0B}" type="presParOf" srcId="{C42D6073-DECB-40C7-ADD4-6C4A3E6E47B6}" destId="{965AC067-A821-4A9A-B65D-3A9BFC54340C}" srcOrd="10" destOrd="0" presId="urn:microsoft.com/office/officeart/2005/8/layout/vList2"/>
    <dgm:cxn modelId="{8E0C65D5-A2F7-40B2-B862-9DDB71D18455}" type="presParOf" srcId="{C42D6073-DECB-40C7-ADD4-6C4A3E6E47B6}" destId="{D95A3A02-908B-4B88-B7AE-49551BD78AAF}" srcOrd="11" destOrd="0" presId="urn:microsoft.com/office/officeart/2005/8/layout/vList2"/>
    <dgm:cxn modelId="{9A5CC0F8-09F4-424D-B7B7-7BB1529CE6AB}" type="presParOf" srcId="{C42D6073-DECB-40C7-ADD4-6C4A3E6E47B6}" destId="{E7E77858-A2CA-4A41-9E32-11AB6C5F71D0}" srcOrd="12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05805B4-FC66-40CD-8A2A-1194B019234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EE78A30-2570-4380-83F1-47EF3401BDC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2">
                  <a:lumMod val="75000"/>
                </a:schemeClr>
              </a:solidFill>
            </a:rPr>
            <a:t>Использование художественной литературы и УНТ в различных режимных моментах</a:t>
          </a:r>
          <a:endParaRPr lang="ru-RU" sz="2400" b="1" dirty="0">
            <a:solidFill>
              <a:schemeClr val="tx2">
                <a:lumMod val="75000"/>
              </a:schemeClr>
            </a:solidFill>
          </a:endParaRPr>
        </a:p>
      </dgm:t>
    </dgm:pt>
    <dgm:pt modelId="{581EDFC0-3015-4D5E-981C-F109B85D4593}" type="parTrans" cxnId="{23AA0551-7473-4321-AFDB-1E4574B95982}">
      <dgm:prSet/>
      <dgm:spPr/>
      <dgm:t>
        <a:bodyPr/>
        <a:lstStyle/>
        <a:p>
          <a:endParaRPr lang="ru-RU"/>
        </a:p>
      </dgm:t>
    </dgm:pt>
    <dgm:pt modelId="{80232C65-40D1-48AD-BC90-8D2AC5FA264C}" type="sibTrans" cxnId="{23AA0551-7473-4321-AFDB-1E4574B95982}">
      <dgm:prSet/>
      <dgm:spPr/>
      <dgm:t>
        <a:bodyPr/>
        <a:lstStyle/>
        <a:p>
          <a:endParaRPr lang="ru-RU"/>
        </a:p>
      </dgm:t>
    </dgm:pt>
    <dgm:pt modelId="{AAB05AB1-2BC2-45ED-9AA4-1CD1A00B3FD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2">
                  <a:lumMod val="75000"/>
                </a:schemeClr>
              </a:solidFill>
            </a:rPr>
            <a:t>Час повторения заученных на занятиях стихотворений</a:t>
          </a:r>
          <a:endParaRPr lang="ru-RU" sz="2400" b="1" dirty="0">
            <a:solidFill>
              <a:schemeClr val="tx2">
                <a:lumMod val="75000"/>
              </a:schemeClr>
            </a:solidFill>
          </a:endParaRPr>
        </a:p>
      </dgm:t>
    </dgm:pt>
    <dgm:pt modelId="{E9D2818B-AB2D-4417-AFD2-67823508C702}" type="parTrans" cxnId="{54D902EA-E72B-4F26-B1A9-4BB3EFD08ECB}">
      <dgm:prSet/>
      <dgm:spPr/>
      <dgm:t>
        <a:bodyPr/>
        <a:lstStyle/>
        <a:p>
          <a:endParaRPr lang="ru-RU"/>
        </a:p>
      </dgm:t>
    </dgm:pt>
    <dgm:pt modelId="{69A26900-247A-41FE-87AA-34F1080C6FAF}" type="sibTrans" cxnId="{54D902EA-E72B-4F26-B1A9-4BB3EFD08ECB}">
      <dgm:prSet/>
      <dgm:spPr/>
      <dgm:t>
        <a:bodyPr/>
        <a:lstStyle/>
        <a:p>
          <a:endParaRPr lang="ru-RU"/>
        </a:p>
      </dgm:t>
    </dgm:pt>
    <dgm:pt modelId="{02FC0B37-87F3-424E-88DF-6EACEE63028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2">
                  <a:lumMod val="75000"/>
                </a:schemeClr>
              </a:solidFill>
            </a:rPr>
            <a:t>Ежедневное чтение детям литературы</a:t>
          </a:r>
          <a:endParaRPr lang="ru-RU" sz="2400" b="1" dirty="0">
            <a:solidFill>
              <a:schemeClr val="tx2">
                <a:lumMod val="75000"/>
              </a:schemeClr>
            </a:solidFill>
          </a:endParaRPr>
        </a:p>
      </dgm:t>
    </dgm:pt>
    <dgm:pt modelId="{2DD492A4-5901-4549-9C45-9A277C8C490F}" type="parTrans" cxnId="{061D661D-B04E-4DBC-AA04-220C30C1BF46}">
      <dgm:prSet/>
      <dgm:spPr/>
      <dgm:t>
        <a:bodyPr/>
        <a:lstStyle/>
        <a:p>
          <a:endParaRPr lang="ru-RU"/>
        </a:p>
      </dgm:t>
    </dgm:pt>
    <dgm:pt modelId="{71BA430C-3005-4CFC-B446-574BEC5D6DF6}" type="sibTrans" cxnId="{061D661D-B04E-4DBC-AA04-220C30C1BF46}">
      <dgm:prSet/>
      <dgm:spPr/>
      <dgm:t>
        <a:bodyPr/>
        <a:lstStyle/>
        <a:p>
          <a:endParaRPr lang="ru-RU"/>
        </a:p>
      </dgm:t>
    </dgm:pt>
    <dgm:pt modelId="{43C05696-FEB4-405E-8162-FE159DC139A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2">
                  <a:lumMod val="75000"/>
                </a:schemeClr>
              </a:solidFill>
            </a:rPr>
            <a:t>Кружковая работа</a:t>
          </a:r>
          <a:endParaRPr lang="ru-RU" sz="2400" b="1" dirty="0">
            <a:solidFill>
              <a:schemeClr val="tx2">
                <a:lumMod val="75000"/>
              </a:schemeClr>
            </a:solidFill>
          </a:endParaRPr>
        </a:p>
      </dgm:t>
    </dgm:pt>
    <dgm:pt modelId="{CE812CFB-11AE-406D-B733-62DDEEEB6D40}" type="parTrans" cxnId="{5AD95132-B30B-4101-9A9B-F5A40E6F3D86}">
      <dgm:prSet/>
      <dgm:spPr/>
      <dgm:t>
        <a:bodyPr/>
        <a:lstStyle/>
        <a:p>
          <a:endParaRPr lang="ru-RU"/>
        </a:p>
      </dgm:t>
    </dgm:pt>
    <dgm:pt modelId="{CF43365C-B60A-4F3A-BEE0-A19CBF7B54B0}" type="sibTrans" cxnId="{5AD95132-B30B-4101-9A9B-F5A40E6F3D86}">
      <dgm:prSet/>
      <dgm:spPr/>
      <dgm:t>
        <a:bodyPr/>
        <a:lstStyle/>
        <a:p>
          <a:endParaRPr lang="ru-RU"/>
        </a:p>
      </dgm:t>
    </dgm:pt>
    <dgm:pt modelId="{A5BEDA59-AF49-4E4D-9489-83FCDACBD61B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2">
                  <a:lumMod val="75000"/>
                </a:schemeClr>
              </a:solidFill>
            </a:rPr>
            <a:t>Использование художественной литературы и УНТ на праздниках, развлечениях, досугах</a:t>
          </a:r>
          <a:endParaRPr lang="ru-RU" sz="2400" b="1" dirty="0">
            <a:solidFill>
              <a:schemeClr val="tx2">
                <a:lumMod val="75000"/>
              </a:schemeClr>
            </a:solidFill>
          </a:endParaRPr>
        </a:p>
      </dgm:t>
    </dgm:pt>
    <dgm:pt modelId="{EB39BA05-F26A-4594-B333-D0E37B0A8ED2}" type="parTrans" cxnId="{E9091983-7BD0-4E87-896C-C11DF303EEFB}">
      <dgm:prSet/>
      <dgm:spPr/>
      <dgm:t>
        <a:bodyPr/>
        <a:lstStyle/>
        <a:p>
          <a:endParaRPr lang="ru-RU"/>
        </a:p>
      </dgm:t>
    </dgm:pt>
    <dgm:pt modelId="{1EA8F038-D544-4D85-9152-0C2711AC7138}" type="sibTrans" cxnId="{E9091983-7BD0-4E87-896C-C11DF303EEFB}">
      <dgm:prSet/>
      <dgm:spPr/>
      <dgm:t>
        <a:bodyPr/>
        <a:lstStyle/>
        <a:p>
          <a:endParaRPr lang="ru-RU"/>
        </a:p>
      </dgm:t>
    </dgm:pt>
    <dgm:pt modelId="{0A16BE13-3DBC-42F8-AF19-C4FD3FB43834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2">
                  <a:lumMod val="75000"/>
                </a:schemeClr>
              </a:solidFill>
            </a:rPr>
            <a:t>Проектная деятельность с участием родителей</a:t>
          </a:r>
          <a:endParaRPr lang="ru-RU" sz="2400" b="1" dirty="0">
            <a:solidFill>
              <a:schemeClr val="tx2">
                <a:lumMod val="75000"/>
              </a:schemeClr>
            </a:solidFill>
          </a:endParaRPr>
        </a:p>
      </dgm:t>
    </dgm:pt>
    <dgm:pt modelId="{7DF1B273-860A-426C-90D5-A71280AB84AC}" type="parTrans" cxnId="{8C5EDD63-F40F-4C61-B07A-A167B8B5E30E}">
      <dgm:prSet/>
      <dgm:spPr/>
      <dgm:t>
        <a:bodyPr/>
        <a:lstStyle/>
        <a:p>
          <a:endParaRPr lang="ru-RU"/>
        </a:p>
      </dgm:t>
    </dgm:pt>
    <dgm:pt modelId="{B33312EE-3B2E-42E0-BFA6-6C4BFD2BDD20}" type="sibTrans" cxnId="{8C5EDD63-F40F-4C61-B07A-A167B8B5E30E}">
      <dgm:prSet/>
      <dgm:spPr/>
      <dgm:t>
        <a:bodyPr/>
        <a:lstStyle/>
        <a:p>
          <a:endParaRPr lang="ru-RU"/>
        </a:p>
      </dgm:t>
    </dgm:pt>
    <dgm:pt modelId="{E97175D3-3EB6-4B94-8BC2-E4C5A2D2057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2">
                  <a:lumMod val="75000"/>
                </a:schemeClr>
              </a:solidFill>
            </a:rPr>
            <a:t>Организация семейного чтения</a:t>
          </a:r>
          <a:endParaRPr lang="ru-RU" sz="2400" b="1" dirty="0">
            <a:solidFill>
              <a:schemeClr val="tx2">
                <a:lumMod val="75000"/>
              </a:schemeClr>
            </a:solidFill>
          </a:endParaRPr>
        </a:p>
      </dgm:t>
    </dgm:pt>
    <dgm:pt modelId="{7D17670D-08F9-496C-9969-F069A4E0A0E5}" type="parTrans" cxnId="{04C79E03-B3B4-4097-B6BE-F67698E9534F}">
      <dgm:prSet/>
      <dgm:spPr/>
      <dgm:t>
        <a:bodyPr/>
        <a:lstStyle/>
        <a:p>
          <a:endParaRPr lang="ru-RU"/>
        </a:p>
      </dgm:t>
    </dgm:pt>
    <dgm:pt modelId="{FCFCF073-6429-4D61-B651-C23D1208D30B}" type="sibTrans" cxnId="{04C79E03-B3B4-4097-B6BE-F67698E9534F}">
      <dgm:prSet/>
      <dgm:spPr/>
      <dgm:t>
        <a:bodyPr/>
        <a:lstStyle/>
        <a:p>
          <a:endParaRPr lang="ru-RU"/>
        </a:p>
      </dgm:t>
    </dgm:pt>
    <dgm:pt modelId="{551D3346-A3CE-40A9-BB4E-F94ED15249C3}" type="pres">
      <dgm:prSet presAssocID="{505805B4-FC66-40CD-8A2A-1194B01923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C2933A-38F6-420A-BF5C-8C8FF6BC2EDF}" type="pres">
      <dgm:prSet presAssocID="{1EE78A30-2570-4380-83F1-47EF3401BDCE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AF7D37-78A0-4382-BD7E-5D9F4D48FD17}" type="pres">
      <dgm:prSet presAssocID="{80232C65-40D1-48AD-BC90-8D2AC5FA264C}" presName="spacer" presStyleCnt="0"/>
      <dgm:spPr/>
    </dgm:pt>
    <dgm:pt modelId="{73469335-0DDE-4C24-A453-A484677A8A79}" type="pres">
      <dgm:prSet presAssocID="{AAB05AB1-2BC2-45ED-9AA4-1CD1A00B3FDE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044038-10D6-43F9-B980-B04398129D1D}" type="pres">
      <dgm:prSet presAssocID="{69A26900-247A-41FE-87AA-34F1080C6FAF}" presName="spacer" presStyleCnt="0"/>
      <dgm:spPr/>
    </dgm:pt>
    <dgm:pt modelId="{1B26CE09-DF03-450A-9BB4-8C53A2BDE3F0}" type="pres">
      <dgm:prSet presAssocID="{02FC0B37-87F3-424E-88DF-6EACEE630286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E5D9AA-6464-4886-9933-2548093A6D5D}" type="pres">
      <dgm:prSet presAssocID="{71BA430C-3005-4CFC-B446-574BEC5D6DF6}" presName="spacer" presStyleCnt="0"/>
      <dgm:spPr/>
    </dgm:pt>
    <dgm:pt modelId="{2B995F0A-B81C-45D1-97BD-69797F205004}" type="pres">
      <dgm:prSet presAssocID="{43C05696-FEB4-405E-8162-FE159DC139A7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31455E-CFCF-4A7A-ABD0-6D68B1E5C9D8}" type="pres">
      <dgm:prSet presAssocID="{CF43365C-B60A-4F3A-BEE0-A19CBF7B54B0}" presName="spacer" presStyleCnt="0"/>
      <dgm:spPr/>
    </dgm:pt>
    <dgm:pt modelId="{741B786E-3434-45B2-B818-1D7ED56CEF4B}" type="pres">
      <dgm:prSet presAssocID="{A5BEDA59-AF49-4E4D-9489-83FCDACBD61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C4AA5-F5F3-40F4-9773-E0F9C531C732}" type="pres">
      <dgm:prSet presAssocID="{1EA8F038-D544-4D85-9152-0C2711AC7138}" presName="spacer" presStyleCnt="0"/>
      <dgm:spPr/>
    </dgm:pt>
    <dgm:pt modelId="{8C2BCA8B-21BC-41CE-A99C-311002F0F320}" type="pres">
      <dgm:prSet presAssocID="{0A16BE13-3DBC-42F8-AF19-C4FD3FB43834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B9F028-61BB-44BD-B210-338D9B532A2A}" type="pres">
      <dgm:prSet presAssocID="{B33312EE-3B2E-42E0-BFA6-6C4BFD2BDD20}" presName="spacer" presStyleCnt="0"/>
      <dgm:spPr/>
    </dgm:pt>
    <dgm:pt modelId="{924A016F-012D-4C8A-8665-2F992EBB1401}" type="pres">
      <dgm:prSet presAssocID="{E97175D3-3EB6-4B94-8BC2-E4C5A2D20576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0D54CF-532A-4C32-BC9D-57843CC83713}" type="presOf" srcId="{A5BEDA59-AF49-4E4D-9489-83FCDACBD61B}" destId="{741B786E-3434-45B2-B818-1D7ED56CEF4B}" srcOrd="0" destOrd="0" presId="urn:microsoft.com/office/officeart/2005/8/layout/vList2"/>
    <dgm:cxn modelId="{E9091983-7BD0-4E87-896C-C11DF303EEFB}" srcId="{505805B4-FC66-40CD-8A2A-1194B0192341}" destId="{A5BEDA59-AF49-4E4D-9489-83FCDACBD61B}" srcOrd="4" destOrd="0" parTransId="{EB39BA05-F26A-4594-B333-D0E37B0A8ED2}" sibTransId="{1EA8F038-D544-4D85-9152-0C2711AC7138}"/>
    <dgm:cxn modelId="{8C5EDD63-F40F-4C61-B07A-A167B8B5E30E}" srcId="{505805B4-FC66-40CD-8A2A-1194B0192341}" destId="{0A16BE13-3DBC-42F8-AF19-C4FD3FB43834}" srcOrd="5" destOrd="0" parTransId="{7DF1B273-860A-426C-90D5-A71280AB84AC}" sibTransId="{B33312EE-3B2E-42E0-BFA6-6C4BFD2BDD20}"/>
    <dgm:cxn modelId="{A74C1A60-568A-43BA-AD01-F572D76933FD}" type="presOf" srcId="{AAB05AB1-2BC2-45ED-9AA4-1CD1A00B3FDE}" destId="{73469335-0DDE-4C24-A453-A484677A8A79}" srcOrd="0" destOrd="0" presId="urn:microsoft.com/office/officeart/2005/8/layout/vList2"/>
    <dgm:cxn modelId="{54D902EA-E72B-4F26-B1A9-4BB3EFD08ECB}" srcId="{505805B4-FC66-40CD-8A2A-1194B0192341}" destId="{AAB05AB1-2BC2-45ED-9AA4-1CD1A00B3FDE}" srcOrd="1" destOrd="0" parTransId="{E9D2818B-AB2D-4417-AFD2-67823508C702}" sibTransId="{69A26900-247A-41FE-87AA-34F1080C6FAF}"/>
    <dgm:cxn modelId="{E6F170DD-6D6E-4EE1-870A-6FFBFCEB0B33}" type="presOf" srcId="{505805B4-FC66-40CD-8A2A-1194B0192341}" destId="{551D3346-A3CE-40A9-BB4E-F94ED15249C3}" srcOrd="0" destOrd="0" presId="urn:microsoft.com/office/officeart/2005/8/layout/vList2"/>
    <dgm:cxn modelId="{19358804-47BB-4003-A0F7-5B3E3D90D53D}" type="presOf" srcId="{43C05696-FEB4-405E-8162-FE159DC139A7}" destId="{2B995F0A-B81C-45D1-97BD-69797F205004}" srcOrd="0" destOrd="0" presId="urn:microsoft.com/office/officeart/2005/8/layout/vList2"/>
    <dgm:cxn modelId="{5AD95132-B30B-4101-9A9B-F5A40E6F3D86}" srcId="{505805B4-FC66-40CD-8A2A-1194B0192341}" destId="{43C05696-FEB4-405E-8162-FE159DC139A7}" srcOrd="3" destOrd="0" parTransId="{CE812CFB-11AE-406D-B733-62DDEEEB6D40}" sibTransId="{CF43365C-B60A-4F3A-BEE0-A19CBF7B54B0}"/>
    <dgm:cxn modelId="{623AE242-636C-4530-99C8-525247F1A8A9}" type="presOf" srcId="{1EE78A30-2570-4380-83F1-47EF3401BDCE}" destId="{4EC2933A-38F6-420A-BF5C-8C8FF6BC2EDF}" srcOrd="0" destOrd="0" presId="urn:microsoft.com/office/officeart/2005/8/layout/vList2"/>
    <dgm:cxn modelId="{23AA0551-7473-4321-AFDB-1E4574B95982}" srcId="{505805B4-FC66-40CD-8A2A-1194B0192341}" destId="{1EE78A30-2570-4380-83F1-47EF3401BDCE}" srcOrd="0" destOrd="0" parTransId="{581EDFC0-3015-4D5E-981C-F109B85D4593}" sibTransId="{80232C65-40D1-48AD-BC90-8D2AC5FA264C}"/>
    <dgm:cxn modelId="{04C79E03-B3B4-4097-B6BE-F67698E9534F}" srcId="{505805B4-FC66-40CD-8A2A-1194B0192341}" destId="{E97175D3-3EB6-4B94-8BC2-E4C5A2D20576}" srcOrd="6" destOrd="0" parTransId="{7D17670D-08F9-496C-9969-F069A4E0A0E5}" sibTransId="{FCFCF073-6429-4D61-B651-C23D1208D30B}"/>
    <dgm:cxn modelId="{7875CFA2-52DF-4522-8EE0-39F8FBFA162E}" type="presOf" srcId="{02FC0B37-87F3-424E-88DF-6EACEE630286}" destId="{1B26CE09-DF03-450A-9BB4-8C53A2BDE3F0}" srcOrd="0" destOrd="0" presId="urn:microsoft.com/office/officeart/2005/8/layout/vList2"/>
    <dgm:cxn modelId="{061D661D-B04E-4DBC-AA04-220C30C1BF46}" srcId="{505805B4-FC66-40CD-8A2A-1194B0192341}" destId="{02FC0B37-87F3-424E-88DF-6EACEE630286}" srcOrd="2" destOrd="0" parTransId="{2DD492A4-5901-4549-9C45-9A277C8C490F}" sibTransId="{71BA430C-3005-4CFC-B446-574BEC5D6DF6}"/>
    <dgm:cxn modelId="{63207AB4-14AB-49E9-A0F4-5FCA8D98D706}" type="presOf" srcId="{0A16BE13-3DBC-42F8-AF19-C4FD3FB43834}" destId="{8C2BCA8B-21BC-41CE-A99C-311002F0F320}" srcOrd="0" destOrd="0" presId="urn:microsoft.com/office/officeart/2005/8/layout/vList2"/>
    <dgm:cxn modelId="{F5879AE3-8E26-4EA3-A0EA-1B589045B35A}" type="presOf" srcId="{E97175D3-3EB6-4B94-8BC2-E4C5A2D20576}" destId="{924A016F-012D-4C8A-8665-2F992EBB1401}" srcOrd="0" destOrd="0" presId="urn:microsoft.com/office/officeart/2005/8/layout/vList2"/>
    <dgm:cxn modelId="{C708E899-9B3E-481A-8E76-B517EFD24816}" type="presParOf" srcId="{551D3346-A3CE-40A9-BB4E-F94ED15249C3}" destId="{4EC2933A-38F6-420A-BF5C-8C8FF6BC2EDF}" srcOrd="0" destOrd="0" presId="urn:microsoft.com/office/officeart/2005/8/layout/vList2"/>
    <dgm:cxn modelId="{0370F0C3-6A6A-4643-AF31-0B7D0A5F1183}" type="presParOf" srcId="{551D3346-A3CE-40A9-BB4E-F94ED15249C3}" destId="{3CAF7D37-78A0-4382-BD7E-5D9F4D48FD17}" srcOrd="1" destOrd="0" presId="urn:microsoft.com/office/officeart/2005/8/layout/vList2"/>
    <dgm:cxn modelId="{642D8DCE-BEC8-4E14-8798-8611191B0045}" type="presParOf" srcId="{551D3346-A3CE-40A9-BB4E-F94ED15249C3}" destId="{73469335-0DDE-4C24-A453-A484677A8A79}" srcOrd="2" destOrd="0" presId="urn:microsoft.com/office/officeart/2005/8/layout/vList2"/>
    <dgm:cxn modelId="{AD472556-A67E-41A2-AB1B-2274648E353A}" type="presParOf" srcId="{551D3346-A3CE-40A9-BB4E-F94ED15249C3}" destId="{21044038-10D6-43F9-B980-B04398129D1D}" srcOrd="3" destOrd="0" presId="urn:microsoft.com/office/officeart/2005/8/layout/vList2"/>
    <dgm:cxn modelId="{40B2EC18-649C-427E-9C2C-6E93E528B0E3}" type="presParOf" srcId="{551D3346-A3CE-40A9-BB4E-F94ED15249C3}" destId="{1B26CE09-DF03-450A-9BB4-8C53A2BDE3F0}" srcOrd="4" destOrd="0" presId="urn:microsoft.com/office/officeart/2005/8/layout/vList2"/>
    <dgm:cxn modelId="{E5897FB1-9558-40BE-A797-4C64E9777C93}" type="presParOf" srcId="{551D3346-A3CE-40A9-BB4E-F94ED15249C3}" destId="{FDE5D9AA-6464-4886-9933-2548093A6D5D}" srcOrd="5" destOrd="0" presId="urn:microsoft.com/office/officeart/2005/8/layout/vList2"/>
    <dgm:cxn modelId="{07A02EF2-7295-4EAF-8C30-7451B2E9B6AD}" type="presParOf" srcId="{551D3346-A3CE-40A9-BB4E-F94ED15249C3}" destId="{2B995F0A-B81C-45D1-97BD-69797F205004}" srcOrd="6" destOrd="0" presId="urn:microsoft.com/office/officeart/2005/8/layout/vList2"/>
    <dgm:cxn modelId="{2AF4ED5B-5739-499F-A593-8573E2A30052}" type="presParOf" srcId="{551D3346-A3CE-40A9-BB4E-F94ED15249C3}" destId="{BA31455E-CFCF-4A7A-ABD0-6D68B1E5C9D8}" srcOrd="7" destOrd="0" presId="urn:microsoft.com/office/officeart/2005/8/layout/vList2"/>
    <dgm:cxn modelId="{FA9C8D90-3E95-4ACE-A4A7-A1FF8306B94B}" type="presParOf" srcId="{551D3346-A3CE-40A9-BB4E-F94ED15249C3}" destId="{741B786E-3434-45B2-B818-1D7ED56CEF4B}" srcOrd="8" destOrd="0" presId="urn:microsoft.com/office/officeart/2005/8/layout/vList2"/>
    <dgm:cxn modelId="{951ADC8C-5624-487F-8831-FD1F7AB6BA70}" type="presParOf" srcId="{551D3346-A3CE-40A9-BB4E-F94ED15249C3}" destId="{A7AC4AA5-F5F3-40F4-9773-E0F9C531C732}" srcOrd="9" destOrd="0" presId="urn:microsoft.com/office/officeart/2005/8/layout/vList2"/>
    <dgm:cxn modelId="{5B9BEF73-B9D0-4BFF-A876-BD64C68C3A6F}" type="presParOf" srcId="{551D3346-A3CE-40A9-BB4E-F94ED15249C3}" destId="{8C2BCA8B-21BC-41CE-A99C-311002F0F320}" srcOrd="10" destOrd="0" presId="urn:microsoft.com/office/officeart/2005/8/layout/vList2"/>
    <dgm:cxn modelId="{AB969708-D722-450F-B8D1-C5EEFCAE4CA9}" type="presParOf" srcId="{551D3346-A3CE-40A9-BB4E-F94ED15249C3}" destId="{52B9F028-61BB-44BD-B210-338D9B532A2A}" srcOrd="11" destOrd="0" presId="urn:microsoft.com/office/officeart/2005/8/layout/vList2"/>
    <dgm:cxn modelId="{76C042DE-7E04-4FB7-B558-572D6EA84AE1}" type="presParOf" srcId="{551D3346-A3CE-40A9-BB4E-F94ED15249C3}" destId="{924A016F-012D-4C8A-8665-2F992EBB1401}" srcOrd="12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C3E8926-4D18-4987-A2EB-ABF2682B506C}" type="doc">
      <dgm:prSet loTypeId="urn:microsoft.com/office/officeart/2005/8/layout/vList3#1" loCatId="list" qsTypeId="urn:microsoft.com/office/officeart/2005/8/quickstyle/simple1" qsCatId="simple" csTypeId="urn:microsoft.com/office/officeart/2005/8/colors/colorful5" csCatId="colorful" phldr="1"/>
      <dgm:spPr/>
    </dgm:pt>
    <dgm:pt modelId="{DA17DC7E-6D8A-4563-886E-3F0A456AA209}">
      <dgm:prSet phldrT="[Текст]"/>
      <dgm:spPr/>
      <dgm:t>
        <a:bodyPr/>
        <a:lstStyle/>
        <a:p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Совместное чтение способствует духовному обогащению родителей и детей</a:t>
          </a:r>
          <a:endParaRPr lang="ru-RU" dirty="0"/>
        </a:p>
      </dgm:t>
    </dgm:pt>
    <dgm:pt modelId="{82B48F9B-3A9A-436A-B44E-ECFDBF5BA399}" type="sibTrans" cxnId="{16598EE3-B022-45E8-8C9B-4A83E96A71F8}">
      <dgm:prSet/>
      <dgm:spPr/>
      <dgm:t>
        <a:bodyPr/>
        <a:lstStyle/>
        <a:p>
          <a:endParaRPr lang="ru-RU"/>
        </a:p>
      </dgm:t>
    </dgm:pt>
    <dgm:pt modelId="{E9B3BEF7-E165-419E-A073-C08F60A3291E}" type="parTrans" cxnId="{16598EE3-B022-45E8-8C9B-4A83E96A71F8}">
      <dgm:prSet/>
      <dgm:spPr/>
      <dgm:t>
        <a:bodyPr/>
        <a:lstStyle/>
        <a:p>
          <a:endParaRPr lang="ru-RU"/>
        </a:p>
      </dgm:t>
    </dgm:pt>
    <dgm:pt modelId="{F6926206-38C4-4CC0-AA91-B82221110EAA}">
      <dgm:prSet phldrT="[Текст]"/>
      <dgm:spPr/>
      <dgm:t>
        <a:bodyPr/>
        <a:lstStyle/>
        <a:p>
          <a:r>
            <a:rPr lang="ru-RU" dirty="0" smtClean="0"/>
            <a:t>Книги помогают ребенку познать самого себя, понять других</a:t>
          </a:r>
          <a:endParaRPr lang="ru-RU" dirty="0"/>
        </a:p>
      </dgm:t>
    </dgm:pt>
    <dgm:pt modelId="{B23FCEE1-B915-4F74-87DB-048603470560}" type="sibTrans" cxnId="{34E2DF2A-866B-44AC-AB4F-E2B6BEF51902}">
      <dgm:prSet/>
      <dgm:spPr/>
      <dgm:t>
        <a:bodyPr/>
        <a:lstStyle/>
        <a:p>
          <a:endParaRPr lang="ru-RU"/>
        </a:p>
      </dgm:t>
    </dgm:pt>
    <dgm:pt modelId="{16C4E1DC-BAE3-4E9E-AFD8-4E44B2CCCC75}" type="parTrans" cxnId="{34E2DF2A-866B-44AC-AB4F-E2B6BEF51902}">
      <dgm:prSet/>
      <dgm:spPr/>
      <dgm:t>
        <a:bodyPr/>
        <a:lstStyle/>
        <a:p>
          <a:endParaRPr lang="ru-RU"/>
        </a:p>
      </dgm:t>
    </dgm:pt>
    <dgm:pt modelId="{5D09E210-4B8C-4EC9-8773-338C2727CC66}">
      <dgm:prSet phldrT="[Текст]"/>
      <dgm:spPr/>
      <dgm:t>
        <a:bodyPr/>
        <a:lstStyle/>
        <a:p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Чтение развивает мышление, стимулирует творческое воображение, пробуждает познавательные интересы и расширяет кругозор</a:t>
          </a:r>
          <a:endParaRPr lang="ru-RU" dirty="0"/>
        </a:p>
      </dgm:t>
    </dgm:pt>
    <dgm:pt modelId="{8AAEFCD1-A852-42E3-AD59-3AB74086E0F0}" type="sibTrans" cxnId="{1D9E4532-1B0C-47E1-AA1E-DEC4102C91B8}">
      <dgm:prSet/>
      <dgm:spPr/>
      <dgm:t>
        <a:bodyPr/>
        <a:lstStyle/>
        <a:p>
          <a:endParaRPr lang="ru-RU"/>
        </a:p>
      </dgm:t>
    </dgm:pt>
    <dgm:pt modelId="{FD1FA0E6-886B-4E7A-BC32-8EABBB5ABE26}" type="parTrans" cxnId="{1D9E4532-1B0C-47E1-AA1E-DEC4102C91B8}">
      <dgm:prSet/>
      <dgm:spPr/>
      <dgm:t>
        <a:bodyPr/>
        <a:lstStyle/>
        <a:p>
          <a:endParaRPr lang="ru-RU"/>
        </a:p>
      </dgm:t>
    </dgm:pt>
    <dgm:pt modelId="{314C7D11-99AB-4283-83E4-3DFB86262C60}">
      <dgm:prSet phldrT="[Текст]"/>
      <dgm:spPr/>
      <dgm:t>
        <a:bodyPr/>
        <a:lstStyle/>
        <a:p>
          <a:r>
            <a:rPr lang="ru-RU" dirty="0" smtClean="0"/>
            <a:t>В процессе чтения развивается речь ребенка и увеличивается его словарный запас</a:t>
          </a:r>
          <a:endParaRPr lang="ru-RU" dirty="0"/>
        </a:p>
      </dgm:t>
    </dgm:pt>
    <dgm:pt modelId="{4BFE2C9B-AEB6-4399-A6A4-A86A4679D86D}" type="sibTrans" cxnId="{F4DD5A19-152F-4204-A1A6-95D873D3DA86}">
      <dgm:prSet/>
      <dgm:spPr/>
      <dgm:t>
        <a:bodyPr/>
        <a:lstStyle/>
        <a:p>
          <a:endParaRPr lang="ru-RU"/>
        </a:p>
      </dgm:t>
    </dgm:pt>
    <dgm:pt modelId="{EA788D11-5B5B-48C9-98EB-CF734FC4ACC5}" type="parTrans" cxnId="{F4DD5A19-152F-4204-A1A6-95D873D3DA86}">
      <dgm:prSet/>
      <dgm:spPr/>
      <dgm:t>
        <a:bodyPr/>
        <a:lstStyle/>
        <a:p>
          <a:endParaRPr lang="ru-RU"/>
        </a:p>
      </dgm:t>
    </dgm:pt>
    <dgm:pt modelId="{65DDB809-26E1-4F4C-9B0C-338FDC4529EB}">
      <dgm:prSet phldrT="[Текст]"/>
      <dgm:spPr/>
      <dgm:t>
        <a:bodyPr/>
        <a:lstStyle/>
        <a:p>
          <a:r>
            <a:rPr lang="ru-RU" dirty="0" smtClean="0"/>
            <a:t>Чтение самое доступное и полезное занятие для интеллектуального и эмоционально-психического становления личности</a:t>
          </a:r>
          <a:endParaRPr lang="ru-RU" dirty="0"/>
        </a:p>
      </dgm:t>
    </dgm:pt>
    <dgm:pt modelId="{5BB8E52E-71EA-4D0D-B50A-F5BE29326543}" type="parTrans" cxnId="{7D6462CF-2FA2-4180-B567-74826FE542C3}">
      <dgm:prSet/>
      <dgm:spPr/>
      <dgm:t>
        <a:bodyPr/>
        <a:lstStyle/>
        <a:p>
          <a:endParaRPr lang="ru-RU"/>
        </a:p>
      </dgm:t>
    </dgm:pt>
    <dgm:pt modelId="{3C4E8CE0-5F05-4C7D-A278-E00D9300712E}" type="sibTrans" cxnId="{7D6462CF-2FA2-4180-B567-74826FE542C3}">
      <dgm:prSet/>
      <dgm:spPr/>
      <dgm:t>
        <a:bodyPr/>
        <a:lstStyle/>
        <a:p>
          <a:endParaRPr lang="ru-RU"/>
        </a:p>
      </dgm:t>
    </dgm:pt>
    <dgm:pt modelId="{A49F643D-16AB-418E-9B1B-4D62AC335407}" type="pres">
      <dgm:prSet presAssocID="{FC3E8926-4D18-4987-A2EB-ABF2682B506C}" presName="linearFlow" presStyleCnt="0">
        <dgm:presLayoutVars>
          <dgm:dir/>
          <dgm:resizeHandles val="exact"/>
        </dgm:presLayoutVars>
      </dgm:prSet>
      <dgm:spPr/>
    </dgm:pt>
    <dgm:pt modelId="{6D7F27C6-2065-4BCF-9DDE-6B1D813EDA9E}" type="pres">
      <dgm:prSet presAssocID="{314C7D11-99AB-4283-83E4-3DFB86262C60}" presName="composite" presStyleCnt="0"/>
      <dgm:spPr/>
    </dgm:pt>
    <dgm:pt modelId="{37B0E8ED-0E89-478B-A643-9B6F7CF8BFE6}" type="pres">
      <dgm:prSet presAssocID="{314C7D11-99AB-4283-83E4-3DFB86262C60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1D97620-C3E8-432E-83FD-DB09D928C6BE}" type="pres">
      <dgm:prSet presAssocID="{314C7D11-99AB-4283-83E4-3DFB86262C60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E8C1F7-F40E-40DF-BBF4-23A7CFFA8BA6}" type="pres">
      <dgm:prSet presAssocID="{4BFE2C9B-AEB6-4399-A6A4-A86A4679D86D}" presName="spacing" presStyleCnt="0"/>
      <dgm:spPr/>
    </dgm:pt>
    <dgm:pt modelId="{7DE7344F-E480-4314-A6ED-15BDABFDA727}" type="pres">
      <dgm:prSet presAssocID="{5D09E210-4B8C-4EC9-8773-338C2727CC66}" presName="composite" presStyleCnt="0"/>
      <dgm:spPr/>
    </dgm:pt>
    <dgm:pt modelId="{3069460C-BA9F-44D1-9B7B-C73D7DE0FBAE}" type="pres">
      <dgm:prSet presAssocID="{5D09E210-4B8C-4EC9-8773-338C2727CC66}" presName="imgShp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2FE243A-748F-445E-B463-6D3AC3F0D5F8}" type="pres">
      <dgm:prSet presAssocID="{5D09E210-4B8C-4EC9-8773-338C2727CC66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C92320-85E7-4B57-938F-139D0431C6B5}" type="pres">
      <dgm:prSet presAssocID="{8AAEFCD1-A852-42E3-AD59-3AB74086E0F0}" presName="spacing" presStyleCnt="0"/>
      <dgm:spPr/>
    </dgm:pt>
    <dgm:pt modelId="{2E257A07-4F72-4C12-B1EB-CB09877EE46E}" type="pres">
      <dgm:prSet presAssocID="{F6926206-38C4-4CC0-AA91-B82221110EAA}" presName="composite" presStyleCnt="0"/>
      <dgm:spPr/>
    </dgm:pt>
    <dgm:pt modelId="{915A35D0-2AB0-4286-A09B-6C1A7733F32D}" type="pres">
      <dgm:prSet presAssocID="{F6926206-38C4-4CC0-AA91-B82221110EAA}" presName="imgShp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F879957-8C95-4705-95B0-AAC4FF388969}" type="pres">
      <dgm:prSet presAssocID="{F6926206-38C4-4CC0-AA91-B82221110EAA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D05C7-F2FB-4931-95B1-012592CE1ADD}" type="pres">
      <dgm:prSet presAssocID="{B23FCEE1-B915-4F74-87DB-048603470560}" presName="spacing" presStyleCnt="0"/>
      <dgm:spPr/>
    </dgm:pt>
    <dgm:pt modelId="{66FC4C87-E4D6-45B4-A407-557FD497A0D3}" type="pres">
      <dgm:prSet presAssocID="{DA17DC7E-6D8A-4563-886E-3F0A456AA209}" presName="composite" presStyleCnt="0"/>
      <dgm:spPr/>
    </dgm:pt>
    <dgm:pt modelId="{EF2CC9ED-B04D-4F42-B912-F8B6925696AA}" type="pres">
      <dgm:prSet presAssocID="{DA17DC7E-6D8A-4563-886E-3F0A456AA209}" presName="imgShp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9CF3016-E35C-41A9-A375-3BE2AA16FA1F}" type="pres">
      <dgm:prSet presAssocID="{DA17DC7E-6D8A-4563-886E-3F0A456AA209}" presName="txShp" presStyleLbl="node1" presStyleIdx="3" presStyleCnt="5" custLinFactNeighborX="94" custLinFactNeighborY="1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9EBDF2-8A82-41D9-B34A-6061FC823E73}" type="pres">
      <dgm:prSet presAssocID="{82B48F9B-3A9A-436A-B44E-ECFDBF5BA399}" presName="spacing" presStyleCnt="0"/>
      <dgm:spPr/>
    </dgm:pt>
    <dgm:pt modelId="{691C5AEF-460F-4EFD-B5E2-6AD0F71B5B49}" type="pres">
      <dgm:prSet presAssocID="{65DDB809-26E1-4F4C-9B0C-338FDC4529EB}" presName="composite" presStyleCnt="0"/>
      <dgm:spPr/>
    </dgm:pt>
    <dgm:pt modelId="{DD8C705B-92DF-4C61-BF32-852949DE6251}" type="pres">
      <dgm:prSet presAssocID="{65DDB809-26E1-4F4C-9B0C-338FDC4529EB}" presName="imgShp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EABFD52D-7852-44AD-835A-ED60B0BC7F9D}" type="pres">
      <dgm:prSet presAssocID="{65DDB809-26E1-4F4C-9B0C-338FDC4529EB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97AF59-04AE-4985-8B0A-44C8CED63EFE}" type="presOf" srcId="{FC3E8926-4D18-4987-A2EB-ABF2682B506C}" destId="{A49F643D-16AB-418E-9B1B-4D62AC335407}" srcOrd="0" destOrd="0" presId="urn:microsoft.com/office/officeart/2005/8/layout/vList3#1"/>
    <dgm:cxn modelId="{0A8B8E1F-C7AC-4CB8-A555-962B617F84ED}" type="presOf" srcId="{314C7D11-99AB-4283-83E4-3DFB86262C60}" destId="{11D97620-C3E8-432E-83FD-DB09D928C6BE}" srcOrd="0" destOrd="0" presId="urn:microsoft.com/office/officeart/2005/8/layout/vList3#1"/>
    <dgm:cxn modelId="{502E9476-8869-4D47-A4DE-42D9BDA53828}" type="presOf" srcId="{65DDB809-26E1-4F4C-9B0C-338FDC4529EB}" destId="{EABFD52D-7852-44AD-835A-ED60B0BC7F9D}" srcOrd="0" destOrd="0" presId="urn:microsoft.com/office/officeart/2005/8/layout/vList3#1"/>
    <dgm:cxn modelId="{CCEC72E1-AD55-495D-A6A5-8DAFD138E922}" type="presOf" srcId="{5D09E210-4B8C-4EC9-8773-338C2727CC66}" destId="{82FE243A-748F-445E-B463-6D3AC3F0D5F8}" srcOrd="0" destOrd="0" presId="urn:microsoft.com/office/officeart/2005/8/layout/vList3#1"/>
    <dgm:cxn modelId="{7D6462CF-2FA2-4180-B567-74826FE542C3}" srcId="{FC3E8926-4D18-4987-A2EB-ABF2682B506C}" destId="{65DDB809-26E1-4F4C-9B0C-338FDC4529EB}" srcOrd="4" destOrd="0" parTransId="{5BB8E52E-71EA-4D0D-B50A-F5BE29326543}" sibTransId="{3C4E8CE0-5F05-4C7D-A278-E00D9300712E}"/>
    <dgm:cxn modelId="{1D9E4532-1B0C-47E1-AA1E-DEC4102C91B8}" srcId="{FC3E8926-4D18-4987-A2EB-ABF2682B506C}" destId="{5D09E210-4B8C-4EC9-8773-338C2727CC66}" srcOrd="1" destOrd="0" parTransId="{FD1FA0E6-886B-4E7A-BC32-8EABBB5ABE26}" sibTransId="{8AAEFCD1-A852-42E3-AD59-3AB74086E0F0}"/>
    <dgm:cxn modelId="{DBF01640-5AD1-4D6A-B85B-F66E094F6286}" type="presOf" srcId="{DA17DC7E-6D8A-4563-886E-3F0A456AA209}" destId="{89CF3016-E35C-41A9-A375-3BE2AA16FA1F}" srcOrd="0" destOrd="0" presId="urn:microsoft.com/office/officeart/2005/8/layout/vList3#1"/>
    <dgm:cxn modelId="{839292CB-8F51-4154-9877-6B6E41CC9F14}" type="presOf" srcId="{F6926206-38C4-4CC0-AA91-B82221110EAA}" destId="{2F879957-8C95-4705-95B0-AAC4FF388969}" srcOrd="0" destOrd="0" presId="urn:microsoft.com/office/officeart/2005/8/layout/vList3#1"/>
    <dgm:cxn modelId="{F4DD5A19-152F-4204-A1A6-95D873D3DA86}" srcId="{FC3E8926-4D18-4987-A2EB-ABF2682B506C}" destId="{314C7D11-99AB-4283-83E4-3DFB86262C60}" srcOrd="0" destOrd="0" parTransId="{EA788D11-5B5B-48C9-98EB-CF734FC4ACC5}" sibTransId="{4BFE2C9B-AEB6-4399-A6A4-A86A4679D86D}"/>
    <dgm:cxn modelId="{16598EE3-B022-45E8-8C9B-4A83E96A71F8}" srcId="{FC3E8926-4D18-4987-A2EB-ABF2682B506C}" destId="{DA17DC7E-6D8A-4563-886E-3F0A456AA209}" srcOrd="3" destOrd="0" parTransId="{E9B3BEF7-E165-419E-A073-C08F60A3291E}" sibTransId="{82B48F9B-3A9A-436A-B44E-ECFDBF5BA399}"/>
    <dgm:cxn modelId="{34E2DF2A-866B-44AC-AB4F-E2B6BEF51902}" srcId="{FC3E8926-4D18-4987-A2EB-ABF2682B506C}" destId="{F6926206-38C4-4CC0-AA91-B82221110EAA}" srcOrd="2" destOrd="0" parTransId="{16C4E1DC-BAE3-4E9E-AFD8-4E44B2CCCC75}" sibTransId="{B23FCEE1-B915-4F74-87DB-048603470560}"/>
    <dgm:cxn modelId="{8D4283C0-9681-45F1-9BE6-C8A0E59D9018}" type="presParOf" srcId="{A49F643D-16AB-418E-9B1B-4D62AC335407}" destId="{6D7F27C6-2065-4BCF-9DDE-6B1D813EDA9E}" srcOrd="0" destOrd="0" presId="urn:microsoft.com/office/officeart/2005/8/layout/vList3#1"/>
    <dgm:cxn modelId="{10A0B413-86C2-4E74-B7F1-34E0F01FD8D9}" type="presParOf" srcId="{6D7F27C6-2065-4BCF-9DDE-6B1D813EDA9E}" destId="{37B0E8ED-0E89-478B-A643-9B6F7CF8BFE6}" srcOrd="0" destOrd="0" presId="urn:microsoft.com/office/officeart/2005/8/layout/vList3#1"/>
    <dgm:cxn modelId="{4BE761BC-45A1-4B91-A41B-8279C1CC9788}" type="presParOf" srcId="{6D7F27C6-2065-4BCF-9DDE-6B1D813EDA9E}" destId="{11D97620-C3E8-432E-83FD-DB09D928C6BE}" srcOrd="1" destOrd="0" presId="urn:microsoft.com/office/officeart/2005/8/layout/vList3#1"/>
    <dgm:cxn modelId="{0437270E-2A2F-4D15-839B-81698C0B71E7}" type="presParOf" srcId="{A49F643D-16AB-418E-9B1B-4D62AC335407}" destId="{EDE8C1F7-F40E-40DF-BBF4-23A7CFFA8BA6}" srcOrd="1" destOrd="0" presId="urn:microsoft.com/office/officeart/2005/8/layout/vList3#1"/>
    <dgm:cxn modelId="{BE2E7FC6-E293-40D0-9DE1-48F2759BD258}" type="presParOf" srcId="{A49F643D-16AB-418E-9B1B-4D62AC335407}" destId="{7DE7344F-E480-4314-A6ED-15BDABFDA727}" srcOrd="2" destOrd="0" presId="urn:microsoft.com/office/officeart/2005/8/layout/vList3#1"/>
    <dgm:cxn modelId="{4984F3DD-2556-401E-BAD6-C2F9E1B6BB02}" type="presParOf" srcId="{7DE7344F-E480-4314-A6ED-15BDABFDA727}" destId="{3069460C-BA9F-44D1-9B7B-C73D7DE0FBAE}" srcOrd="0" destOrd="0" presId="urn:microsoft.com/office/officeart/2005/8/layout/vList3#1"/>
    <dgm:cxn modelId="{BF61B5AD-8FCE-4766-BE48-0B367D07737C}" type="presParOf" srcId="{7DE7344F-E480-4314-A6ED-15BDABFDA727}" destId="{82FE243A-748F-445E-B463-6D3AC3F0D5F8}" srcOrd="1" destOrd="0" presId="urn:microsoft.com/office/officeart/2005/8/layout/vList3#1"/>
    <dgm:cxn modelId="{34BE5E15-E471-4469-B790-43088331ACE5}" type="presParOf" srcId="{A49F643D-16AB-418E-9B1B-4D62AC335407}" destId="{89C92320-85E7-4B57-938F-139D0431C6B5}" srcOrd="3" destOrd="0" presId="urn:microsoft.com/office/officeart/2005/8/layout/vList3#1"/>
    <dgm:cxn modelId="{EEBD4102-4A71-43DC-B43D-CF70E3EA1E2A}" type="presParOf" srcId="{A49F643D-16AB-418E-9B1B-4D62AC335407}" destId="{2E257A07-4F72-4C12-B1EB-CB09877EE46E}" srcOrd="4" destOrd="0" presId="urn:microsoft.com/office/officeart/2005/8/layout/vList3#1"/>
    <dgm:cxn modelId="{3C38BB13-0D47-41CD-8680-9DC7C25A1A0E}" type="presParOf" srcId="{2E257A07-4F72-4C12-B1EB-CB09877EE46E}" destId="{915A35D0-2AB0-4286-A09B-6C1A7733F32D}" srcOrd="0" destOrd="0" presId="urn:microsoft.com/office/officeart/2005/8/layout/vList3#1"/>
    <dgm:cxn modelId="{E97F3205-42D4-4CF3-9BE8-4EC8E4B2D764}" type="presParOf" srcId="{2E257A07-4F72-4C12-B1EB-CB09877EE46E}" destId="{2F879957-8C95-4705-95B0-AAC4FF388969}" srcOrd="1" destOrd="0" presId="urn:microsoft.com/office/officeart/2005/8/layout/vList3#1"/>
    <dgm:cxn modelId="{F606ABB7-6522-4F36-A745-ED99C161474E}" type="presParOf" srcId="{A49F643D-16AB-418E-9B1B-4D62AC335407}" destId="{EEAD05C7-F2FB-4931-95B1-012592CE1ADD}" srcOrd="5" destOrd="0" presId="urn:microsoft.com/office/officeart/2005/8/layout/vList3#1"/>
    <dgm:cxn modelId="{1EB57400-ED46-4CF5-903B-C56B7F9F5EED}" type="presParOf" srcId="{A49F643D-16AB-418E-9B1B-4D62AC335407}" destId="{66FC4C87-E4D6-45B4-A407-557FD497A0D3}" srcOrd="6" destOrd="0" presId="urn:microsoft.com/office/officeart/2005/8/layout/vList3#1"/>
    <dgm:cxn modelId="{2CF1DA7B-FAF5-4D90-A8C2-5B43955F7859}" type="presParOf" srcId="{66FC4C87-E4D6-45B4-A407-557FD497A0D3}" destId="{EF2CC9ED-B04D-4F42-B912-F8B6925696AA}" srcOrd="0" destOrd="0" presId="urn:microsoft.com/office/officeart/2005/8/layout/vList3#1"/>
    <dgm:cxn modelId="{A969B1D8-602A-4AB0-B246-5B4810FBE35E}" type="presParOf" srcId="{66FC4C87-E4D6-45B4-A407-557FD497A0D3}" destId="{89CF3016-E35C-41A9-A375-3BE2AA16FA1F}" srcOrd="1" destOrd="0" presId="urn:microsoft.com/office/officeart/2005/8/layout/vList3#1"/>
    <dgm:cxn modelId="{F121724A-992F-4A06-A4F4-C70FED2BF738}" type="presParOf" srcId="{A49F643D-16AB-418E-9B1B-4D62AC335407}" destId="{839EBDF2-8A82-41D9-B34A-6061FC823E73}" srcOrd="7" destOrd="0" presId="urn:microsoft.com/office/officeart/2005/8/layout/vList3#1"/>
    <dgm:cxn modelId="{74F2C20A-E4CE-478A-9A11-31544A2457C5}" type="presParOf" srcId="{A49F643D-16AB-418E-9B1B-4D62AC335407}" destId="{691C5AEF-460F-4EFD-B5E2-6AD0F71B5B49}" srcOrd="8" destOrd="0" presId="urn:microsoft.com/office/officeart/2005/8/layout/vList3#1"/>
    <dgm:cxn modelId="{6F79B87D-F689-478B-BF55-4F66893C35EE}" type="presParOf" srcId="{691C5AEF-460F-4EFD-B5E2-6AD0F71B5B49}" destId="{DD8C705B-92DF-4C61-BF32-852949DE6251}" srcOrd="0" destOrd="0" presId="urn:microsoft.com/office/officeart/2005/8/layout/vList3#1"/>
    <dgm:cxn modelId="{D5D86F36-C447-4969-969A-A6E87B9F32BA}" type="presParOf" srcId="{691C5AEF-460F-4EFD-B5E2-6AD0F71B5B49}" destId="{EABFD52D-7852-44AD-835A-ED60B0BC7F9D}" srcOrd="1" destOrd="0" presId="urn:microsoft.com/office/officeart/2005/8/layout/vList3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E13FF-0BF3-44DA-B7A8-CE49498C3F2A}">
      <dsp:nvSpPr>
        <dsp:cNvPr id="0" name=""/>
        <dsp:cNvSpPr/>
      </dsp:nvSpPr>
      <dsp:spPr>
        <a:xfrm>
          <a:off x="0" y="20551"/>
          <a:ext cx="8715436" cy="10725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Идейная направленность детской книги</a:t>
          </a:r>
          <a:endParaRPr lang="ru-RU" sz="2700" kern="1200" dirty="0"/>
        </a:p>
      </dsp:txBody>
      <dsp:txXfrm>
        <a:off x="52359" y="72910"/>
        <a:ext cx="8610718" cy="967861"/>
      </dsp:txXfrm>
    </dsp:sp>
    <dsp:sp modelId="{41478455-FD1B-41BF-93B3-7C0881B47C5B}">
      <dsp:nvSpPr>
        <dsp:cNvPr id="0" name=""/>
        <dsp:cNvSpPr/>
      </dsp:nvSpPr>
      <dsp:spPr>
        <a:xfrm>
          <a:off x="0" y="1170891"/>
          <a:ext cx="8715436" cy="1072579"/>
        </a:xfrm>
        <a:prstGeom prst="roundRect">
          <a:avLst/>
        </a:prstGeom>
        <a:solidFill>
          <a:schemeClr val="accent5">
            <a:hueOff val="-3504824"/>
            <a:satOff val="5153"/>
            <a:lumOff val="4412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Высокое художественное мастерство, литературная ценность</a:t>
          </a:r>
          <a:endParaRPr lang="ru-RU" sz="2700" kern="1200" dirty="0"/>
        </a:p>
      </dsp:txBody>
      <dsp:txXfrm>
        <a:off x="52359" y="1223250"/>
        <a:ext cx="8610718" cy="967861"/>
      </dsp:txXfrm>
    </dsp:sp>
    <dsp:sp modelId="{0C048955-CF94-45B9-BA44-B6E70B191F6B}">
      <dsp:nvSpPr>
        <dsp:cNvPr id="0" name=""/>
        <dsp:cNvSpPr/>
      </dsp:nvSpPr>
      <dsp:spPr>
        <a:xfrm>
          <a:off x="0" y="2321230"/>
          <a:ext cx="8715436" cy="1072579"/>
        </a:xfrm>
        <a:prstGeom prst="roundRect">
          <a:avLst/>
        </a:prstGeom>
        <a:solidFill>
          <a:schemeClr val="accent5">
            <a:hueOff val="-7009648"/>
            <a:satOff val="10306"/>
            <a:lumOff val="8824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Особенности внимания, памяти, мышления, круг интересов детей, их жизненный опыт</a:t>
          </a:r>
          <a:endParaRPr lang="ru-RU" sz="2700" kern="1200" dirty="0"/>
        </a:p>
      </dsp:txBody>
      <dsp:txXfrm>
        <a:off x="52359" y="2373589"/>
        <a:ext cx="8610718" cy="967861"/>
      </dsp:txXfrm>
    </dsp:sp>
    <dsp:sp modelId="{83D17244-4661-4CD6-9389-DFFF0BA18305}">
      <dsp:nvSpPr>
        <dsp:cNvPr id="0" name=""/>
        <dsp:cNvSpPr/>
      </dsp:nvSpPr>
      <dsp:spPr>
        <a:xfrm>
          <a:off x="0" y="3471569"/>
          <a:ext cx="8715436" cy="1072579"/>
        </a:xfrm>
        <a:prstGeom prst="roundRect">
          <a:avLst/>
        </a:prstGeom>
        <a:solidFill>
          <a:schemeClr val="accent5">
            <a:hueOff val="-10514473"/>
            <a:satOff val="15460"/>
            <a:lumOff val="13235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Сюжетная занимательность, простота и ясность композиции</a:t>
          </a:r>
          <a:endParaRPr lang="ru-RU" sz="2700" kern="1200" dirty="0"/>
        </a:p>
      </dsp:txBody>
      <dsp:txXfrm>
        <a:off x="52359" y="3523928"/>
        <a:ext cx="8610718" cy="967861"/>
      </dsp:txXfrm>
    </dsp:sp>
    <dsp:sp modelId="{3A4B37BF-6F7B-4E95-86BA-02AF980875A3}">
      <dsp:nvSpPr>
        <dsp:cNvPr id="0" name=""/>
        <dsp:cNvSpPr/>
      </dsp:nvSpPr>
      <dsp:spPr>
        <a:xfrm>
          <a:off x="0" y="4621908"/>
          <a:ext cx="8715436" cy="1072579"/>
        </a:xfrm>
        <a:prstGeom prst="roundRect">
          <a:avLst/>
        </a:prstGeom>
        <a:solidFill>
          <a:schemeClr val="accent5">
            <a:hueOff val="-14019296"/>
            <a:satOff val="20613"/>
            <a:lumOff val="17647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Учет возрастных особенностей детей</a:t>
          </a:r>
          <a:endParaRPr lang="ru-RU" sz="2700" kern="1200" dirty="0"/>
        </a:p>
      </dsp:txBody>
      <dsp:txXfrm>
        <a:off x="52359" y="4674267"/>
        <a:ext cx="8610718" cy="9678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E02B7-5685-4C64-9E41-53C9E2F4F868}">
      <dsp:nvSpPr>
        <dsp:cNvPr id="0" name=""/>
        <dsp:cNvSpPr/>
      </dsp:nvSpPr>
      <dsp:spPr>
        <a:xfrm>
          <a:off x="3817673" y="2138900"/>
          <a:ext cx="1508652" cy="150865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ГРУППЫ ПРОИЗВЕДЕНИЙ</a:t>
          </a:r>
          <a:endParaRPr lang="ru-RU" sz="1600" b="0" kern="1200" dirty="0"/>
        </a:p>
      </dsp:txBody>
      <dsp:txXfrm>
        <a:off x="4038610" y="2359837"/>
        <a:ext cx="1066778" cy="1066778"/>
      </dsp:txXfrm>
    </dsp:sp>
    <dsp:sp modelId="{A11E98DC-B3C8-40EC-AF7C-8E0C9B737497}">
      <dsp:nvSpPr>
        <dsp:cNvPr id="0" name=""/>
        <dsp:cNvSpPr/>
      </dsp:nvSpPr>
      <dsp:spPr>
        <a:xfrm rot="16200000">
          <a:off x="4446499" y="1650764"/>
          <a:ext cx="251000" cy="5168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4484149" y="1791793"/>
        <a:ext cx="175700" cy="310136"/>
      </dsp:txXfrm>
    </dsp:sp>
    <dsp:sp modelId="{A8035A75-19A5-4E9B-8F00-3B51117A711C}">
      <dsp:nvSpPr>
        <dsp:cNvPr id="0" name=""/>
        <dsp:cNvSpPr/>
      </dsp:nvSpPr>
      <dsp:spPr>
        <a:xfrm>
          <a:off x="3629092" y="-135485"/>
          <a:ext cx="1885815" cy="180080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2">
                  <a:lumMod val="75000"/>
                </a:schemeClr>
              </a:solidFill>
            </a:rPr>
            <a:t>Русское народное творчество</a:t>
          </a:r>
          <a:endParaRPr lang="ru-RU" sz="14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905263" y="128236"/>
        <a:ext cx="1333473" cy="1273359"/>
      </dsp:txXfrm>
    </dsp:sp>
    <dsp:sp modelId="{4DCC5043-F15C-4D3D-9006-519CCBCCDF43}">
      <dsp:nvSpPr>
        <dsp:cNvPr id="0" name=""/>
        <dsp:cNvSpPr/>
      </dsp:nvSpPr>
      <dsp:spPr>
        <a:xfrm rot="19800000">
          <a:off x="5293826" y="2150366"/>
          <a:ext cx="234401" cy="5168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803859"/>
                <a:satOff val="4123"/>
                <a:lumOff val="3529"/>
                <a:alphaOff val="0"/>
                <a:shade val="45000"/>
                <a:satMod val="155000"/>
              </a:schemeClr>
            </a:gs>
            <a:gs pos="60000">
              <a:schemeClr val="accent5">
                <a:hueOff val="-2803859"/>
                <a:satOff val="4123"/>
                <a:lumOff val="3529"/>
                <a:alphaOff val="0"/>
                <a:shade val="95000"/>
                <a:satMod val="150000"/>
              </a:schemeClr>
            </a:gs>
            <a:gs pos="100000">
              <a:schemeClr val="accent5">
                <a:hueOff val="-2803859"/>
                <a:satOff val="4123"/>
                <a:lumOff val="3529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5298537" y="2271325"/>
        <a:ext cx="164081" cy="310136"/>
      </dsp:txXfrm>
    </dsp:sp>
    <dsp:sp modelId="{3416EB04-9592-4B60-B3A0-AD91B8119C83}">
      <dsp:nvSpPr>
        <dsp:cNvPr id="0" name=""/>
        <dsp:cNvSpPr/>
      </dsp:nvSpPr>
      <dsp:spPr>
        <a:xfrm>
          <a:off x="5472264" y="928670"/>
          <a:ext cx="1885815" cy="1800801"/>
        </a:xfrm>
        <a:prstGeom prst="ellipse">
          <a:avLst/>
        </a:prstGeom>
        <a:gradFill rotWithShape="0">
          <a:gsLst>
            <a:gs pos="0">
              <a:schemeClr val="accent5">
                <a:hueOff val="-2803859"/>
                <a:satOff val="4123"/>
                <a:lumOff val="3529"/>
                <a:alphaOff val="0"/>
                <a:shade val="45000"/>
                <a:satMod val="155000"/>
              </a:schemeClr>
            </a:gs>
            <a:gs pos="60000">
              <a:schemeClr val="accent5">
                <a:hueOff val="-2803859"/>
                <a:satOff val="4123"/>
                <a:lumOff val="3529"/>
                <a:alphaOff val="0"/>
                <a:shade val="95000"/>
                <a:satMod val="150000"/>
              </a:schemeClr>
            </a:gs>
            <a:gs pos="100000">
              <a:schemeClr val="accent5">
                <a:hueOff val="-2803859"/>
                <a:satOff val="4123"/>
                <a:lumOff val="3529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2">
                  <a:lumMod val="75000"/>
                </a:schemeClr>
              </a:solidFill>
            </a:rPr>
            <a:t>Творчество народов мира</a:t>
          </a:r>
          <a:endParaRPr lang="ru-RU" sz="14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5748435" y="1192391"/>
        <a:ext cx="1333473" cy="1273359"/>
      </dsp:txXfrm>
    </dsp:sp>
    <dsp:sp modelId="{3C81B18F-A4C7-4AA2-8620-C008E6E4AC14}">
      <dsp:nvSpPr>
        <dsp:cNvPr id="0" name=""/>
        <dsp:cNvSpPr/>
      </dsp:nvSpPr>
      <dsp:spPr>
        <a:xfrm rot="1800000">
          <a:off x="5293826" y="3119192"/>
          <a:ext cx="234401" cy="5168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5607719"/>
                <a:satOff val="8245"/>
                <a:lumOff val="7059"/>
                <a:alphaOff val="0"/>
                <a:shade val="45000"/>
                <a:satMod val="155000"/>
              </a:schemeClr>
            </a:gs>
            <a:gs pos="60000">
              <a:schemeClr val="accent5">
                <a:hueOff val="-5607719"/>
                <a:satOff val="8245"/>
                <a:lumOff val="7059"/>
                <a:alphaOff val="0"/>
                <a:shade val="95000"/>
                <a:satMod val="150000"/>
              </a:schemeClr>
            </a:gs>
            <a:gs pos="100000">
              <a:schemeClr val="accent5">
                <a:hueOff val="-5607719"/>
                <a:satOff val="8245"/>
                <a:lumOff val="7059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5298537" y="3204991"/>
        <a:ext cx="164081" cy="310136"/>
      </dsp:txXfrm>
    </dsp:sp>
    <dsp:sp modelId="{CA3CE3A0-3AF5-4009-A65C-E1643DB62E23}">
      <dsp:nvSpPr>
        <dsp:cNvPr id="0" name=""/>
        <dsp:cNvSpPr/>
      </dsp:nvSpPr>
      <dsp:spPr>
        <a:xfrm>
          <a:off x="5472264" y="3056982"/>
          <a:ext cx="1885815" cy="1800801"/>
        </a:xfrm>
        <a:prstGeom prst="ellipse">
          <a:avLst/>
        </a:prstGeom>
        <a:gradFill rotWithShape="0">
          <a:gsLst>
            <a:gs pos="0">
              <a:schemeClr val="accent5">
                <a:hueOff val="-5607719"/>
                <a:satOff val="8245"/>
                <a:lumOff val="7059"/>
                <a:alphaOff val="0"/>
                <a:shade val="45000"/>
                <a:satMod val="155000"/>
              </a:schemeClr>
            </a:gs>
            <a:gs pos="60000">
              <a:schemeClr val="accent5">
                <a:hueOff val="-5607719"/>
                <a:satOff val="8245"/>
                <a:lumOff val="7059"/>
                <a:alphaOff val="0"/>
                <a:shade val="95000"/>
                <a:satMod val="150000"/>
              </a:schemeClr>
            </a:gs>
            <a:gs pos="100000">
              <a:schemeClr val="accent5">
                <a:hueOff val="-5607719"/>
                <a:satOff val="8245"/>
                <a:lumOff val="7059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2">
                  <a:lumMod val="75000"/>
                </a:schemeClr>
              </a:solidFill>
            </a:rPr>
            <a:t>Русская классическая литература</a:t>
          </a:r>
          <a:endParaRPr lang="ru-RU" sz="14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5748435" y="3320703"/>
        <a:ext cx="1333473" cy="1273359"/>
      </dsp:txXfrm>
    </dsp:sp>
    <dsp:sp modelId="{CDE8C0C3-4E96-4802-BCEA-AAB2D7EA7B62}">
      <dsp:nvSpPr>
        <dsp:cNvPr id="0" name=""/>
        <dsp:cNvSpPr/>
      </dsp:nvSpPr>
      <dsp:spPr>
        <a:xfrm rot="5400000">
          <a:off x="4446499" y="3618794"/>
          <a:ext cx="251000" cy="5168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8411578"/>
                <a:satOff val="12368"/>
                <a:lumOff val="10588"/>
                <a:alphaOff val="0"/>
                <a:shade val="45000"/>
                <a:satMod val="155000"/>
              </a:schemeClr>
            </a:gs>
            <a:gs pos="60000">
              <a:schemeClr val="accent5">
                <a:hueOff val="-8411578"/>
                <a:satOff val="12368"/>
                <a:lumOff val="10588"/>
                <a:alphaOff val="0"/>
                <a:shade val="95000"/>
                <a:satMod val="150000"/>
              </a:schemeClr>
            </a:gs>
            <a:gs pos="100000">
              <a:schemeClr val="accent5">
                <a:hueOff val="-8411578"/>
                <a:satOff val="12368"/>
                <a:lumOff val="10588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4484149" y="3684523"/>
        <a:ext cx="175700" cy="310136"/>
      </dsp:txXfrm>
    </dsp:sp>
    <dsp:sp modelId="{480EA5B7-16C5-440D-AEC5-19E3C6E6EE19}">
      <dsp:nvSpPr>
        <dsp:cNvPr id="0" name=""/>
        <dsp:cNvSpPr/>
      </dsp:nvSpPr>
      <dsp:spPr>
        <a:xfrm>
          <a:off x="3629092" y="4121138"/>
          <a:ext cx="1885815" cy="1800801"/>
        </a:xfrm>
        <a:prstGeom prst="ellipse">
          <a:avLst/>
        </a:prstGeom>
        <a:gradFill rotWithShape="0">
          <a:gsLst>
            <a:gs pos="0">
              <a:schemeClr val="accent5">
                <a:hueOff val="-8411578"/>
                <a:satOff val="12368"/>
                <a:lumOff val="10588"/>
                <a:alphaOff val="0"/>
                <a:shade val="45000"/>
                <a:satMod val="155000"/>
              </a:schemeClr>
            </a:gs>
            <a:gs pos="60000">
              <a:schemeClr val="accent5">
                <a:hueOff val="-8411578"/>
                <a:satOff val="12368"/>
                <a:lumOff val="10588"/>
                <a:alphaOff val="0"/>
                <a:shade val="95000"/>
                <a:satMod val="150000"/>
              </a:schemeClr>
            </a:gs>
            <a:gs pos="100000">
              <a:schemeClr val="accent5">
                <a:hueOff val="-8411578"/>
                <a:satOff val="12368"/>
                <a:lumOff val="10588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2">
                  <a:lumMod val="75000"/>
                </a:schemeClr>
              </a:solidFill>
            </a:rPr>
            <a:t>Зарубежная классическая литература</a:t>
          </a:r>
          <a:endParaRPr lang="ru-RU" sz="14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905263" y="4384859"/>
        <a:ext cx="1333473" cy="1273359"/>
      </dsp:txXfrm>
    </dsp:sp>
    <dsp:sp modelId="{D5C2B436-D511-48B4-8C39-34D028157873}">
      <dsp:nvSpPr>
        <dsp:cNvPr id="0" name=""/>
        <dsp:cNvSpPr/>
      </dsp:nvSpPr>
      <dsp:spPr>
        <a:xfrm rot="9000000">
          <a:off x="3615771" y="3119192"/>
          <a:ext cx="234401" cy="5168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1215437"/>
                <a:satOff val="16490"/>
                <a:lumOff val="14118"/>
                <a:alphaOff val="0"/>
                <a:shade val="45000"/>
                <a:satMod val="155000"/>
              </a:schemeClr>
            </a:gs>
            <a:gs pos="60000">
              <a:schemeClr val="accent5">
                <a:hueOff val="-11215437"/>
                <a:satOff val="16490"/>
                <a:lumOff val="14118"/>
                <a:alphaOff val="0"/>
                <a:shade val="95000"/>
                <a:satMod val="150000"/>
              </a:schemeClr>
            </a:gs>
            <a:gs pos="100000">
              <a:schemeClr val="accent5">
                <a:hueOff val="-11215437"/>
                <a:satOff val="16490"/>
                <a:lumOff val="14118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3681380" y="3204991"/>
        <a:ext cx="164081" cy="310136"/>
      </dsp:txXfrm>
    </dsp:sp>
    <dsp:sp modelId="{05D45824-0B9B-4FC2-B0E9-756179305908}">
      <dsp:nvSpPr>
        <dsp:cNvPr id="0" name=""/>
        <dsp:cNvSpPr/>
      </dsp:nvSpPr>
      <dsp:spPr>
        <a:xfrm>
          <a:off x="1785920" y="3056982"/>
          <a:ext cx="1885815" cy="1800801"/>
        </a:xfrm>
        <a:prstGeom prst="ellipse">
          <a:avLst/>
        </a:prstGeom>
        <a:gradFill rotWithShape="0">
          <a:gsLst>
            <a:gs pos="0">
              <a:schemeClr val="accent5">
                <a:hueOff val="-11215437"/>
                <a:satOff val="16490"/>
                <a:lumOff val="14118"/>
                <a:alphaOff val="0"/>
                <a:shade val="45000"/>
                <a:satMod val="155000"/>
              </a:schemeClr>
            </a:gs>
            <a:gs pos="60000">
              <a:schemeClr val="accent5">
                <a:hueOff val="-11215437"/>
                <a:satOff val="16490"/>
                <a:lumOff val="14118"/>
                <a:alphaOff val="0"/>
                <a:shade val="95000"/>
                <a:satMod val="150000"/>
              </a:schemeClr>
            </a:gs>
            <a:gs pos="100000">
              <a:schemeClr val="accent5">
                <a:hueOff val="-11215437"/>
                <a:satOff val="16490"/>
                <a:lumOff val="14118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2">
                  <a:lumMod val="75000"/>
                </a:schemeClr>
              </a:solidFill>
            </a:rPr>
            <a:t>Современная русская литература</a:t>
          </a:r>
          <a:endParaRPr lang="ru-RU" sz="14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062091" y="3320703"/>
        <a:ext cx="1333473" cy="1273359"/>
      </dsp:txXfrm>
    </dsp:sp>
    <dsp:sp modelId="{25410DA4-C7A3-4056-BE7F-B9082ED33573}">
      <dsp:nvSpPr>
        <dsp:cNvPr id="0" name=""/>
        <dsp:cNvSpPr/>
      </dsp:nvSpPr>
      <dsp:spPr>
        <a:xfrm rot="12600000">
          <a:off x="3615771" y="2150366"/>
          <a:ext cx="234401" cy="5168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4019296"/>
                <a:satOff val="20613"/>
                <a:lumOff val="17647"/>
                <a:alphaOff val="0"/>
                <a:shade val="45000"/>
                <a:satMod val="155000"/>
              </a:schemeClr>
            </a:gs>
            <a:gs pos="60000">
              <a:schemeClr val="accent5">
                <a:hueOff val="-14019296"/>
                <a:satOff val="20613"/>
                <a:lumOff val="17647"/>
                <a:alphaOff val="0"/>
                <a:shade val="95000"/>
                <a:satMod val="150000"/>
              </a:schemeClr>
            </a:gs>
            <a:gs pos="100000">
              <a:schemeClr val="accent5">
                <a:hueOff val="-14019296"/>
                <a:satOff val="20613"/>
                <a:lumOff val="17647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3681380" y="2271325"/>
        <a:ext cx="164081" cy="310136"/>
      </dsp:txXfrm>
    </dsp:sp>
    <dsp:sp modelId="{02DEFB79-145D-402A-9F80-E9C9CC6EE553}">
      <dsp:nvSpPr>
        <dsp:cNvPr id="0" name=""/>
        <dsp:cNvSpPr/>
      </dsp:nvSpPr>
      <dsp:spPr>
        <a:xfrm>
          <a:off x="1785920" y="928670"/>
          <a:ext cx="1885815" cy="1800801"/>
        </a:xfrm>
        <a:prstGeom prst="ellipse">
          <a:avLst/>
        </a:prstGeom>
        <a:gradFill rotWithShape="0">
          <a:gsLst>
            <a:gs pos="0">
              <a:schemeClr val="accent5">
                <a:hueOff val="-14019296"/>
                <a:satOff val="20613"/>
                <a:lumOff val="17647"/>
                <a:alphaOff val="0"/>
                <a:shade val="45000"/>
                <a:satMod val="155000"/>
              </a:schemeClr>
            </a:gs>
            <a:gs pos="60000">
              <a:schemeClr val="accent5">
                <a:hueOff val="-14019296"/>
                <a:satOff val="20613"/>
                <a:lumOff val="17647"/>
                <a:alphaOff val="0"/>
                <a:shade val="95000"/>
                <a:satMod val="150000"/>
              </a:schemeClr>
            </a:gs>
            <a:gs pos="100000">
              <a:schemeClr val="accent5">
                <a:hueOff val="-14019296"/>
                <a:satOff val="20613"/>
                <a:lumOff val="17647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2">
                  <a:lumMod val="75000"/>
                </a:schemeClr>
              </a:solidFill>
            </a:rPr>
            <a:t>Современная зарубежная литература</a:t>
          </a:r>
          <a:endParaRPr lang="ru-RU" sz="14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062091" y="1192391"/>
        <a:ext cx="1333473" cy="12733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E0EDF-35EA-4E0A-B700-3713D6F13FA2}">
      <dsp:nvSpPr>
        <dsp:cNvPr id="0" name=""/>
        <dsp:cNvSpPr/>
      </dsp:nvSpPr>
      <dsp:spPr>
        <a:xfrm rot="5400000">
          <a:off x="5020548" y="-1810604"/>
          <a:ext cx="2079570" cy="5703843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чтение произведений, </a:t>
          </a:r>
          <a:endParaRPr kumimoji="0" lang="ru-RU" sz="1600" b="1" i="0" u="none" strike="noStrike" kern="1200" cap="none" normalizeH="0" baseline="0" dirty="0">
            <a:ln/>
            <a:effectLst/>
            <a:latin typeface="Times New Roman" pitchFamily="18" charset="0"/>
            <a:ea typeface="Calibri" pitchFamily="34" charset="0"/>
            <a:cs typeface="Times New Roman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рассказывание произведений,</a:t>
          </a:r>
          <a:endParaRPr kumimoji="0" lang="ru-RU" sz="1600" b="1" i="0" u="none" strike="noStrike" kern="1200" cap="none" normalizeH="0" baseline="0" dirty="0">
            <a:ln/>
            <a:effectLst/>
            <a:latin typeface="Times New Roman" pitchFamily="18" charset="0"/>
            <a:ea typeface="Calibri" pitchFamily="34" charset="0"/>
            <a:cs typeface="Times New Roman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вопросы по содержанию произведений,</a:t>
          </a:r>
          <a:endParaRPr kumimoji="0" lang="ru-RU" sz="1600" b="1" i="0" u="none" strike="noStrike" kern="1200" cap="none" normalizeH="0" baseline="0" dirty="0" smtClean="0">
            <a:ln/>
            <a:effectLst/>
            <a:latin typeface="Arial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заучивание наизусть,</a:t>
          </a:r>
          <a:endParaRPr kumimoji="0" lang="ru-RU" sz="1600" b="1" i="0" u="none" strike="noStrike" kern="1200" cap="none" normalizeH="0" baseline="0" dirty="0" smtClean="0">
            <a:ln/>
            <a:effectLst/>
            <a:latin typeface="Arial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600" b="1" i="0" u="none" strike="noStrike" kern="1200" cap="none" normalizeH="0" baseline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беседа по произведению,</a:t>
          </a:r>
          <a:endParaRPr kumimoji="0" lang="ru-RU" sz="1600" b="1" i="0" u="none" strike="noStrike" kern="1200" cap="none" normalizeH="0" baseline="0" dirty="0" smtClean="0">
            <a:ln/>
            <a:effectLst/>
            <a:latin typeface="Arial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600" b="1" i="0" u="none" strike="noStrike" kern="1200" cap="none" normalizeH="0" baseline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прослушивание  аудиозаписей.</a:t>
          </a:r>
          <a:endParaRPr kumimoji="0" lang="ru-RU" sz="1600" b="1" i="0" u="none" strike="noStrike" kern="1200" cap="none" normalizeH="0" baseline="0" dirty="0" smtClean="0">
            <a:ln/>
            <a:effectLst/>
            <a:latin typeface="Arial" pitchFamily="34" charset="0"/>
          </a:endParaRPr>
        </a:p>
      </dsp:txBody>
      <dsp:txXfrm rot="-5400000">
        <a:off x="3208412" y="103048"/>
        <a:ext cx="5602327" cy="1876538"/>
      </dsp:txXfrm>
    </dsp:sp>
    <dsp:sp modelId="{B5980ECB-3D87-49C2-A931-FF16DE933C40}">
      <dsp:nvSpPr>
        <dsp:cNvPr id="0" name=""/>
        <dsp:cNvSpPr/>
      </dsp:nvSpPr>
      <dsp:spPr>
        <a:xfrm>
          <a:off x="0" y="227494"/>
          <a:ext cx="3208411" cy="162764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СЛОВЕСНЫЙ МЕТОД</a:t>
          </a:r>
          <a:endParaRPr lang="ru-RU" sz="2500" kern="1200" dirty="0"/>
        </a:p>
      </dsp:txBody>
      <dsp:txXfrm>
        <a:off x="79455" y="306949"/>
        <a:ext cx="3049501" cy="1468734"/>
      </dsp:txXfrm>
    </dsp:sp>
    <dsp:sp modelId="{CF117D8B-94A8-413F-91E9-AF60EB3D84EF}">
      <dsp:nvSpPr>
        <dsp:cNvPr id="0" name=""/>
        <dsp:cNvSpPr/>
      </dsp:nvSpPr>
      <dsp:spPr>
        <a:xfrm rot="5400000">
          <a:off x="5421129" y="118806"/>
          <a:ext cx="1302115" cy="5714999"/>
        </a:xfrm>
        <a:prstGeom prst="round2SameRect">
          <a:avLst/>
        </a:prstGeom>
        <a:solidFill>
          <a:schemeClr val="accent5">
            <a:tint val="40000"/>
            <a:alpha val="90000"/>
            <a:hueOff val="-7052449"/>
            <a:satOff val="13276"/>
            <a:lumOff val="200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7052449"/>
              <a:satOff val="13276"/>
              <a:lumOff val="2008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элементы инсценировки,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игры-драматизации,</a:t>
          </a:r>
          <a:endParaRPr lang="ru-RU" sz="1600" b="1" kern="1200" dirty="0">
            <a:latin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дидактические игры,</a:t>
          </a:r>
          <a:endParaRPr lang="ru-RU" sz="1600" b="1" kern="1200" dirty="0">
            <a:latin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театрализованные игры,</a:t>
          </a:r>
          <a:endParaRPr lang="ru-RU" sz="1600" b="1" kern="1200" dirty="0">
            <a:latin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использование разных видов театра,</a:t>
          </a:r>
          <a:endParaRPr lang="ru-RU" sz="1600" b="1" kern="1200" dirty="0">
            <a:latin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игровая деятельность</a:t>
          </a:r>
          <a:endParaRPr lang="ru-RU" sz="1600" kern="1200" dirty="0"/>
        </a:p>
      </dsp:txBody>
      <dsp:txXfrm rot="-5400000">
        <a:off x="3214687" y="2388812"/>
        <a:ext cx="5651435" cy="1174987"/>
      </dsp:txXfrm>
    </dsp:sp>
    <dsp:sp modelId="{532F32B1-BF9F-4907-967D-9A516A7AD1BA}">
      <dsp:nvSpPr>
        <dsp:cNvPr id="0" name=""/>
        <dsp:cNvSpPr/>
      </dsp:nvSpPr>
      <dsp:spPr>
        <a:xfrm>
          <a:off x="0" y="2162484"/>
          <a:ext cx="3214687" cy="1627644"/>
        </a:xfrm>
        <a:prstGeom prst="roundRect">
          <a:avLst/>
        </a:prstGeom>
        <a:gradFill rotWithShape="0">
          <a:gsLst>
            <a:gs pos="0">
              <a:schemeClr val="accent5">
                <a:hueOff val="-7009648"/>
                <a:satOff val="10306"/>
                <a:lumOff val="8824"/>
                <a:alphaOff val="0"/>
                <a:shade val="45000"/>
                <a:satMod val="155000"/>
              </a:schemeClr>
            </a:gs>
            <a:gs pos="60000">
              <a:schemeClr val="accent5">
                <a:hueOff val="-7009648"/>
                <a:satOff val="10306"/>
                <a:lumOff val="8824"/>
                <a:alphaOff val="0"/>
                <a:shade val="95000"/>
                <a:satMod val="150000"/>
              </a:schemeClr>
            </a:gs>
            <a:gs pos="100000">
              <a:schemeClr val="accent5">
                <a:hueOff val="-7009648"/>
                <a:satOff val="10306"/>
                <a:lumOff val="8824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ПРАКТИЧЕСКИЙ МЕТОД</a:t>
          </a:r>
          <a:endParaRPr lang="ru-RU" sz="2500" kern="1200" dirty="0"/>
        </a:p>
      </dsp:txBody>
      <dsp:txXfrm>
        <a:off x="79455" y="2241939"/>
        <a:ext cx="3055777" cy="1468734"/>
      </dsp:txXfrm>
    </dsp:sp>
    <dsp:sp modelId="{D18AFDC1-274B-48E1-9D98-4041ECC1FF66}">
      <dsp:nvSpPr>
        <dsp:cNvPr id="0" name=""/>
        <dsp:cNvSpPr/>
      </dsp:nvSpPr>
      <dsp:spPr>
        <a:xfrm rot="5400000">
          <a:off x="5421129" y="1827834"/>
          <a:ext cx="1302115" cy="5714999"/>
        </a:xfrm>
        <a:prstGeom prst="round2SameRect">
          <a:avLst/>
        </a:prstGeom>
        <a:solidFill>
          <a:schemeClr val="accent5">
            <a:tint val="40000"/>
            <a:alpha val="90000"/>
            <a:hueOff val="-14104897"/>
            <a:satOff val="26552"/>
            <a:lumOff val="401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4104897"/>
              <a:satOff val="26552"/>
              <a:lumOff val="4016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smtClean="0">
              <a:latin typeface="Times New Roman" panose="02020603050405020304" pitchFamily="18" charset="0"/>
              <a:ea typeface="Calibri" pitchFamily="34" charset="0"/>
              <a:cs typeface="Times New Roman" pitchFamily="18" charset="0"/>
            </a:rPr>
            <a:t>показ иллюстраций, картин, игрушек,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элементы инсценировки;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smtClean="0"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rPr>
            <a:t>схемы;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smtClean="0"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rPr>
            <a:t>просмотр видеофильмов;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оформление выставок.</a:t>
          </a:r>
          <a:endParaRPr lang="ru-RU" sz="1600" kern="1200" dirty="0"/>
        </a:p>
      </dsp:txBody>
      <dsp:txXfrm rot="-5400000">
        <a:off x="3214687" y="4097840"/>
        <a:ext cx="5651435" cy="1174987"/>
      </dsp:txXfrm>
    </dsp:sp>
    <dsp:sp modelId="{81834881-9409-4AB8-B117-47A8F53C9E3D}">
      <dsp:nvSpPr>
        <dsp:cNvPr id="0" name=""/>
        <dsp:cNvSpPr/>
      </dsp:nvSpPr>
      <dsp:spPr>
        <a:xfrm>
          <a:off x="0" y="3871511"/>
          <a:ext cx="3214687" cy="1627644"/>
        </a:xfrm>
        <a:prstGeom prst="roundRect">
          <a:avLst/>
        </a:prstGeom>
        <a:gradFill rotWithShape="0">
          <a:gsLst>
            <a:gs pos="0">
              <a:schemeClr val="accent5">
                <a:hueOff val="-14019296"/>
                <a:satOff val="20613"/>
                <a:lumOff val="17647"/>
                <a:alphaOff val="0"/>
                <a:shade val="45000"/>
                <a:satMod val="155000"/>
              </a:schemeClr>
            </a:gs>
            <a:gs pos="60000">
              <a:schemeClr val="accent5">
                <a:hueOff val="-14019296"/>
                <a:satOff val="20613"/>
                <a:lumOff val="17647"/>
                <a:alphaOff val="0"/>
                <a:shade val="95000"/>
                <a:satMod val="150000"/>
              </a:schemeClr>
            </a:gs>
            <a:gs pos="100000">
              <a:schemeClr val="accent5">
                <a:hueOff val="-14019296"/>
                <a:satOff val="20613"/>
                <a:lumOff val="17647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НАГЛЯДНЫЙ МЕТОД</a:t>
          </a:r>
          <a:endParaRPr lang="ru-RU" sz="2500" kern="1200" dirty="0"/>
        </a:p>
      </dsp:txBody>
      <dsp:txXfrm>
        <a:off x="79455" y="3950966"/>
        <a:ext cx="3055777" cy="14687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0794C2-F449-4321-8E52-658E81D37342}">
      <dsp:nvSpPr>
        <dsp:cNvPr id="0" name=""/>
        <dsp:cNvSpPr/>
      </dsp:nvSpPr>
      <dsp:spPr>
        <a:xfrm>
          <a:off x="0" y="0"/>
          <a:ext cx="8183562" cy="199371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2">
                  <a:lumMod val="75000"/>
                </a:schemeClr>
              </a:solidFill>
            </a:rPr>
            <a:t>ЧТЕНИЕ, РАССКАЗЫВАНИЕ, ЗАУЧИВАНИЕ НА ЗАНЯТИЯХ</a:t>
          </a:r>
          <a:endParaRPr lang="ru-RU" sz="23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836083" y="0"/>
        <a:ext cx="6347478" cy="1993715"/>
      </dsp:txXfrm>
    </dsp:sp>
    <dsp:sp modelId="{B851D3FE-FD27-43C6-B027-F4F76A5274D7}">
      <dsp:nvSpPr>
        <dsp:cNvPr id="0" name=""/>
        <dsp:cNvSpPr/>
      </dsp:nvSpPr>
      <dsp:spPr>
        <a:xfrm>
          <a:off x="199371" y="199371"/>
          <a:ext cx="1636712" cy="15949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176A0D-3CF3-48A8-8064-5258BDA8A715}">
      <dsp:nvSpPr>
        <dsp:cNvPr id="0" name=""/>
        <dsp:cNvSpPr/>
      </dsp:nvSpPr>
      <dsp:spPr>
        <a:xfrm>
          <a:off x="0" y="2193087"/>
          <a:ext cx="8183562" cy="1993715"/>
        </a:xfrm>
        <a:prstGeom prst="roundRect">
          <a:avLst>
            <a:gd name="adj" fmla="val 10000"/>
          </a:avLst>
        </a:prstGeom>
        <a:solidFill>
          <a:schemeClr val="accent5">
            <a:hueOff val="-14019296"/>
            <a:satOff val="20613"/>
            <a:lumOff val="17647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2">
                  <a:lumMod val="75000"/>
                </a:schemeClr>
              </a:solidFill>
            </a:rPr>
            <a:t>ИСПОЛЬЗОВАНИЕ ЛИТЕРАТУРНЫХ ПРОИЗВЕДЕНИЙ И ПРОИЗВЕДЕНИЙ УСТНОГО НАРОДНОГО ТВОРЧЕСТВА ВНЕ ЗАНЯТИЙ В РАЗНЫХ ВИДАХ ДЕЯТЕЛЬНОСТИ</a:t>
          </a:r>
          <a:endParaRPr lang="ru-RU" sz="23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836083" y="2193087"/>
        <a:ext cx="6347478" cy="1993715"/>
      </dsp:txXfrm>
    </dsp:sp>
    <dsp:sp modelId="{96D7E987-AB20-4658-91F6-312FB2BDB14E}">
      <dsp:nvSpPr>
        <dsp:cNvPr id="0" name=""/>
        <dsp:cNvSpPr/>
      </dsp:nvSpPr>
      <dsp:spPr>
        <a:xfrm>
          <a:off x="199371" y="2392458"/>
          <a:ext cx="1636712" cy="15949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33F3E8-AADC-4036-8B4B-56A5BB90AADB}">
      <dsp:nvSpPr>
        <dsp:cNvPr id="0" name=""/>
        <dsp:cNvSpPr/>
      </dsp:nvSpPr>
      <dsp:spPr>
        <a:xfrm>
          <a:off x="0" y="986"/>
          <a:ext cx="8229600" cy="76346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</a:rPr>
            <a:t>Чтение или рассказывание одного произведения</a:t>
          </a:r>
          <a:endParaRPr lang="ru-RU" sz="20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7269" y="38255"/>
        <a:ext cx="8155062" cy="688929"/>
      </dsp:txXfrm>
    </dsp:sp>
    <dsp:sp modelId="{CAB396B0-1403-4296-8A88-BAF433B63990}">
      <dsp:nvSpPr>
        <dsp:cNvPr id="0" name=""/>
        <dsp:cNvSpPr/>
      </dsp:nvSpPr>
      <dsp:spPr>
        <a:xfrm>
          <a:off x="0" y="778291"/>
          <a:ext cx="8229600" cy="763467"/>
        </a:xfrm>
        <a:prstGeom prst="roundRect">
          <a:avLst/>
        </a:prstGeom>
        <a:solidFill>
          <a:schemeClr val="accent5">
            <a:hueOff val="-2336549"/>
            <a:satOff val="3435"/>
            <a:lumOff val="2941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</a:rPr>
            <a:t>Чтение нескольких произведений, объединенных одной тематикой</a:t>
          </a:r>
          <a:endParaRPr lang="ru-RU" sz="20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7269" y="815560"/>
        <a:ext cx="8155062" cy="688929"/>
      </dsp:txXfrm>
    </dsp:sp>
    <dsp:sp modelId="{907AB908-D625-4605-9A74-6C2EE3070ABD}">
      <dsp:nvSpPr>
        <dsp:cNvPr id="0" name=""/>
        <dsp:cNvSpPr/>
      </dsp:nvSpPr>
      <dsp:spPr>
        <a:xfrm>
          <a:off x="0" y="1555596"/>
          <a:ext cx="8229600" cy="763467"/>
        </a:xfrm>
        <a:prstGeom prst="roundRect">
          <a:avLst/>
        </a:prstGeom>
        <a:solidFill>
          <a:schemeClr val="accent5">
            <a:hueOff val="-4673099"/>
            <a:satOff val="6871"/>
            <a:lumOff val="5882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</a:rPr>
            <a:t>Чтение нескольких произведений, объединенных единством образов</a:t>
          </a:r>
          <a:endParaRPr lang="ru-RU" sz="20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7269" y="1592865"/>
        <a:ext cx="8155062" cy="688929"/>
      </dsp:txXfrm>
    </dsp:sp>
    <dsp:sp modelId="{D524CFE4-A36A-48CC-91D7-B3770D664568}">
      <dsp:nvSpPr>
        <dsp:cNvPr id="0" name=""/>
        <dsp:cNvSpPr/>
      </dsp:nvSpPr>
      <dsp:spPr>
        <a:xfrm>
          <a:off x="0" y="2332902"/>
          <a:ext cx="8229600" cy="763467"/>
        </a:xfrm>
        <a:prstGeom prst="roundRect">
          <a:avLst/>
        </a:prstGeom>
        <a:solidFill>
          <a:schemeClr val="accent5">
            <a:hueOff val="-7009648"/>
            <a:satOff val="10306"/>
            <a:lumOff val="8824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</a:rPr>
            <a:t>Чтение нескольких произведений одного жанра или разных жанров</a:t>
          </a:r>
          <a:endParaRPr lang="ru-RU" sz="20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7269" y="2370171"/>
        <a:ext cx="8155062" cy="688929"/>
      </dsp:txXfrm>
    </dsp:sp>
    <dsp:sp modelId="{A93AE3B9-7B43-4FED-868C-C987B30287D0}">
      <dsp:nvSpPr>
        <dsp:cNvPr id="0" name=""/>
        <dsp:cNvSpPr/>
      </dsp:nvSpPr>
      <dsp:spPr>
        <a:xfrm>
          <a:off x="0" y="3110207"/>
          <a:ext cx="8229600" cy="763467"/>
        </a:xfrm>
        <a:prstGeom prst="roundRect">
          <a:avLst/>
        </a:prstGeom>
        <a:solidFill>
          <a:schemeClr val="accent5">
            <a:hueOff val="-9346198"/>
            <a:satOff val="13742"/>
            <a:lumOff val="11765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</a:rPr>
            <a:t>Объединение произведений, принадлежащих к разным видам искусства</a:t>
          </a:r>
          <a:endParaRPr lang="ru-RU" sz="20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7269" y="3147476"/>
        <a:ext cx="8155062" cy="688929"/>
      </dsp:txXfrm>
    </dsp:sp>
    <dsp:sp modelId="{965AC067-A821-4A9A-B65D-3A9BFC54340C}">
      <dsp:nvSpPr>
        <dsp:cNvPr id="0" name=""/>
        <dsp:cNvSpPr/>
      </dsp:nvSpPr>
      <dsp:spPr>
        <a:xfrm>
          <a:off x="0" y="3887512"/>
          <a:ext cx="8229600" cy="763467"/>
        </a:xfrm>
        <a:prstGeom prst="roundRect">
          <a:avLst/>
        </a:prstGeom>
        <a:solidFill>
          <a:schemeClr val="accent5">
            <a:hueOff val="-11682747"/>
            <a:satOff val="17177"/>
            <a:lumOff val="14706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</a:rPr>
            <a:t>Чтение и рассказывание с использованием наглядного материала</a:t>
          </a:r>
          <a:endParaRPr lang="ru-RU" sz="20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7269" y="3924781"/>
        <a:ext cx="8155062" cy="688929"/>
      </dsp:txXfrm>
    </dsp:sp>
    <dsp:sp modelId="{E7E77858-A2CA-4A41-9E32-11AB6C5F71D0}">
      <dsp:nvSpPr>
        <dsp:cNvPr id="0" name=""/>
        <dsp:cNvSpPr/>
      </dsp:nvSpPr>
      <dsp:spPr>
        <a:xfrm>
          <a:off x="0" y="4664818"/>
          <a:ext cx="8229600" cy="763467"/>
        </a:xfrm>
        <a:prstGeom prst="roundRect">
          <a:avLst/>
        </a:prstGeom>
        <a:solidFill>
          <a:schemeClr val="accent5">
            <a:hueOff val="-14019296"/>
            <a:satOff val="20613"/>
            <a:lumOff val="17647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</a:rPr>
            <a:t>Чтение как часть другого занятия </a:t>
          </a:r>
          <a:endParaRPr lang="ru-RU" sz="20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7269" y="4702087"/>
        <a:ext cx="8155062" cy="6889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2933A-38F6-420A-BF5C-8C8FF6BC2EDF}">
      <dsp:nvSpPr>
        <dsp:cNvPr id="0" name=""/>
        <dsp:cNvSpPr/>
      </dsp:nvSpPr>
      <dsp:spPr>
        <a:xfrm>
          <a:off x="0" y="2674"/>
          <a:ext cx="8229600" cy="82841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>
                  <a:lumMod val="75000"/>
                </a:schemeClr>
              </a:solidFill>
            </a:rPr>
            <a:t>Использование художественной литературы и УНТ в различных режимных моментах</a:t>
          </a:r>
          <a:endParaRPr lang="ru-RU" sz="2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0440" y="43114"/>
        <a:ext cx="8148720" cy="747534"/>
      </dsp:txXfrm>
    </dsp:sp>
    <dsp:sp modelId="{73469335-0DDE-4C24-A453-A484677A8A79}">
      <dsp:nvSpPr>
        <dsp:cNvPr id="0" name=""/>
        <dsp:cNvSpPr/>
      </dsp:nvSpPr>
      <dsp:spPr>
        <a:xfrm>
          <a:off x="0" y="840033"/>
          <a:ext cx="8229600" cy="828414"/>
        </a:xfrm>
        <a:prstGeom prst="roundRect">
          <a:avLst/>
        </a:prstGeom>
        <a:solidFill>
          <a:schemeClr val="accent5">
            <a:hueOff val="-2336549"/>
            <a:satOff val="3435"/>
            <a:lumOff val="2941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>
                  <a:lumMod val="75000"/>
                </a:schemeClr>
              </a:solidFill>
            </a:rPr>
            <a:t>Час повторения заученных на занятиях стихотворений</a:t>
          </a:r>
          <a:endParaRPr lang="ru-RU" sz="2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0440" y="880473"/>
        <a:ext cx="8148720" cy="747534"/>
      </dsp:txXfrm>
    </dsp:sp>
    <dsp:sp modelId="{1B26CE09-DF03-450A-9BB4-8C53A2BDE3F0}">
      <dsp:nvSpPr>
        <dsp:cNvPr id="0" name=""/>
        <dsp:cNvSpPr/>
      </dsp:nvSpPr>
      <dsp:spPr>
        <a:xfrm>
          <a:off x="0" y="1677391"/>
          <a:ext cx="8229600" cy="828414"/>
        </a:xfrm>
        <a:prstGeom prst="roundRect">
          <a:avLst/>
        </a:prstGeom>
        <a:solidFill>
          <a:schemeClr val="accent5">
            <a:hueOff val="-4673099"/>
            <a:satOff val="6871"/>
            <a:lumOff val="5882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>
                  <a:lumMod val="75000"/>
                </a:schemeClr>
              </a:solidFill>
            </a:rPr>
            <a:t>Ежедневное чтение детям литературы</a:t>
          </a:r>
          <a:endParaRPr lang="ru-RU" sz="2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0440" y="1717831"/>
        <a:ext cx="8148720" cy="747534"/>
      </dsp:txXfrm>
    </dsp:sp>
    <dsp:sp modelId="{2B995F0A-B81C-45D1-97BD-69797F205004}">
      <dsp:nvSpPr>
        <dsp:cNvPr id="0" name=""/>
        <dsp:cNvSpPr/>
      </dsp:nvSpPr>
      <dsp:spPr>
        <a:xfrm>
          <a:off x="0" y="2514750"/>
          <a:ext cx="8229600" cy="828414"/>
        </a:xfrm>
        <a:prstGeom prst="roundRect">
          <a:avLst/>
        </a:prstGeom>
        <a:solidFill>
          <a:schemeClr val="accent5">
            <a:hueOff val="-7009648"/>
            <a:satOff val="10306"/>
            <a:lumOff val="8824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>
                  <a:lumMod val="75000"/>
                </a:schemeClr>
              </a:solidFill>
            </a:rPr>
            <a:t>Кружковая работа</a:t>
          </a:r>
          <a:endParaRPr lang="ru-RU" sz="2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0440" y="2555190"/>
        <a:ext cx="8148720" cy="747534"/>
      </dsp:txXfrm>
    </dsp:sp>
    <dsp:sp modelId="{741B786E-3434-45B2-B818-1D7ED56CEF4B}">
      <dsp:nvSpPr>
        <dsp:cNvPr id="0" name=""/>
        <dsp:cNvSpPr/>
      </dsp:nvSpPr>
      <dsp:spPr>
        <a:xfrm>
          <a:off x="0" y="3352109"/>
          <a:ext cx="8229600" cy="828414"/>
        </a:xfrm>
        <a:prstGeom prst="roundRect">
          <a:avLst/>
        </a:prstGeom>
        <a:solidFill>
          <a:schemeClr val="accent5">
            <a:hueOff val="-9346198"/>
            <a:satOff val="13742"/>
            <a:lumOff val="11765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>
                  <a:lumMod val="75000"/>
                </a:schemeClr>
              </a:solidFill>
            </a:rPr>
            <a:t>Использование художественной литературы и УНТ на праздниках, развлечениях, досугах</a:t>
          </a:r>
          <a:endParaRPr lang="ru-RU" sz="2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0440" y="3392549"/>
        <a:ext cx="8148720" cy="747534"/>
      </dsp:txXfrm>
    </dsp:sp>
    <dsp:sp modelId="{8C2BCA8B-21BC-41CE-A99C-311002F0F320}">
      <dsp:nvSpPr>
        <dsp:cNvPr id="0" name=""/>
        <dsp:cNvSpPr/>
      </dsp:nvSpPr>
      <dsp:spPr>
        <a:xfrm>
          <a:off x="0" y="4189467"/>
          <a:ext cx="8229600" cy="828414"/>
        </a:xfrm>
        <a:prstGeom prst="roundRect">
          <a:avLst/>
        </a:prstGeom>
        <a:solidFill>
          <a:schemeClr val="accent5">
            <a:hueOff val="-11682747"/>
            <a:satOff val="17177"/>
            <a:lumOff val="14706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>
                  <a:lumMod val="75000"/>
                </a:schemeClr>
              </a:solidFill>
            </a:rPr>
            <a:t>Проектная деятельность с участием родителей</a:t>
          </a:r>
          <a:endParaRPr lang="ru-RU" sz="2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0440" y="4229907"/>
        <a:ext cx="8148720" cy="747534"/>
      </dsp:txXfrm>
    </dsp:sp>
    <dsp:sp modelId="{924A016F-012D-4C8A-8665-2F992EBB1401}">
      <dsp:nvSpPr>
        <dsp:cNvPr id="0" name=""/>
        <dsp:cNvSpPr/>
      </dsp:nvSpPr>
      <dsp:spPr>
        <a:xfrm>
          <a:off x="0" y="5026826"/>
          <a:ext cx="8229600" cy="828414"/>
        </a:xfrm>
        <a:prstGeom prst="roundRect">
          <a:avLst/>
        </a:prstGeom>
        <a:solidFill>
          <a:schemeClr val="accent5">
            <a:hueOff val="-14019296"/>
            <a:satOff val="20613"/>
            <a:lumOff val="17647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>
                  <a:lumMod val="75000"/>
                </a:schemeClr>
              </a:solidFill>
            </a:rPr>
            <a:t>Организация семейного чтения</a:t>
          </a:r>
          <a:endParaRPr lang="ru-RU" sz="2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0440" y="5067266"/>
        <a:ext cx="8148720" cy="7475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D97620-C3E8-432E-83FD-DB09D928C6BE}">
      <dsp:nvSpPr>
        <dsp:cNvPr id="0" name=""/>
        <dsp:cNvSpPr/>
      </dsp:nvSpPr>
      <dsp:spPr>
        <a:xfrm rot="10800000">
          <a:off x="1756352" y="2084"/>
          <a:ext cx="6080760" cy="898929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6403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 процессе чтения развивается речь ребенка и увеличивается его словарный запас</a:t>
          </a:r>
          <a:endParaRPr lang="ru-RU" sz="1700" kern="1200" dirty="0"/>
        </a:p>
      </dsp:txBody>
      <dsp:txXfrm rot="10800000">
        <a:off x="1981084" y="2084"/>
        <a:ext cx="5856028" cy="898929"/>
      </dsp:txXfrm>
    </dsp:sp>
    <dsp:sp modelId="{37B0E8ED-0E89-478B-A643-9B6F7CF8BFE6}">
      <dsp:nvSpPr>
        <dsp:cNvPr id="0" name=""/>
        <dsp:cNvSpPr/>
      </dsp:nvSpPr>
      <dsp:spPr>
        <a:xfrm>
          <a:off x="1306887" y="2084"/>
          <a:ext cx="898929" cy="89892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FE243A-748F-445E-B463-6D3AC3F0D5F8}">
      <dsp:nvSpPr>
        <dsp:cNvPr id="0" name=""/>
        <dsp:cNvSpPr/>
      </dsp:nvSpPr>
      <dsp:spPr>
        <a:xfrm rot="10800000">
          <a:off x="1756352" y="1169350"/>
          <a:ext cx="6080760" cy="898929"/>
        </a:xfrm>
        <a:prstGeom prst="homePlate">
          <a:avLst/>
        </a:prstGeom>
        <a:solidFill>
          <a:schemeClr val="accent5">
            <a:hueOff val="-3504824"/>
            <a:satOff val="5153"/>
            <a:lumOff val="4412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6403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700" b="1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Чтение развивает мышление, стимулирует творческое воображение, пробуждает познавательные интересы и расширяет кругозор</a:t>
          </a:r>
          <a:endParaRPr lang="ru-RU" sz="1700" kern="1200" dirty="0"/>
        </a:p>
      </dsp:txBody>
      <dsp:txXfrm rot="10800000">
        <a:off x="1981084" y="1169350"/>
        <a:ext cx="5856028" cy="898929"/>
      </dsp:txXfrm>
    </dsp:sp>
    <dsp:sp modelId="{3069460C-BA9F-44D1-9B7B-C73D7DE0FBAE}">
      <dsp:nvSpPr>
        <dsp:cNvPr id="0" name=""/>
        <dsp:cNvSpPr/>
      </dsp:nvSpPr>
      <dsp:spPr>
        <a:xfrm>
          <a:off x="1306887" y="1169350"/>
          <a:ext cx="898929" cy="89892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879957-8C95-4705-95B0-AAC4FF388969}">
      <dsp:nvSpPr>
        <dsp:cNvPr id="0" name=""/>
        <dsp:cNvSpPr/>
      </dsp:nvSpPr>
      <dsp:spPr>
        <a:xfrm rot="10800000">
          <a:off x="1756352" y="2336617"/>
          <a:ext cx="6080760" cy="898929"/>
        </a:xfrm>
        <a:prstGeom prst="homePlate">
          <a:avLst/>
        </a:prstGeom>
        <a:solidFill>
          <a:schemeClr val="accent5">
            <a:hueOff val="-7009648"/>
            <a:satOff val="10306"/>
            <a:lumOff val="8824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6403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Книги помогают ребенку познать самого себя, понять других</a:t>
          </a:r>
          <a:endParaRPr lang="ru-RU" sz="1700" kern="1200" dirty="0"/>
        </a:p>
      </dsp:txBody>
      <dsp:txXfrm rot="10800000">
        <a:off x="1981084" y="2336617"/>
        <a:ext cx="5856028" cy="898929"/>
      </dsp:txXfrm>
    </dsp:sp>
    <dsp:sp modelId="{915A35D0-2AB0-4286-A09B-6C1A7733F32D}">
      <dsp:nvSpPr>
        <dsp:cNvPr id="0" name=""/>
        <dsp:cNvSpPr/>
      </dsp:nvSpPr>
      <dsp:spPr>
        <a:xfrm>
          <a:off x="1306887" y="2336617"/>
          <a:ext cx="898929" cy="89892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CF3016-E35C-41A9-A375-3BE2AA16FA1F}">
      <dsp:nvSpPr>
        <dsp:cNvPr id="0" name=""/>
        <dsp:cNvSpPr/>
      </dsp:nvSpPr>
      <dsp:spPr>
        <a:xfrm rot="10800000">
          <a:off x="1762068" y="3518311"/>
          <a:ext cx="6080760" cy="898929"/>
        </a:xfrm>
        <a:prstGeom prst="homePlate">
          <a:avLst/>
        </a:prstGeom>
        <a:solidFill>
          <a:schemeClr val="accent5">
            <a:hueOff val="-10514473"/>
            <a:satOff val="15460"/>
            <a:lumOff val="13235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6403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700" b="1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Совместное чтение способствует духовному обогащению родителей и детей</a:t>
          </a:r>
          <a:endParaRPr lang="ru-RU" sz="1700" kern="1200" dirty="0"/>
        </a:p>
      </dsp:txBody>
      <dsp:txXfrm rot="10800000">
        <a:off x="1986800" y="3518311"/>
        <a:ext cx="5856028" cy="898929"/>
      </dsp:txXfrm>
    </dsp:sp>
    <dsp:sp modelId="{EF2CC9ED-B04D-4F42-B912-F8B6925696AA}">
      <dsp:nvSpPr>
        <dsp:cNvPr id="0" name=""/>
        <dsp:cNvSpPr/>
      </dsp:nvSpPr>
      <dsp:spPr>
        <a:xfrm>
          <a:off x="1306887" y="3503883"/>
          <a:ext cx="898929" cy="89892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BFD52D-7852-44AD-835A-ED60B0BC7F9D}">
      <dsp:nvSpPr>
        <dsp:cNvPr id="0" name=""/>
        <dsp:cNvSpPr/>
      </dsp:nvSpPr>
      <dsp:spPr>
        <a:xfrm rot="10800000">
          <a:off x="1756352" y="4671150"/>
          <a:ext cx="6080760" cy="898929"/>
        </a:xfrm>
        <a:prstGeom prst="homePlate">
          <a:avLst/>
        </a:prstGeom>
        <a:solidFill>
          <a:schemeClr val="accent5">
            <a:hueOff val="-14019296"/>
            <a:satOff val="20613"/>
            <a:lumOff val="17647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6403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Чтение самое доступное и полезное занятие для интеллектуального и эмоционально-психического становления личности</a:t>
          </a:r>
          <a:endParaRPr lang="ru-RU" sz="1700" kern="1200" dirty="0"/>
        </a:p>
      </dsp:txBody>
      <dsp:txXfrm rot="10800000">
        <a:off x="1981084" y="4671150"/>
        <a:ext cx="5856028" cy="898929"/>
      </dsp:txXfrm>
    </dsp:sp>
    <dsp:sp modelId="{DD8C705B-92DF-4C61-BF32-852949DE6251}">
      <dsp:nvSpPr>
        <dsp:cNvPr id="0" name=""/>
        <dsp:cNvSpPr/>
      </dsp:nvSpPr>
      <dsp:spPr>
        <a:xfrm>
          <a:off x="1306887" y="4671150"/>
          <a:ext cx="898929" cy="898929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759723-2BC3-46D5-B5BB-6D4ADA8C8032}" type="datetimeFigureOut">
              <a:rPr lang="ru-RU" smtClean="0"/>
              <a:pPr/>
              <a:t>03.11.2018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63AD79-D677-496F-901F-747E4EA0D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759723-2BC3-46D5-B5BB-6D4ADA8C8032}" type="datetimeFigureOut">
              <a:rPr lang="ru-RU" smtClean="0"/>
              <a:pPr/>
              <a:t>03.11.2018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63AD79-D677-496F-901F-747E4EA0D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759723-2BC3-46D5-B5BB-6D4ADA8C8032}" type="datetimeFigureOut">
              <a:rPr lang="ru-RU" smtClean="0"/>
              <a:pPr/>
              <a:t>03.11.2018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63AD79-D677-496F-901F-747E4EA0D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759723-2BC3-46D5-B5BB-6D4ADA8C8032}" type="datetimeFigureOut">
              <a:rPr lang="ru-RU" smtClean="0"/>
              <a:pPr/>
              <a:t>03.11.2018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63AD79-D677-496F-901F-747E4EA0D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759723-2BC3-46D5-B5BB-6D4ADA8C8032}" type="datetimeFigureOut">
              <a:rPr lang="ru-RU" smtClean="0"/>
              <a:pPr/>
              <a:t>03.11.2018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63AD79-D677-496F-901F-747E4EA0D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759723-2BC3-46D5-B5BB-6D4ADA8C8032}" type="datetimeFigureOut">
              <a:rPr lang="ru-RU" smtClean="0"/>
              <a:pPr/>
              <a:t>03.11.2018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63AD79-D677-496F-901F-747E4EA0D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759723-2BC3-46D5-B5BB-6D4ADA8C8032}" type="datetimeFigureOut">
              <a:rPr lang="ru-RU" smtClean="0"/>
              <a:pPr/>
              <a:t>03.11.2018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63AD79-D677-496F-901F-747E4EA0D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759723-2BC3-46D5-B5BB-6D4ADA8C8032}" type="datetimeFigureOut">
              <a:rPr lang="ru-RU" smtClean="0"/>
              <a:pPr/>
              <a:t>03.11.2018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63AD79-D677-496F-901F-747E4EA0D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759723-2BC3-46D5-B5BB-6D4ADA8C8032}" type="datetimeFigureOut">
              <a:rPr lang="ru-RU" smtClean="0"/>
              <a:pPr/>
              <a:t>03.11.2018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63AD79-D677-496F-901F-747E4EA0D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759723-2BC3-46D5-B5BB-6D4ADA8C8032}" type="datetimeFigureOut">
              <a:rPr lang="ru-RU" smtClean="0"/>
              <a:pPr/>
              <a:t>03.11.2018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63AD79-D677-496F-901F-747E4EA0D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759723-2BC3-46D5-B5BB-6D4ADA8C8032}" type="datetimeFigureOut">
              <a:rPr lang="ru-RU" smtClean="0"/>
              <a:pPr/>
              <a:t>03.11.2018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63AD79-D677-496F-901F-747E4EA0D6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0759723-2BC3-46D5-B5BB-6D4ADA8C8032}" type="datetimeFigureOut">
              <a:rPr lang="ru-RU" smtClean="0"/>
              <a:pPr/>
              <a:t>03.11.2018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363AD79-D677-496F-901F-747E4EA0D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3.xml"/><Relationship Id="rId7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diagramData" Target="../diagrams/data5.xml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4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«Ребенок и книга»</a:t>
            </a:r>
            <a:br>
              <a:rPr lang="ru-RU" sz="4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Ознакомление дошкольников с художественной литературой</a:t>
            </a:r>
            <a:endParaRPr lang="ru-RU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полка с книгами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8838"/>
            <a:ext cx="9144000" cy="218916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1447800" y="2286000"/>
            <a:ext cx="60959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      </a:t>
            </a:r>
            <a:endParaRPr lang="ru-RU" sz="2000" dirty="0" smtClean="0"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4191000" y="4000500"/>
            <a:ext cx="4648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Презентацию выполнила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Черкасова Н.А.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Documents and Settings\Семья\Рабочий стол\метод работа\фоны книга\книга-3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219200"/>
            <a:ext cx="44767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4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полка с книгам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62600"/>
            <a:ext cx="9144000" cy="12954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3733800" y="609600"/>
            <a:ext cx="4953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/>
            <a:r>
              <a:rPr lang="ru-RU" sz="2600" b="1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</a:t>
            </a:r>
            <a:endParaRPr lang="ru-RU" sz="2600" dirty="0"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03648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целью ознакомления детей с художественной литературой  используются следующие </a:t>
            </a:r>
            <a:r>
              <a:rPr lang="ru-RU" sz="32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 работы</a:t>
            </a:r>
            <a:r>
              <a:rPr lang="ru-RU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оформление  книжных уголков  в группах детского сада;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оформление тематических выставок, посвященных творчеству писателей;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i="1" dirty="0" smtClean="0">
                <a:solidFill>
                  <a:srgbClr val="00B050"/>
                </a:solidFill>
              </a:rPr>
              <a:t>НОД по ознакомлению с биографиями писателей;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создание 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Книжкиной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больницы»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 в группах, поможет привить детям бережное отношение к книге;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выставки детских рисунков и поделок, сделанных по мотивам прочитанных произведений. Можно создать стенгазету на определенную тему, где дети разместят свои рисунки и поделки;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rgbClr val="00B050"/>
                </a:solidFill>
              </a:rPr>
              <a:t>создание книг-самоделок, по произведениям детских писателей, или по сказкам, которые дети придумывают сами;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празднование именин произведения;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посещение  городской библиотеки, с целью ознакомления с новинками художественной литературы.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Pictures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214438"/>
          <a:ext cx="8229600" cy="5429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7158" y="214290"/>
            <a:ext cx="8358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8575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Типы занятий</a:t>
            </a:r>
            <a:r>
              <a:rPr lang="ru-RU" sz="5400" b="1" cap="none" spc="0" dirty="0" smtClean="0">
                <a:ln w="28575">
                  <a:solidFill>
                    <a:srgbClr val="00B05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28575">
                <a:solidFill>
                  <a:srgbClr val="00B05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Pictures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Чтение вне занятий</a:t>
            </a:r>
            <a:endParaRPr lang="ru-RU" sz="5400" b="1" dirty="0">
              <a:ln w="19050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785794"/>
          <a:ext cx="8229600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Pictures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071546"/>
          <a:ext cx="9144000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Почему детям необходимо читать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4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«Ребенок и книга»</a:t>
            </a:r>
            <a:br>
              <a:rPr lang="ru-RU" sz="4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полка с книгами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8838"/>
            <a:ext cx="9144000" cy="218916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3733800" y="609600"/>
            <a:ext cx="49530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/>
            <a:r>
              <a:rPr lang="ru-RU" sz="2600" b="1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«Детские книги пишутся для         воспитания,</a:t>
            </a:r>
            <a:endParaRPr lang="ru-RU" sz="2600" dirty="0" smtClean="0">
              <a:ea typeface="Times New Roman" pitchFamily="18" charset="0"/>
              <a:cs typeface="Calibri" pitchFamily="34" charset="0"/>
            </a:endParaRPr>
          </a:p>
          <a:p>
            <a:pPr algn="r" eaLnBrk="0" hangingPunct="0"/>
            <a:r>
              <a:rPr lang="ru-RU" sz="2600" b="1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     а воспитание - великое дело:</a:t>
            </a:r>
          </a:p>
          <a:p>
            <a:pPr algn="r" eaLnBrk="0" hangingPunct="0"/>
            <a:r>
              <a:rPr lang="ru-RU" sz="2600" b="1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им решается участь человека»  </a:t>
            </a:r>
            <a:endParaRPr lang="ru-RU" sz="2600" dirty="0" smtClean="0">
              <a:ea typeface="Times New Roman" pitchFamily="18" charset="0"/>
              <a:cs typeface="Calibri" pitchFamily="34" charset="0"/>
            </a:endParaRPr>
          </a:p>
          <a:p>
            <a:pPr algn="r" eaLnBrk="0" hangingPunct="0"/>
            <a:r>
              <a:rPr lang="ru-RU" sz="2600" b="1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                      В.Г. Белинский</a:t>
            </a:r>
            <a:endParaRPr lang="ru-RU" sz="2600" dirty="0"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1371600" y="3581400"/>
            <a:ext cx="662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СПАСИБО ЗА ВНИМАНИЕ</a:t>
            </a:r>
            <a:endParaRPr lang="ru-RU" sz="3200" b="1" dirty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9" name="Рисунок 4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228601"/>
            <a:ext cx="313795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Pictures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29718" cy="1401762"/>
          </a:xfrm>
        </p:spPr>
        <p:txBody>
          <a:bodyPr>
            <a:noAutofit/>
          </a:bodyPr>
          <a:lstStyle/>
          <a:p>
            <a:pPr marL="631825" lvl="0" fontAlgn="base">
              <a:spcAft>
                <a:spcPct val="0"/>
              </a:spcAft>
              <a:tabLst>
                <a:tab pos="457200" algn="l"/>
              </a:tabLst>
            </a:pPr>
            <a:r>
              <a:rPr lang="ru-RU" sz="4000" b="1" dirty="0" smtClean="0">
                <a:solidFill>
                  <a:srgbClr val="FFFF00"/>
                </a:solidFill>
                <a:latin typeface="Monotype Corsiva" pitchFamily="66" charset="0"/>
                <a:ea typeface="Calibri" pitchFamily="34" charset="0"/>
                <a:cs typeface="Arial" panose="020B0604020202020204" pitchFamily="34" charset="0"/>
              </a:rPr>
              <a:t>Актуальность знакомства дошкольников</a:t>
            </a:r>
            <a:br>
              <a:rPr lang="ru-RU" sz="4000" b="1" dirty="0" smtClean="0">
                <a:solidFill>
                  <a:srgbClr val="FFFF00"/>
                </a:solidFill>
                <a:latin typeface="Monotype Corsiva" pitchFamily="66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rgbClr val="FFFF00"/>
                </a:solidFill>
                <a:latin typeface="Monotype Corsiva" pitchFamily="66" charset="0"/>
                <a:ea typeface="Calibri" pitchFamily="34" charset="0"/>
                <a:cs typeface="Arial" panose="020B0604020202020204" pitchFamily="34" charset="0"/>
              </a:rPr>
              <a:t>с художественной литературой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2143116"/>
            <a:ext cx="8229600" cy="4525963"/>
          </a:xfrm>
        </p:spPr>
        <p:txBody>
          <a:bodyPr>
            <a:normAutofit/>
          </a:bodyPr>
          <a:lstStyle/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ru-RU" b="1" u="sng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РЕЧЕВОЕ РАЗВИТИЕ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включает знакомство с книжной культурой, детской литературой, понимание на слух текстов различных жанров детской литературы… (п. 2.6 ФГОС ДО)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ru-RU" b="1" u="sng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ХУДОЖЕСТВЕННО-ЭСТЕТИЧЕСКОЕ РАЗВИТИЕ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предполагает развитие предпосылок ценностно-смыслового восприятия и понимания  художественной литературы, фольклора; стимулирование сопереживания персонажам художественных произведений </a:t>
            </a:r>
          </a:p>
          <a:p>
            <a:pPr marL="631825" lvl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endParaRPr lang="ru-RU" b="1" dirty="0" smtClean="0">
              <a:solidFill>
                <a:srgbClr val="C00000"/>
              </a:solidFill>
              <a:latin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990600"/>
            <a:ext cx="1981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Pictures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2" y="928670"/>
          <a:ext cx="8715436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1"/>
            <a:ext cx="892971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28575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Задачи работы по ознакомлению с художественной литературой </a:t>
            </a:r>
            <a:endParaRPr lang="ru-RU" sz="3200" b="1" cap="none" spc="0" dirty="0">
              <a:ln w="28575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Pictures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2" y="928670"/>
          <a:ext cx="8715436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1"/>
            <a:ext cx="892971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8575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Критерии отбора </a:t>
            </a:r>
            <a:r>
              <a:rPr lang="ru-RU" sz="4000" b="1" dirty="0" smtClean="0">
                <a:ln w="28575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произведений</a:t>
            </a:r>
            <a:endParaRPr lang="ru-RU" sz="4000" b="1" cap="none" spc="0" dirty="0">
              <a:ln w="28575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Pictures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857232"/>
          <a:ext cx="9144000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914400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КРУГ ДЕТСКОГО ЧТЕНИЯ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0_8f58e_793aa84f_orig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5572125"/>
            <a:ext cx="2806700" cy="128587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Pictures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313" y="1143000"/>
          <a:ext cx="8929687" cy="5500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4282" y="214290"/>
            <a:ext cx="86439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81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МЕТОДЫ И ПРИЕМЫ</a:t>
            </a:r>
            <a:endParaRPr lang="ru-RU" sz="5400" b="1" cap="none" spc="0" dirty="0">
              <a:ln w="38100" cmpd="sng">
                <a:solidFill>
                  <a:srgbClr val="FF0000">
                    <a:alpha val="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Pictures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n w="28575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ФОРМЫ РАБОТЫ</a:t>
            </a:r>
            <a:br>
              <a:rPr lang="ru-RU" sz="4800" b="1" dirty="0" smtClean="0">
                <a:ln w="28575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4800" b="1" dirty="0" smtClean="0">
                <a:ln w="28575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С КНИГОЙ</a:t>
            </a:r>
            <a:endParaRPr lang="ru-RU" sz="4800" b="1" dirty="0">
              <a:ln w="28575">
                <a:solidFill>
                  <a:srgbClr val="00B05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4" descr="D:\Мои документы\для школьных презентаций\чтение картинки для шаблона\knigi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7850" y="4800600"/>
            <a:ext cx="22161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4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полка с книгам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62600"/>
            <a:ext cx="9144000" cy="12954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3733800" y="609600"/>
            <a:ext cx="4953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/>
            <a:r>
              <a:rPr lang="ru-RU" sz="2600" b="1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</a:t>
            </a:r>
            <a:endParaRPr lang="ru-RU" sz="2600" dirty="0"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Методика проведения занятий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buNone/>
            </a:pPr>
            <a:endParaRPr lang="ru-RU" sz="3600" dirty="0" smtClean="0">
              <a:solidFill>
                <a:srgbClr val="FF0000"/>
              </a:solidFill>
            </a:endParaRPr>
          </a:p>
          <a:p>
            <a:pPr algn="ctr">
              <a:buNone/>
              <a:defRPr/>
            </a:pPr>
            <a:r>
              <a:rPr lang="ru-RU" i="1" dirty="0" smtClean="0">
                <a:latin typeface="Comic Sans MS" pitchFamily="66" charset="0"/>
              </a:rPr>
              <a:t>В структуре типичного занятия можно выделить три части</a:t>
            </a:r>
          </a:p>
          <a:p>
            <a:pPr>
              <a:buNone/>
              <a:defRPr/>
            </a:pPr>
            <a:endParaRPr lang="ru-RU" dirty="0" smtClean="0"/>
          </a:p>
          <a:p>
            <a:pPr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 первой части происходит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знакомство с произведением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основная цель - обеспечить детям правильное и яркое восприятие путём художественного слова.</a:t>
            </a:r>
          </a:p>
          <a:p>
            <a:pPr>
              <a:buNone/>
              <a:defRPr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Во второй части проводится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беседа о прочитанном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 целью уточнения содержания и литературно-художественной формы, средств художественной выразительности.</a:t>
            </a:r>
          </a:p>
          <a:p>
            <a:pPr>
              <a:buNone/>
              <a:defRPr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00B050"/>
                </a:solidFill>
              </a:rPr>
              <a:t>В третьей части организуется </a:t>
            </a:r>
            <a:r>
              <a:rPr lang="ru-RU" b="1" dirty="0" smtClean="0">
                <a:solidFill>
                  <a:srgbClr val="00B050"/>
                </a:solidFill>
              </a:rPr>
              <a:t>повторное чтение текста </a:t>
            </a:r>
            <a:r>
              <a:rPr lang="ru-RU" dirty="0" smtClean="0">
                <a:solidFill>
                  <a:srgbClr val="00B050"/>
                </a:solidFill>
              </a:rPr>
              <a:t>с целью закрепления эмоционального впечатления и углубления воспринятого.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4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полка с книгам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62600"/>
            <a:ext cx="9144000" cy="12954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3733800" y="609600"/>
            <a:ext cx="4953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/>
            <a:r>
              <a:rPr lang="ru-RU" sz="2600" b="1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</a:t>
            </a:r>
            <a:endParaRPr lang="ru-RU" sz="2600" dirty="0"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Условия и последовательность проведения занятий</a:t>
            </a: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занятия требует создания спокойной обстановки, чёткой организации детей, соответствующей эмоциональной атмосферы.</a:t>
            </a:r>
          </a:p>
          <a:p>
            <a:pPr>
              <a:buFont typeface="Wingdings" pitchFamily="2" charset="2"/>
              <a:buChar char="v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Чтению может предшествовать краткая вводная беседа, подготавливающая детей к восприятию, связывающая их опыт, текущие события с темой произведения.</a:t>
            </a:r>
          </a:p>
          <a:p>
            <a:pPr>
              <a:buFont typeface="Wingdings" pitchFamily="2" charset="2"/>
              <a:buChar char="v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такую беседу могут быть включены: краткий рассказ о писателе, напоминание о его других книгах, уже знакомых детям.</a:t>
            </a:r>
          </a:p>
          <a:p>
            <a:pPr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предшествующей работой дети подготовлены к восприятию книги, вызвать у них интерес можно с помощью загадки, стихотворения, картинки. Далее нужно назвать произведение, его жанр (рассказ, сказка, стихотворение),имя автора.</a:t>
            </a: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1500</TotalTime>
  <Words>631</Words>
  <Application>Microsoft Office PowerPoint</Application>
  <PresentationFormat>Экран (4:3)</PresentationFormat>
  <Paragraphs>113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  «Ребенок и книга» </vt:lpstr>
      <vt:lpstr>Актуальность знакомства дошкольников с художественной литературой </vt:lpstr>
      <vt:lpstr>Слайд 3</vt:lpstr>
      <vt:lpstr>Слайд 4</vt:lpstr>
      <vt:lpstr>Слайд 5</vt:lpstr>
      <vt:lpstr>Слайд 6</vt:lpstr>
      <vt:lpstr>ФОРМЫ РАБОТЫ  С КНИГОЙ</vt:lpstr>
      <vt:lpstr>   </vt:lpstr>
      <vt:lpstr>   </vt:lpstr>
      <vt:lpstr>   </vt:lpstr>
      <vt:lpstr>Слайд 11</vt:lpstr>
      <vt:lpstr>Чтение вне занятий</vt:lpstr>
      <vt:lpstr>Слайд 13</vt:lpstr>
      <vt:lpstr>  «Ребенок и книга»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Н</cp:lastModifiedBy>
  <cp:revision>106</cp:revision>
  <dcterms:created xsi:type="dcterms:W3CDTF">2015-02-12T09:54:04Z</dcterms:created>
  <dcterms:modified xsi:type="dcterms:W3CDTF">2018-11-03T09:39:36Z</dcterms:modified>
</cp:coreProperties>
</file>