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447" r:id="rId3"/>
    <p:sldId id="385" r:id="rId4"/>
    <p:sldId id="344" r:id="rId5"/>
    <p:sldId id="448" r:id="rId6"/>
    <p:sldId id="449" r:id="rId7"/>
    <p:sldId id="450" r:id="rId8"/>
    <p:sldId id="451" r:id="rId9"/>
    <p:sldId id="452" r:id="rId10"/>
    <p:sldId id="453" r:id="rId11"/>
    <p:sldId id="454" r:id="rId12"/>
    <p:sldId id="455" r:id="rId13"/>
    <p:sldId id="456" r:id="rId14"/>
    <p:sldId id="457" r:id="rId15"/>
    <p:sldId id="32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1" autoAdjust="0"/>
    <p:restoredTop sz="94660"/>
  </p:normalViewPr>
  <p:slideViewPr>
    <p:cSldViewPr snapToGrid="0">
      <p:cViewPr varScale="1">
        <p:scale>
          <a:sx n="86" d="100"/>
          <a:sy n="86" d="100"/>
        </p:scale>
        <p:origin x="51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ru-RU"/>
              <a:t>Образец заголовка</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0A4E9571-F547-4947-94E1-74678AC600E5}" type="datetimeFigureOut">
              <a:rPr lang="ru-RU" smtClean="0"/>
              <a:t>19.10.2021</a:t>
            </a:fld>
            <a:endParaRPr lang="ru-RU"/>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ru-RU"/>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B702705-50D2-4FF0-86AC-B087F77B4396}" type="slidenum">
              <a:rPr lang="ru-RU" smtClean="0"/>
              <a:t>‹#›</a:t>
            </a:fld>
            <a:endParaRPr lang="ru-RU"/>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3089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A4E9571-F547-4947-94E1-74678AC600E5}" type="datetimeFigureOut">
              <a:rPr lang="ru-RU" smtClean="0"/>
              <a:t>19.10.2021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B702705-50D2-4FF0-86AC-B087F77B4396}" type="slidenum">
              <a:rPr lang="ru-RU" smtClean="0"/>
              <a:t>‹#›</a:t>
            </a:fld>
            <a:endParaRPr lang="ru-RU"/>
          </a:p>
        </p:txBody>
      </p:sp>
    </p:spTree>
    <p:extLst>
      <p:ext uri="{BB962C8B-B14F-4D97-AF65-F5344CB8AC3E}">
        <p14:creationId xmlns:p14="http://schemas.microsoft.com/office/powerpoint/2010/main" val="1741158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A4E9571-F547-4947-94E1-74678AC600E5}" type="datetimeFigureOut">
              <a:rPr lang="ru-RU" smtClean="0"/>
              <a:t>19.10.2021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B702705-50D2-4FF0-86AC-B087F77B4396}" type="slidenum">
              <a:rPr lang="ru-RU" smtClean="0"/>
              <a:t>‹#›</a:t>
            </a:fld>
            <a:endParaRPr lang="ru-RU"/>
          </a:p>
        </p:txBody>
      </p:sp>
    </p:spTree>
    <p:extLst>
      <p:ext uri="{BB962C8B-B14F-4D97-AF65-F5344CB8AC3E}">
        <p14:creationId xmlns:p14="http://schemas.microsoft.com/office/powerpoint/2010/main" val="2787999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A4E9571-F547-4947-94E1-74678AC600E5}" type="datetimeFigureOut">
              <a:rPr lang="ru-RU" smtClean="0"/>
              <a:t>19.10.2021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B702705-50D2-4FF0-86AC-B087F77B4396}" type="slidenum">
              <a:rPr lang="ru-RU" smtClean="0"/>
              <a:t>‹#›</a:t>
            </a:fld>
            <a:endParaRPr lang="ru-RU"/>
          </a:p>
        </p:txBody>
      </p:sp>
    </p:spTree>
    <p:extLst>
      <p:ext uri="{BB962C8B-B14F-4D97-AF65-F5344CB8AC3E}">
        <p14:creationId xmlns:p14="http://schemas.microsoft.com/office/powerpoint/2010/main" val="1768018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ru-RU"/>
              <a:t>Образец заголовка</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A4E9571-F547-4947-94E1-74678AC600E5}" type="datetimeFigureOut">
              <a:rPr lang="ru-RU" smtClean="0"/>
              <a:t>19.10.2021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B702705-50D2-4FF0-86AC-B087F77B4396}" type="slidenum">
              <a:rPr lang="ru-RU" smtClean="0"/>
              <a:t>‹#›</a:t>
            </a:fld>
            <a:endParaRPr lang="ru-RU"/>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3890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A4E9571-F547-4947-94E1-74678AC600E5}" type="datetimeFigureOut">
              <a:rPr lang="ru-RU" smtClean="0"/>
              <a:t>19.10.2021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B702705-50D2-4FF0-86AC-B087F77B4396}" type="slidenum">
              <a:rPr lang="ru-RU" smtClean="0"/>
              <a:t>‹#›</a:t>
            </a:fld>
            <a:endParaRPr lang="ru-RU"/>
          </a:p>
        </p:txBody>
      </p:sp>
    </p:spTree>
    <p:extLst>
      <p:ext uri="{BB962C8B-B14F-4D97-AF65-F5344CB8AC3E}">
        <p14:creationId xmlns:p14="http://schemas.microsoft.com/office/powerpoint/2010/main" val="538750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A4E9571-F547-4947-94E1-74678AC600E5}" type="datetimeFigureOut">
              <a:rPr lang="ru-RU" smtClean="0"/>
              <a:t>19.10.2021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B702705-50D2-4FF0-86AC-B087F77B4396}" type="slidenum">
              <a:rPr lang="ru-RU" smtClean="0"/>
              <a:t>‹#›</a:t>
            </a:fld>
            <a:endParaRPr lang="ru-RU"/>
          </a:p>
        </p:txBody>
      </p:sp>
    </p:spTree>
    <p:extLst>
      <p:ext uri="{BB962C8B-B14F-4D97-AF65-F5344CB8AC3E}">
        <p14:creationId xmlns:p14="http://schemas.microsoft.com/office/powerpoint/2010/main" val="577862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0A4E9571-F547-4947-94E1-74678AC600E5}" type="datetimeFigureOut">
              <a:rPr lang="ru-RU" smtClean="0"/>
              <a:t>19.10.2021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B702705-50D2-4FF0-86AC-B087F77B4396}" type="slidenum">
              <a:rPr lang="ru-RU" smtClean="0"/>
              <a:t>‹#›</a:t>
            </a:fld>
            <a:endParaRPr lang="ru-RU"/>
          </a:p>
        </p:txBody>
      </p:sp>
    </p:spTree>
    <p:extLst>
      <p:ext uri="{BB962C8B-B14F-4D97-AF65-F5344CB8AC3E}">
        <p14:creationId xmlns:p14="http://schemas.microsoft.com/office/powerpoint/2010/main" val="1950698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4E9571-F547-4947-94E1-74678AC600E5}" type="datetimeFigureOut">
              <a:rPr lang="ru-RU" smtClean="0"/>
              <a:t>19.10.2021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B702705-50D2-4FF0-86AC-B087F77B4396}" type="slidenum">
              <a:rPr lang="ru-RU" smtClean="0"/>
              <a:t>‹#›</a:t>
            </a:fld>
            <a:endParaRPr lang="ru-RU"/>
          </a:p>
        </p:txBody>
      </p:sp>
    </p:spTree>
    <p:extLst>
      <p:ext uri="{BB962C8B-B14F-4D97-AF65-F5344CB8AC3E}">
        <p14:creationId xmlns:p14="http://schemas.microsoft.com/office/powerpoint/2010/main" val="1837395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a:t>Образец заголовка</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A4E9571-F547-4947-94E1-74678AC600E5}" type="datetimeFigureOut">
              <a:rPr lang="ru-RU" smtClean="0"/>
              <a:t>19.10.2021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B702705-50D2-4FF0-86AC-B087F77B4396}" type="slidenum">
              <a:rPr lang="ru-RU" smtClean="0"/>
              <a:t>‹#›</a:t>
            </a:fld>
            <a:endParaRPr lang="ru-RU"/>
          </a:p>
        </p:txBody>
      </p:sp>
    </p:spTree>
    <p:extLst>
      <p:ext uri="{BB962C8B-B14F-4D97-AF65-F5344CB8AC3E}">
        <p14:creationId xmlns:p14="http://schemas.microsoft.com/office/powerpoint/2010/main" val="3646690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A4E9571-F547-4947-94E1-74678AC600E5}" type="datetimeFigureOut">
              <a:rPr lang="ru-RU" smtClean="0"/>
              <a:t>19.10.2021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B702705-50D2-4FF0-86AC-B087F77B4396}" type="slidenum">
              <a:rPr lang="ru-RU" smtClean="0"/>
              <a:t>‹#›</a:t>
            </a:fld>
            <a:endParaRPr lang="ru-RU"/>
          </a:p>
        </p:txBody>
      </p:sp>
    </p:spTree>
    <p:extLst>
      <p:ext uri="{BB962C8B-B14F-4D97-AF65-F5344CB8AC3E}">
        <p14:creationId xmlns:p14="http://schemas.microsoft.com/office/powerpoint/2010/main" val="1720514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0A4E9571-F547-4947-94E1-74678AC600E5}" type="datetimeFigureOut">
              <a:rPr lang="ru-RU" smtClean="0"/>
              <a:t>19.10.2021</a:t>
            </a:fld>
            <a:endParaRPr lang="ru-RU"/>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2B702705-50D2-4FF0-86AC-B087F77B4396}" type="slidenum">
              <a:rPr lang="ru-RU" smtClean="0"/>
              <a:t>‹#›</a:t>
            </a:fld>
            <a:endParaRPr lang="ru-RU"/>
          </a:p>
        </p:txBody>
      </p:sp>
    </p:spTree>
    <p:extLst>
      <p:ext uri="{BB962C8B-B14F-4D97-AF65-F5344CB8AC3E}">
        <p14:creationId xmlns:p14="http://schemas.microsoft.com/office/powerpoint/2010/main" val="42854316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391049B2-ECC6-4FEC-9D03-1568ADA53162}"/>
              </a:ext>
            </a:extLst>
          </p:cNvPr>
          <p:cNvSpPr>
            <a:spLocks noGrp="1"/>
          </p:cNvSpPr>
          <p:nvPr>
            <p:ph type="title"/>
          </p:nvPr>
        </p:nvSpPr>
        <p:spPr/>
        <p:txBody>
          <a:bodyPr>
            <a:normAutofit/>
          </a:bodyPr>
          <a:lstStyle/>
          <a:p>
            <a:pPr algn="ctr"/>
            <a:r>
              <a:rPr lang="ru-RU" sz="2000" b="1" dirty="0">
                <a:solidFill>
                  <a:schemeClr val="accent6">
                    <a:lumMod val="50000"/>
                  </a:schemeClr>
                </a:solidFill>
                <a:latin typeface="Times New Roman" panose="02020603050405020304" pitchFamily="18" charset="0"/>
                <a:cs typeface="Times New Roman" panose="02020603050405020304" pitchFamily="18" charset="0"/>
              </a:rPr>
              <a:t>Муниципальное бюджетное дошкольное образовательное учреждение «Детский сад №27 «</a:t>
            </a:r>
            <a:r>
              <a:rPr lang="ru-RU" sz="2000" b="1" dirty="0" err="1">
                <a:solidFill>
                  <a:schemeClr val="accent6">
                    <a:lumMod val="50000"/>
                  </a:schemeClr>
                </a:solidFill>
                <a:latin typeface="Times New Roman" panose="02020603050405020304" pitchFamily="18" charset="0"/>
                <a:cs typeface="Times New Roman" panose="02020603050405020304" pitchFamily="18" charset="0"/>
              </a:rPr>
              <a:t>Путене</a:t>
            </a:r>
            <a:r>
              <a:rPr lang="ru-RU" sz="2000" b="1" dirty="0">
                <a:solidFill>
                  <a:schemeClr val="accent6">
                    <a:lumMod val="50000"/>
                  </a:schemeClr>
                </a:solidFill>
                <a:latin typeface="Times New Roman" panose="02020603050405020304" pitchFamily="18" charset="0"/>
                <a:cs typeface="Times New Roman" panose="02020603050405020304" pitchFamily="18" charset="0"/>
              </a:rPr>
              <a:t>» </a:t>
            </a:r>
            <a:r>
              <a:rPr lang="ru-RU" sz="2000" b="1" dirty="0" err="1">
                <a:solidFill>
                  <a:schemeClr val="accent6">
                    <a:lumMod val="50000"/>
                  </a:schemeClr>
                </a:solidFill>
                <a:latin typeface="Times New Roman" panose="02020603050405020304" pitchFamily="18" charset="0"/>
                <a:cs typeface="Times New Roman" panose="02020603050405020304" pitchFamily="18" charset="0"/>
              </a:rPr>
              <a:t>Моргаушского</a:t>
            </a:r>
            <a:r>
              <a:rPr lang="ru-RU" sz="2000" b="1" dirty="0">
                <a:solidFill>
                  <a:schemeClr val="accent6">
                    <a:lumMod val="50000"/>
                  </a:schemeClr>
                </a:solidFill>
                <a:latin typeface="Times New Roman" panose="02020603050405020304" pitchFamily="18" charset="0"/>
                <a:cs typeface="Times New Roman" panose="02020603050405020304" pitchFamily="18" charset="0"/>
              </a:rPr>
              <a:t> района Чувашской Республики</a:t>
            </a:r>
          </a:p>
        </p:txBody>
      </p:sp>
      <p:pic>
        <p:nvPicPr>
          <p:cNvPr id="1028" name="Picture 4" descr="Методическая служба - УО &amp;quot;Борисовский государственный колледж&amp;quot;">
            <a:extLst>
              <a:ext uri="{FF2B5EF4-FFF2-40B4-BE49-F238E27FC236}">
                <a16:creationId xmlns:a16="http://schemas.microsoft.com/office/drawing/2014/main" id="{C0DD0288-162F-4F0A-BA20-0CAD6E5A60D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143000" y="2437684"/>
            <a:ext cx="9872663" cy="3278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6520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B51414B-3CD3-48CF-ADA9-D5E6F12D7953}"/>
              </a:ext>
            </a:extLst>
          </p:cNvPr>
          <p:cNvSpPr>
            <a:spLocks noGrp="1"/>
          </p:cNvSpPr>
          <p:nvPr>
            <p:ph type="title"/>
          </p:nvPr>
        </p:nvSpPr>
        <p:spPr/>
        <p:txBody>
          <a:bodyPr/>
          <a:lstStyle/>
          <a:p>
            <a:r>
              <a:rPr lang="ru-RU" dirty="0"/>
              <a:t>Использование инноваций в образовательном процессе ДОУ</a:t>
            </a:r>
          </a:p>
        </p:txBody>
      </p:sp>
      <p:pic>
        <p:nvPicPr>
          <p:cNvPr id="5" name="Объект 4">
            <a:extLst>
              <a:ext uri="{FF2B5EF4-FFF2-40B4-BE49-F238E27FC236}">
                <a16:creationId xmlns:a16="http://schemas.microsoft.com/office/drawing/2014/main" id="{C762CC25-98C9-4E53-BF86-169AA7D6297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1247" y="1762651"/>
            <a:ext cx="8185211" cy="4805888"/>
          </a:xfrm>
        </p:spPr>
      </p:pic>
    </p:spTree>
    <p:extLst>
      <p:ext uri="{BB962C8B-B14F-4D97-AF65-F5344CB8AC3E}">
        <p14:creationId xmlns:p14="http://schemas.microsoft.com/office/powerpoint/2010/main" val="4053231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C9D108D-3F87-4272-9489-DBF312E920A3}"/>
              </a:ext>
            </a:extLst>
          </p:cNvPr>
          <p:cNvSpPr>
            <a:spLocks noGrp="1"/>
          </p:cNvSpPr>
          <p:nvPr>
            <p:ph type="title"/>
          </p:nvPr>
        </p:nvSpPr>
        <p:spPr/>
        <p:txBody>
          <a:bodyPr/>
          <a:lstStyle/>
          <a:p>
            <a:r>
              <a:rPr lang="ru-RU" dirty="0"/>
              <a:t>Здоровьесберегающие технологии в образовательном процессе</a:t>
            </a:r>
          </a:p>
        </p:txBody>
      </p:sp>
      <p:pic>
        <p:nvPicPr>
          <p:cNvPr id="5" name="Объект 4">
            <a:extLst>
              <a:ext uri="{FF2B5EF4-FFF2-40B4-BE49-F238E27FC236}">
                <a16:creationId xmlns:a16="http://schemas.microsoft.com/office/drawing/2014/main" id="{3C64E591-3D7B-48B2-8A56-91596310908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34322" y="1853871"/>
            <a:ext cx="6303146" cy="4736365"/>
          </a:xfrm>
        </p:spPr>
      </p:pic>
    </p:spTree>
    <p:extLst>
      <p:ext uri="{BB962C8B-B14F-4D97-AF65-F5344CB8AC3E}">
        <p14:creationId xmlns:p14="http://schemas.microsoft.com/office/powerpoint/2010/main" val="1198881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2F7FEB7-B78F-4262-B2F7-8C74C713608B}"/>
              </a:ext>
            </a:extLst>
          </p:cNvPr>
          <p:cNvSpPr>
            <a:spLocks noGrp="1"/>
          </p:cNvSpPr>
          <p:nvPr>
            <p:ph type="title"/>
          </p:nvPr>
        </p:nvSpPr>
        <p:spPr/>
        <p:txBody>
          <a:bodyPr/>
          <a:lstStyle/>
          <a:p>
            <a:r>
              <a:rPr lang="ru-RU" dirty="0"/>
              <a:t>Игровые инновационные технологии</a:t>
            </a:r>
          </a:p>
        </p:txBody>
      </p:sp>
      <p:pic>
        <p:nvPicPr>
          <p:cNvPr id="5" name="Объект 4">
            <a:extLst>
              <a:ext uri="{FF2B5EF4-FFF2-40B4-BE49-F238E27FC236}">
                <a16:creationId xmlns:a16="http://schemas.microsoft.com/office/drawing/2014/main" id="{BF3C92EC-3241-4005-8227-3492A76040F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44537" y="1597981"/>
            <a:ext cx="5248558" cy="4977383"/>
          </a:xfrm>
        </p:spPr>
      </p:pic>
    </p:spTree>
    <p:extLst>
      <p:ext uri="{BB962C8B-B14F-4D97-AF65-F5344CB8AC3E}">
        <p14:creationId xmlns:p14="http://schemas.microsoft.com/office/powerpoint/2010/main" val="2749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DAA1BD6-08C7-4326-852F-EE7DDF0AFA74}"/>
              </a:ext>
            </a:extLst>
          </p:cNvPr>
          <p:cNvSpPr>
            <a:spLocks noGrp="1"/>
          </p:cNvSpPr>
          <p:nvPr>
            <p:ph type="title"/>
          </p:nvPr>
        </p:nvSpPr>
        <p:spPr/>
        <p:txBody>
          <a:bodyPr/>
          <a:lstStyle/>
          <a:p>
            <a:r>
              <a:rPr lang="ru-RU" dirty="0"/>
              <a:t>Технология создания предметно-развивающей среды в ДОУ</a:t>
            </a:r>
          </a:p>
        </p:txBody>
      </p:sp>
      <p:pic>
        <p:nvPicPr>
          <p:cNvPr id="5" name="Объект 4">
            <a:extLst>
              <a:ext uri="{FF2B5EF4-FFF2-40B4-BE49-F238E27FC236}">
                <a16:creationId xmlns:a16="http://schemas.microsoft.com/office/drawing/2014/main" id="{6F55524B-6CC5-49F6-A4B9-65F1A6A0723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87588" y="1846849"/>
            <a:ext cx="6232125" cy="4772027"/>
          </a:xfrm>
        </p:spPr>
      </p:pic>
    </p:spTree>
    <p:extLst>
      <p:ext uri="{BB962C8B-B14F-4D97-AF65-F5344CB8AC3E}">
        <p14:creationId xmlns:p14="http://schemas.microsoft.com/office/powerpoint/2010/main" val="3862014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BB401E-6FD7-4B44-9657-CBADDACDFE6B}"/>
              </a:ext>
            </a:extLst>
          </p:cNvPr>
          <p:cNvSpPr>
            <a:spLocks noGrp="1"/>
          </p:cNvSpPr>
          <p:nvPr>
            <p:ph type="title"/>
          </p:nvPr>
        </p:nvSpPr>
        <p:spPr/>
        <p:txBody>
          <a:bodyPr>
            <a:normAutofit fontScale="90000"/>
          </a:bodyPr>
          <a:lstStyle/>
          <a:p>
            <a:r>
              <a:rPr lang="ru-RU" dirty="0"/>
              <a:t>Проектно-исследовательская деятельность детей дошкольного возраста</a:t>
            </a:r>
          </a:p>
        </p:txBody>
      </p:sp>
      <p:pic>
        <p:nvPicPr>
          <p:cNvPr id="5" name="Объект 4">
            <a:extLst>
              <a:ext uri="{FF2B5EF4-FFF2-40B4-BE49-F238E27FC236}">
                <a16:creationId xmlns:a16="http://schemas.microsoft.com/office/drawing/2014/main" id="{BA70CE7A-55A9-4611-99C8-6686D30965E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1560" y="1820817"/>
            <a:ext cx="7173157" cy="4794060"/>
          </a:xfrm>
        </p:spPr>
      </p:pic>
    </p:spTree>
    <p:extLst>
      <p:ext uri="{BB962C8B-B14F-4D97-AF65-F5344CB8AC3E}">
        <p14:creationId xmlns:p14="http://schemas.microsoft.com/office/powerpoint/2010/main" val="36469890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 3"/>
          <p:cNvGrpSpPr/>
          <p:nvPr/>
        </p:nvGrpSpPr>
        <p:grpSpPr>
          <a:xfrm>
            <a:off x="-95684" y="1843071"/>
            <a:ext cx="5227367" cy="5180659"/>
            <a:chOff x="836142" y="2356202"/>
            <a:chExt cx="2354275" cy="2333859"/>
          </a:xfrm>
        </p:grpSpPr>
        <p:sp>
          <p:nvSpPr>
            <p:cNvPr id="5" name="Freeform 5"/>
            <p:cNvSpPr>
              <a:spLocks/>
            </p:cNvSpPr>
            <p:nvPr/>
          </p:nvSpPr>
          <p:spPr bwMode="auto">
            <a:xfrm>
              <a:off x="1627280" y="2824505"/>
              <a:ext cx="537208" cy="381533"/>
            </a:xfrm>
            <a:custGeom>
              <a:avLst/>
              <a:gdLst>
                <a:gd name="T0" fmla="*/ 9 w 55"/>
                <a:gd name="T1" fmla="*/ 0 h 39"/>
                <a:gd name="T2" fmla="*/ 33 w 55"/>
                <a:gd name="T3" fmla="*/ 13 h 39"/>
                <a:gd name="T4" fmla="*/ 54 w 55"/>
                <a:gd name="T5" fmla="*/ 33 h 39"/>
                <a:gd name="T6" fmla="*/ 36 w 55"/>
                <a:gd name="T7" fmla="*/ 39 h 39"/>
                <a:gd name="T8" fmla="*/ 9 w 55"/>
                <a:gd name="T9" fmla="*/ 0 h 39"/>
              </a:gdLst>
              <a:ahLst/>
              <a:cxnLst>
                <a:cxn ang="0">
                  <a:pos x="T0" y="T1"/>
                </a:cxn>
                <a:cxn ang="0">
                  <a:pos x="T2" y="T3"/>
                </a:cxn>
                <a:cxn ang="0">
                  <a:pos x="T4" y="T5"/>
                </a:cxn>
                <a:cxn ang="0">
                  <a:pos x="T6" y="T7"/>
                </a:cxn>
                <a:cxn ang="0">
                  <a:pos x="T8" y="T9"/>
                </a:cxn>
              </a:cxnLst>
              <a:rect l="0" t="0" r="r" b="b"/>
              <a:pathLst>
                <a:path w="55" h="39">
                  <a:moveTo>
                    <a:pt x="9" y="0"/>
                  </a:moveTo>
                  <a:cubicBezTo>
                    <a:pt x="9" y="12"/>
                    <a:pt x="24" y="11"/>
                    <a:pt x="33" y="13"/>
                  </a:cubicBezTo>
                  <a:cubicBezTo>
                    <a:pt x="55" y="18"/>
                    <a:pt x="54" y="33"/>
                    <a:pt x="54" y="33"/>
                  </a:cubicBezTo>
                  <a:cubicBezTo>
                    <a:pt x="54" y="33"/>
                    <a:pt x="47" y="39"/>
                    <a:pt x="36" y="39"/>
                  </a:cubicBezTo>
                  <a:cubicBezTo>
                    <a:pt x="23" y="39"/>
                    <a:pt x="0" y="23"/>
                    <a:pt x="9" y="0"/>
                  </a:cubicBezTo>
                  <a:close/>
                </a:path>
              </a:pathLst>
            </a:custGeom>
            <a:solidFill>
              <a:srgbClr val="30B9EC"/>
            </a:solidFill>
            <a:ln>
              <a:noFill/>
            </a:ln>
          </p:spPr>
          <p:txBody>
            <a:bodyPr vert="horz" wrap="square" lIns="121920" tIns="60960" rIns="121920" bIns="60960" numCol="1" anchor="t" anchorCtr="0" compatLnSpc="1">
              <a:prstTxWarp prst="textNoShape">
                <a:avLst/>
              </a:prstTxWarp>
            </a:bodyPr>
            <a:lstStyle/>
            <a:p>
              <a:pPr marL="0" marR="0" lvl="0" indent="0" defTabSz="914446"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srgbClr val="000000"/>
                </a:solidFill>
                <a:effectLst/>
                <a:uLnTx/>
                <a:uFillTx/>
                <a:latin typeface="Century Gothic"/>
                <a:ea typeface="微软雅黑"/>
              </a:endParaRPr>
            </a:p>
          </p:txBody>
        </p:sp>
        <p:sp>
          <p:nvSpPr>
            <p:cNvPr id="6" name="Freeform 6"/>
            <p:cNvSpPr>
              <a:spLocks/>
            </p:cNvSpPr>
            <p:nvPr/>
          </p:nvSpPr>
          <p:spPr bwMode="auto">
            <a:xfrm>
              <a:off x="2350790" y="2922759"/>
              <a:ext cx="507860" cy="468303"/>
            </a:xfrm>
            <a:custGeom>
              <a:avLst/>
              <a:gdLst>
                <a:gd name="T0" fmla="*/ 42 w 52"/>
                <a:gd name="T1" fmla="*/ 0 h 48"/>
                <a:gd name="T2" fmla="*/ 45 w 52"/>
                <a:gd name="T3" fmla="*/ 31 h 48"/>
                <a:gd name="T4" fmla="*/ 6 w 52"/>
                <a:gd name="T5" fmla="*/ 45 h 48"/>
                <a:gd name="T6" fmla="*/ 5 w 52"/>
                <a:gd name="T7" fmla="*/ 26 h 48"/>
                <a:gd name="T8" fmla="*/ 42 w 52"/>
                <a:gd name="T9" fmla="*/ 0 h 48"/>
              </a:gdLst>
              <a:ahLst/>
              <a:cxnLst>
                <a:cxn ang="0">
                  <a:pos x="T0" y="T1"/>
                </a:cxn>
                <a:cxn ang="0">
                  <a:pos x="T2" y="T3"/>
                </a:cxn>
                <a:cxn ang="0">
                  <a:pos x="T4" y="T5"/>
                </a:cxn>
                <a:cxn ang="0">
                  <a:pos x="T6" y="T7"/>
                </a:cxn>
                <a:cxn ang="0">
                  <a:pos x="T8" y="T9"/>
                </a:cxn>
              </a:cxnLst>
              <a:rect l="0" t="0" r="r" b="b"/>
              <a:pathLst>
                <a:path w="52" h="48">
                  <a:moveTo>
                    <a:pt x="42" y="0"/>
                  </a:moveTo>
                  <a:cubicBezTo>
                    <a:pt x="42" y="0"/>
                    <a:pt x="52" y="20"/>
                    <a:pt x="45" y="31"/>
                  </a:cubicBezTo>
                  <a:cubicBezTo>
                    <a:pt x="34" y="48"/>
                    <a:pt x="23" y="41"/>
                    <a:pt x="6" y="45"/>
                  </a:cubicBezTo>
                  <a:cubicBezTo>
                    <a:pt x="6" y="45"/>
                    <a:pt x="0" y="35"/>
                    <a:pt x="5" y="26"/>
                  </a:cubicBezTo>
                  <a:cubicBezTo>
                    <a:pt x="14" y="10"/>
                    <a:pt x="39" y="15"/>
                    <a:pt x="42" y="0"/>
                  </a:cubicBezTo>
                  <a:close/>
                </a:path>
              </a:pathLst>
            </a:custGeom>
            <a:solidFill>
              <a:srgbClr val="FFC000"/>
            </a:solidFill>
            <a:ln>
              <a:noFill/>
            </a:ln>
          </p:spPr>
          <p:txBody>
            <a:bodyPr vert="horz" wrap="square" lIns="121920" tIns="60960" rIns="121920" bIns="60960" numCol="1" anchor="t" anchorCtr="0" compatLnSpc="1">
              <a:prstTxWarp prst="textNoShape">
                <a:avLst/>
              </a:prstTxWarp>
            </a:bodyPr>
            <a:lstStyle/>
            <a:p>
              <a:pPr marL="0" marR="0" lvl="0" indent="0" defTabSz="914446"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srgbClr val="000000"/>
                </a:solidFill>
                <a:effectLst/>
                <a:uLnTx/>
                <a:uFillTx/>
                <a:latin typeface="Century Gothic"/>
                <a:ea typeface="微软雅黑"/>
              </a:endParaRPr>
            </a:p>
          </p:txBody>
        </p:sp>
        <p:sp>
          <p:nvSpPr>
            <p:cNvPr id="7" name="Freeform 7"/>
            <p:cNvSpPr>
              <a:spLocks/>
            </p:cNvSpPr>
            <p:nvPr/>
          </p:nvSpPr>
          <p:spPr bwMode="auto">
            <a:xfrm>
              <a:off x="1969256" y="2356202"/>
              <a:ext cx="303695" cy="410882"/>
            </a:xfrm>
            <a:custGeom>
              <a:avLst/>
              <a:gdLst>
                <a:gd name="T0" fmla="*/ 14 w 31"/>
                <a:gd name="T1" fmla="*/ 42 h 42"/>
                <a:gd name="T2" fmla="*/ 29 w 31"/>
                <a:gd name="T3" fmla="*/ 22 h 42"/>
                <a:gd name="T4" fmla="*/ 30 w 31"/>
                <a:gd name="T5" fmla="*/ 0 h 42"/>
                <a:gd name="T6" fmla="*/ 10 w 31"/>
                <a:gd name="T7" fmla="*/ 13 h 42"/>
                <a:gd name="T8" fmla="*/ 14 w 31"/>
                <a:gd name="T9" fmla="*/ 42 h 42"/>
              </a:gdLst>
              <a:ahLst/>
              <a:cxnLst>
                <a:cxn ang="0">
                  <a:pos x="T0" y="T1"/>
                </a:cxn>
                <a:cxn ang="0">
                  <a:pos x="T2" y="T3"/>
                </a:cxn>
                <a:cxn ang="0">
                  <a:pos x="T4" y="T5"/>
                </a:cxn>
                <a:cxn ang="0">
                  <a:pos x="T6" y="T7"/>
                </a:cxn>
                <a:cxn ang="0">
                  <a:pos x="T8" y="T9"/>
                </a:cxn>
              </a:cxnLst>
              <a:rect l="0" t="0" r="r" b="b"/>
              <a:pathLst>
                <a:path w="31" h="42">
                  <a:moveTo>
                    <a:pt x="14" y="42"/>
                  </a:moveTo>
                  <a:cubicBezTo>
                    <a:pt x="26" y="42"/>
                    <a:pt x="31" y="33"/>
                    <a:pt x="29" y="22"/>
                  </a:cubicBezTo>
                  <a:cubicBezTo>
                    <a:pt x="28" y="13"/>
                    <a:pt x="25" y="8"/>
                    <a:pt x="30" y="0"/>
                  </a:cubicBezTo>
                  <a:cubicBezTo>
                    <a:pt x="30" y="0"/>
                    <a:pt x="16" y="2"/>
                    <a:pt x="10" y="13"/>
                  </a:cubicBezTo>
                  <a:cubicBezTo>
                    <a:pt x="0" y="31"/>
                    <a:pt x="14" y="42"/>
                    <a:pt x="14" y="42"/>
                  </a:cubicBezTo>
                  <a:close/>
                </a:path>
              </a:pathLst>
            </a:custGeom>
            <a:solidFill>
              <a:srgbClr val="8EC83E"/>
            </a:solidFill>
            <a:ln>
              <a:noFill/>
            </a:ln>
          </p:spPr>
          <p:txBody>
            <a:bodyPr vert="horz" wrap="square" lIns="121920" tIns="60960" rIns="121920" bIns="60960" numCol="1" anchor="t" anchorCtr="0" compatLnSpc="1">
              <a:prstTxWarp prst="textNoShape">
                <a:avLst/>
              </a:prstTxWarp>
            </a:bodyPr>
            <a:lstStyle/>
            <a:p>
              <a:pPr marL="0" marR="0" lvl="0" indent="0" defTabSz="914446"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srgbClr val="000000"/>
                </a:solidFill>
                <a:effectLst/>
                <a:uLnTx/>
                <a:uFillTx/>
                <a:latin typeface="Century Gothic"/>
                <a:ea typeface="微软雅黑"/>
              </a:endParaRPr>
            </a:p>
          </p:txBody>
        </p:sp>
        <p:sp>
          <p:nvSpPr>
            <p:cNvPr id="8" name="Oval 14"/>
            <p:cNvSpPr>
              <a:spLocks noChangeArrowheads="1"/>
            </p:cNvSpPr>
            <p:nvPr/>
          </p:nvSpPr>
          <p:spPr bwMode="auto">
            <a:xfrm>
              <a:off x="2380138" y="3791736"/>
              <a:ext cx="234789" cy="234789"/>
            </a:xfrm>
            <a:prstGeom prst="ellipse">
              <a:avLst/>
            </a:prstGeom>
            <a:solidFill>
              <a:srgbClr val="FFFFFF">
                <a:lumMod val="65000"/>
              </a:srgbClr>
            </a:solidFill>
            <a:ln>
              <a:noFill/>
            </a:ln>
          </p:spPr>
          <p:txBody>
            <a:bodyPr vert="horz" wrap="square" lIns="121920" tIns="60960" rIns="121920" bIns="60960" numCol="1" anchor="t" anchorCtr="0" compatLnSpc="1">
              <a:prstTxWarp prst="textNoShape">
                <a:avLst/>
              </a:prstTxWarp>
            </a:bodyPr>
            <a:lstStyle/>
            <a:p>
              <a:pPr marL="0" marR="0" lvl="0" indent="0" defTabSz="914446"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srgbClr val="000000"/>
                </a:solidFill>
                <a:effectLst/>
                <a:uLnTx/>
                <a:uFillTx/>
                <a:latin typeface="Century Gothic"/>
                <a:ea typeface="微软雅黑"/>
              </a:endParaRPr>
            </a:p>
          </p:txBody>
        </p:sp>
        <p:sp>
          <p:nvSpPr>
            <p:cNvPr id="9" name="Oval 16"/>
            <p:cNvSpPr>
              <a:spLocks noChangeArrowheads="1"/>
            </p:cNvSpPr>
            <p:nvPr/>
          </p:nvSpPr>
          <p:spPr bwMode="auto">
            <a:xfrm>
              <a:off x="2027954" y="3772595"/>
              <a:ext cx="322835" cy="321560"/>
            </a:xfrm>
            <a:prstGeom prst="ellipse">
              <a:avLst/>
            </a:prstGeom>
            <a:solidFill>
              <a:srgbClr val="FFFFFF">
                <a:lumMod val="65000"/>
              </a:srgbClr>
            </a:solidFill>
            <a:ln>
              <a:noFill/>
            </a:ln>
          </p:spPr>
          <p:txBody>
            <a:bodyPr vert="horz" wrap="square" lIns="121920" tIns="60960" rIns="121920" bIns="60960" numCol="1" anchor="t" anchorCtr="0" compatLnSpc="1">
              <a:prstTxWarp prst="textNoShape">
                <a:avLst/>
              </a:prstTxWarp>
            </a:bodyPr>
            <a:lstStyle/>
            <a:p>
              <a:pPr marL="0" marR="0" lvl="0" indent="0" defTabSz="914446"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srgbClr val="000000"/>
                </a:solidFill>
                <a:effectLst/>
                <a:uLnTx/>
                <a:uFillTx/>
                <a:latin typeface="Century Gothic"/>
                <a:ea typeface="微软雅黑"/>
              </a:endParaRPr>
            </a:p>
          </p:txBody>
        </p:sp>
        <p:sp>
          <p:nvSpPr>
            <p:cNvPr id="10" name="Oval 17"/>
            <p:cNvSpPr>
              <a:spLocks noChangeArrowheads="1"/>
            </p:cNvSpPr>
            <p:nvPr/>
          </p:nvSpPr>
          <p:spPr bwMode="auto">
            <a:xfrm>
              <a:off x="2233395" y="3743247"/>
              <a:ext cx="195232" cy="185025"/>
            </a:xfrm>
            <a:prstGeom prst="ellipse">
              <a:avLst/>
            </a:prstGeom>
            <a:solidFill>
              <a:srgbClr val="000000">
                <a:lumMod val="75000"/>
                <a:lumOff val="25000"/>
              </a:srgbClr>
            </a:solidFill>
            <a:ln>
              <a:noFill/>
            </a:ln>
          </p:spPr>
          <p:txBody>
            <a:bodyPr vert="horz" wrap="square" lIns="121920" tIns="60960" rIns="121920" bIns="60960" numCol="1" anchor="t" anchorCtr="0" compatLnSpc="1">
              <a:prstTxWarp prst="textNoShape">
                <a:avLst/>
              </a:prstTxWarp>
            </a:bodyPr>
            <a:lstStyle/>
            <a:p>
              <a:pPr marL="0" marR="0" lvl="0" indent="0" defTabSz="914446"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srgbClr val="000000"/>
                </a:solidFill>
                <a:effectLst/>
                <a:uLnTx/>
                <a:uFillTx/>
                <a:latin typeface="Century Gothic"/>
                <a:ea typeface="微软雅黑"/>
              </a:endParaRPr>
            </a:p>
          </p:txBody>
        </p:sp>
        <p:sp>
          <p:nvSpPr>
            <p:cNvPr id="11" name="Oval 18"/>
            <p:cNvSpPr>
              <a:spLocks noChangeArrowheads="1"/>
            </p:cNvSpPr>
            <p:nvPr/>
          </p:nvSpPr>
          <p:spPr bwMode="auto">
            <a:xfrm>
              <a:off x="2243603" y="3782803"/>
              <a:ext cx="185024" cy="185025"/>
            </a:xfrm>
            <a:prstGeom prst="ellipse">
              <a:avLst/>
            </a:prstGeom>
            <a:solidFill>
              <a:srgbClr val="FFFFFF">
                <a:lumMod val="65000"/>
              </a:srgbClr>
            </a:solidFill>
            <a:ln>
              <a:noFill/>
            </a:ln>
          </p:spPr>
          <p:txBody>
            <a:bodyPr vert="horz" wrap="square" lIns="121920" tIns="60960" rIns="121920" bIns="60960" numCol="1" anchor="t" anchorCtr="0" compatLnSpc="1">
              <a:prstTxWarp prst="textNoShape">
                <a:avLst/>
              </a:prstTxWarp>
            </a:bodyPr>
            <a:lstStyle/>
            <a:p>
              <a:pPr marL="0" marR="0" lvl="0" indent="0" defTabSz="914446"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srgbClr val="000000"/>
                </a:solidFill>
                <a:effectLst/>
                <a:uLnTx/>
                <a:uFillTx/>
                <a:latin typeface="Century Gothic"/>
                <a:ea typeface="微软雅黑"/>
              </a:endParaRPr>
            </a:p>
          </p:txBody>
        </p:sp>
        <p:sp>
          <p:nvSpPr>
            <p:cNvPr id="12" name="Oval 19"/>
            <p:cNvSpPr>
              <a:spLocks noChangeArrowheads="1"/>
            </p:cNvSpPr>
            <p:nvPr/>
          </p:nvSpPr>
          <p:spPr bwMode="auto">
            <a:xfrm>
              <a:off x="2243603" y="3879782"/>
              <a:ext cx="195232" cy="195233"/>
            </a:xfrm>
            <a:prstGeom prst="ellipse">
              <a:avLst/>
            </a:prstGeom>
            <a:solidFill>
              <a:srgbClr val="FFFFFF">
                <a:lumMod val="65000"/>
              </a:srgbClr>
            </a:solidFill>
            <a:ln>
              <a:noFill/>
            </a:ln>
          </p:spPr>
          <p:txBody>
            <a:bodyPr vert="horz" wrap="square" lIns="121920" tIns="60960" rIns="121920" bIns="60960" numCol="1" anchor="t" anchorCtr="0" compatLnSpc="1">
              <a:prstTxWarp prst="textNoShape">
                <a:avLst/>
              </a:prstTxWarp>
            </a:bodyPr>
            <a:lstStyle/>
            <a:p>
              <a:pPr marL="0" marR="0" lvl="0" indent="0" defTabSz="914446"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srgbClr val="000000"/>
                </a:solidFill>
                <a:effectLst/>
                <a:uLnTx/>
                <a:uFillTx/>
                <a:latin typeface="Century Gothic"/>
                <a:ea typeface="微软雅黑"/>
              </a:endParaRPr>
            </a:p>
          </p:txBody>
        </p:sp>
        <p:sp>
          <p:nvSpPr>
            <p:cNvPr id="13" name="Oval 20"/>
            <p:cNvSpPr>
              <a:spLocks noChangeArrowheads="1"/>
            </p:cNvSpPr>
            <p:nvPr/>
          </p:nvSpPr>
          <p:spPr bwMode="auto">
            <a:xfrm>
              <a:off x="1960325" y="3889990"/>
              <a:ext cx="185024" cy="195233"/>
            </a:xfrm>
            <a:prstGeom prst="ellipse">
              <a:avLst/>
            </a:prstGeom>
            <a:solidFill>
              <a:srgbClr val="FFFFFF">
                <a:lumMod val="65000"/>
              </a:srgbClr>
            </a:solidFill>
            <a:ln>
              <a:noFill/>
            </a:ln>
          </p:spPr>
          <p:txBody>
            <a:bodyPr vert="horz" wrap="square" lIns="121920" tIns="60960" rIns="121920" bIns="60960" numCol="1" anchor="t" anchorCtr="0" compatLnSpc="1">
              <a:prstTxWarp prst="textNoShape">
                <a:avLst/>
              </a:prstTxWarp>
            </a:bodyPr>
            <a:lstStyle/>
            <a:p>
              <a:pPr marL="0" marR="0" lvl="0" indent="0" defTabSz="914446"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srgbClr val="000000"/>
                </a:solidFill>
                <a:effectLst/>
                <a:uLnTx/>
                <a:uFillTx/>
                <a:latin typeface="Century Gothic"/>
                <a:ea typeface="微软雅黑"/>
              </a:endParaRPr>
            </a:p>
          </p:txBody>
        </p:sp>
        <p:sp>
          <p:nvSpPr>
            <p:cNvPr id="14" name="Oval 21"/>
            <p:cNvSpPr>
              <a:spLocks noChangeArrowheads="1"/>
            </p:cNvSpPr>
            <p:nvPr/>
          </p:nvSpPr>
          <p:spPr bwMode="auto">
            <a:xfrm>
              <a:off x="1832722" y="3821084"/>
              <a:ext cx="224581" cy="224581"/>
            </a:xfrm>
            <a:prstGeom prst="ellipse">
              <a:avLst/>
            </a:prstGeom>
            <a:solidFill>
              <a:srgbClr val="FFFFFF">
                <a:lumMod val="65000"/>
              </a:srgbClr>
            </a:solidFill>
            <a:ln>
              <a:noFill/>
            </a:ln>
          </p:spPr>
          <p:txBody>
            <a:bodyPr vert="horz" wrap="square" lIns="121920" tIns="60960" rIns="121920" bIns="60960" numCol="1" anchor="t" anchorCtr="0" compatLnSpc="1">
              <a:prstTxWarp prst="textNoShape">
                <a:avLst/>
              </a:prstTxWarp>
            </a:bodyPr>
            <a:lstStyle/>
            <a:p>
              <a:pPr marL="0" marR="0" lvl="0" indent="0" defTabSz="914446"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srgbClr val="000000"/>
                </a:solidFill>
                <a:effectLst/>
                <a:uLnTx/>
                <a:uFillTx/>
                <a:latin typeface="Century Gothic"/>
                <a:ea typeface="微软雅黑"/>
              </a:endParaRPr>
            </a:p>
          </p:txBody>
        </p:sp>
        <p:sp>
          <p:nvSpPr>
            <p:cNvPr id="15" name="Oval 22"/>
            <p:cNvSpPr>
              <a:spLocks noChangeArrowheads="1"/>
            </p:cNvSpPr>
            <p:nvPr/>
          </p:nvSpPr>
          <p:spPr bwMode="auto">
            <a:xfrm>
              <a:off x="1960325" y="3733039"/>
              <a:ext cx="185024" cy="176092"/>
            </a:xfrm>
            <a:prstGeom prst="ellipse">
              <a:avLst/>
            </a:prstGeom>
            <a:solidFill>
              <a:srgbClr val="FFFFFF">
                <a:lumMod val="65000"/>
              </a:srgbClr>
            </a:solidFill>
            <a:ln>
              <a:noFill/>
            </a:ln>
          </p:spPr>
          <p:txBody>
            <a:bodyPr vert="horz" wrap="square" lIns="121920" tIns="60960" rIns="121920" bIns="60960" numCol="1" anchor="t" anchorCtr="0" compatLnSpc="1">
              <a:prstTxWarp prst="textNoShape">
                <a:avLst/>
              </a:prstTxWarp>
            </a:bodyPr>
            <a:lstStyle/>
            <a:p>
              <a:pPr marL="0" marR="0" lvl="0" indent="0" defTabSz="914446"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srgbClr val="000000"/>
                </a:solidFill>
                <a:effectLst/>
                <a:uLnTx/>
                <a:uFillTx/>
                <a:latin typeface="Century Gothic"/>
                <a:ea typeface="微软雅黑"/>
              </a:endParaRPr>
            </a:p>
          </p:txBody>
        </p:sp>
        <p:sp>
          <p:nvSpPr>
            <p:cNvPr id="16" name="Oval 23"/>
            <p:cNvSpPr>
              <a:spLocks noChangeArrowheads="1"/>
            </p:cNvSpPr>
            <p:nvPr/>
          </p:nvSpPr>
          <p:spPr bwMode="auto">
            <a:xfrm>
              <a:off x="1744675" y="3919339"/>
              <a:ext cx="176092" cy="174816"/>
            </a:xfrm>
            <a:prstGeom prst="ellipse">
              <a:avLst/>
            </a:prstGeom>
            <a:solidFill>
              <a:srgbClr val="FFFFFF">
                <a:lumMod val="65000"/>
              </a:srgbClr>
            </a:solidFill>
            <a:ln>
              <a:noFill/>
            </a:ln>
          </p:spPr>
          <p:txBody>
            <a:bodyPr vert="horz" wrap="square" lIns="121920" tIns="60960" rIns="121920" bIns="60960" numCol="1" anchor="t" anchorCtr="0" compatLnSpc="1">
              <a:prstTxWarp prst="textNoShape">
                <a:avLst/>
              </a:prstTxWarp>
            </a:bodyPr>
            <a:lstStyle/>
            <a:p>
              <a:pPr marL="0" marR="0" lvl="0" indent="0" defTabSz="914446"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srgbClr val="000000"/>
                </a:solidFill>
                <a:effectLst/>
                <a:uLnTx/>
                <a:uFillTx/>
                <a:latin typeface="Century Gothic"/>
                <a:ea typeface="微软雅黑"/>
              </a:endParaRPr>
            </a:p>
          </p:txBody>
        </p:sp>
        <p:sp>
          <p:nvSpPr>
            <p:cNvPr id="17" name="Freeform 24"/>
            <p:cNvSpPr>
              <a:spLocks/>
            </p:cNvSpPr>
            <p:nvPr/>
          </p:nvSpPr>
          <p:spPr bwMode="auto">
            <a:xfrm>
              <a:off x="1051791" y="3703690"/>
              <a:ext cx="2138626" cy="585698"/>
            </a:xfrm>
            <a:custGeom>
              <a:avLst/>
              <a:gdLst>
                <a:gd name="T0" fmla="*/ 14 w 219"/>
                <a:gd name="T1" fmla="*/ 60 h 60"/>
                <a:gd name="T2" fmla="*/ 129 w 219"/>
                <a:gd name="T3" fmla="*/ 60 h 60"/>
                <a:gd name="T4" fmla="*/ 209 w 219"/>
                <a:gd name="T5" fmla="*/ 27 h 60"/>
                <a:gd name="T6" fmla="*/ 216 w 219"/>
                <a:gd name="T7" fmla="*/ 10 h 60"/>
                <a:gd name="T8" fmla="*/ 198 w 219"/>
                <a:gd name="T9" fmla="*/ 3 h 60"/>
                <a:gd name="T10" fmla="*/ 124 w 219"/>
                <a:gd name="T11" fmla="*/ 34 h 60"/>
                <a:gd name="T12" fmla="*/ 14 w 219"/>
                <a:gd name="T13" fmla="*/ 34 h 60"/>
                <a:gd name="T14" fmla="*/ 0 w 219"/>
                <a:gd name="T15" fmla="*/ 47 h 60"/>
                <a:gd name="T16" fmla="*/ 14 w 219"/>
                <a:gd name="T17" fmla="*/ 6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9" h="60">
                  <a:moveTo>
                    <a:pt x="14" y="60"/>
                  </a:moveTo>
                  <a:cubicBezTo>
                    <a:pt x="129" y="60"/>
                    <a:pt x="129" y="60"/>
                    <a:pt x="129" y="60"/>
                  </a:cubicBezTo>
                  <a:cubicBezTo>
                    <a:pt x="209" y="27"/>
                    <a:pt x="209" y="27"/>
                    <a:pt x="209" y="27"/>
                  </a:cubicBezTo>
                  <a:cubicBezTo>
                    <a:pt x="215" y="25"/>
                    <a:pt x="219" y="17"/>
                    <a:pt x="216" y="10"/>
                  </a:cubicBezTo>
                  <a:cubicBezTo>
                    <a:pt x="213" y="3"/>
                    <a:pt x="205" y="0"/>
                    <a:pt x="198" y="3"/>
                  </a:cubicBezTo>
                  <a:cubicBezTo>
                    <a:pt x="124" y="34"/>
                    <a:pt x="124" y="34"/>
                    <a:pt x="124" y="34"/>
                  </a:cubicBezTo>
                  <a:cubicBezTo>
                    <a:pt x="14" y="34"/>
                    <a:pt x="14" y="34"/>
                    <a:pt x="14" y="34"/>
                  </a:cubicBezTo>
                  <a:cubicBezTo>
                    <a:pt x="6" y="34"/>
                    <a:pt x="0" y="40"/>
                    <a:pt x="0" y="47"/>
                  </a:cubicBezTo>
                  <a:cubicBezTo>
                    <a:pt x="0" y="54"/>
                    <a:pt x="6" y="60"/>
                    <a:pt x="14" y="60"/>
                  </a:cubicBezTo>
                  <a:close/>
                </a:path>
              </a:pathLst>
            </a:custGeom>
            <a:solidFill>
              <a:srgbClr val="FFFFFF">
                <a:lumMod val="75000"/>
              </a:srgbClr>
            </a:solidFill>
            <a:ln>
              <a:noFill/>
            </a:ln>
          </p:spPr>
          <p:txBody>
            <a:bodyPr vert="horz" wrap="square" lIns="121920" tIns="60960" rIns="121920" bIns="60960" numCol="1" anchor="t" anchorCtr="0" compatLnSpc="1">
              <a:prstTxWarp prst="textNoShape">
                <a:avLst/>
              </a:prstTxWarp>
            </a:bodyPr>
            <a:lstStyle/>
            <a:p>
              <a:pPr marL="0" marR="0" lvl="0" indent="0" defTabSz="914446"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srgbClr val="000000"/>
                </a:solidFill>
                <a:effectLst/>
                <a:uLnTx/>
                <a:uFillTx/>
                <a:latin typeface="Century Gothic"/>
                <a:ea typeface="微软雅黑"/>
              </a:endParaRPr>
            </a:p>
          </p:txBody>
        </p:sp>
        <p:sp>
          <p:nvSpPr>
            <p:cNvPr id="18" name="Freeform 25"/>
            <p:cNvSpPr>
              <a:spLocks/>
            </p:cNvSpPr>
            <p:nvPr/>
          </p:nvSpPr>
          <p:spPr bwMode="auto">
            <a:xfrm>
              <a:off x="1060723" y="3674341"/>
              <a:ext cx="948090" cy="586974"/>
            </a:xfrm>
            <a:custGeom>
              <a:avLst/>
              <a:gdLst>
                <a:gd name="T0" fmla="*/ 15 w 97"/>
                <a:gd name="T1" fmla="*/ 60 h 60"/>
                <a:gd name="T2" fmla="*/ 20 w 97"/>
                <a:gd name="T3" fmla="*/ 59 h 60"/>
                <a:gd name="T4" fmla="*/ 88 w 97"/>
                <a:gd name="T5" fmla="*/ 27 h 60"/>
                <a:gd name="T6" fmla="*/ 94 w 97"/>
                <a:gd name="T7" fmla="*/ 9 h 60"/>
                <a:gd name="T8" fmla="*/ 76 w 97"/>
                <a:gd name="T9" fmla="*/ 3 h 60"/>
                <a:gd name="T10" fmla="*/ 10 w 97"/>
                <a:gd name="T11" fmla="*/ 35 h 60"/>
                <a:gd name="T12" fmla="*/ 3 w 97"/>
                <a:gd name="T13" fmla="*/ 52 h 60"/>
                <a:gd name="T14" fmla="*/ 15 w 97"/>
                <a:gd name="T15" fmla="*/ 60 h 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7" h="60">
                  <a:moveTo>
                    <a:pt x="15" y="60"/>
                  </a:moveTo>
                  <a:cubicBezTo>
                    <a:pt x="17" y="60"/>
                    <a:pt x="19" y="60"/>
                    <a:pt x="20" y="59"/>
                  </a:cubicBezTo>
                  <a:cubicBezTo>
                    <a:pt x="46" y="49"/>
                    <a:pt x="87" y="28"/>
                    <a:pt x="88" y="27"/>
                  </a:cubicBezTo>
                  <a:cubicBezTo>
                    <a:pt x="95" y="24"/>
                    <a:pt x="97" y="16"/>
                    <a:pt x="94" y="9"/>
                  </a:cubicBezTo>
                  <a:cubicBezTo>
                    <a:pt x="91" y="2"/>
                    <a:pt x="83" y="0"/>
                    <a:pt x="76" y="3"/>
                  </a:cubicBezTo>
                  <a:cubicBezTo>
                    <a:pt x="76" y="3"/>
                    <a:pt x="34" y="25"/>
                    <a:pt x="10" y="35"/>
                  </a:cubicBezTo>
                  <a:cubicBezTo>
                    <a:pt x="3" y="38"/>
                    <a:pt x="0" y="45"/>
                    <a:pt x="3" y="52"/>
                  </a:cubicBezTo>
                  <a:cubicBezTo>
                    <a:pt x="5" y="57"/>
                    <a:pt x="10" y="60"/>
                    <a:pt x="15" y="60"/>
                  </a:cubicBezTo>
                  <a:close/>
                </a:path>
              </a:pathLst>
            </a:custGeom>
            <a:solidFill>
              <a:srgbClr val="FFFFFF">
                <a:lumMod val="75000"/>
              </a:srgbClr>
            </a:solidFill>
            <a:ln>
              <a:noFill/>
            </a:ln>
          </p:spPr>
          <p:txBody>
            <a:bodyPr vert="horz" wrap="square" lIns="121920" tIns="60960" rIns="121920" bIns="60960" numCol="1" anchor="t" anchorCtr="0" compatLnSpc="1">
              <a:prstTxWarp prst="textNoShape">
                <a:avLst/>
              </a:prstTxWarp>
            </a:bodyPr>
            <a:lstStyle/>
            <a:p>
              <a:pPr marL="0" marR="0" lvl="0" indent="0" defTabSz="914446"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srgbClr val="000000"/>
                </a:solidFill>
                <a:effectLst/>
                <a:uLnTx/>
                <a:uFillTx/>
                <a:latin typeface="Century Gothic"/>
                <a:ea typeface="微软雅黑"/>
              </a:endParaRPr>
            </a:p>
          </p:txBody>
        </p:sp>
        <p:sp>
          <p:nvSpPr>
            <p:cNvPr id="19" name="Freeform 26"/>
            <p:cNvSpPr>
              <a:spLocks/>
            </p:cNvSpPr>
            <p:nvPr/>
          </p:nvSpPr>
          <p:spPr bwMode="auto">
            <a:xfrm>
              <a:off x="836142" y="3948687"/>
              <a:ext cx="987647" cy="741374"/>
            </a:xfrm>
            <a:custGeom>
              <a:avLst/>
              <a:gdLst>
                <a:gd name="T0" fmla="*/ 48 w 101"/>
                <a:gd name="T1" fmla="*/ 3 h 76"/>
                <a:gd name="T2" fmla="*/ 22 w 101"/>
                <a:gd name="T3" fmla="*/ 18 h 76"/>
                <a:gd name="T4" fmla="*/ 0 w 101"/>
                <a:gd name="T5" fmla="*/ 50 h 76"/>
                <a:gd name="T6" fmla="*/ 49 w 101"/>
                <a:gd name="T7" fmla="*/ 76 h 76"/>
                <a:gd name="T8" fmla="*/ 75 w 101"/>
                <a:gd name="T9" fmla="*/ 32 h 76"/>
                <a:gd name="T10" fmla="*/ 84 w 101"/>
                <a:gd name="T11" fmla="*/ 20 h 76"/>
                <a:gd name="T12" fmla="*/ 65 w 101"/>
                <a:gd name="T13" fmla="*/ 22 h 76"/>
                <a:gd name="T14" fmla="*/ 48 w 101"/>
                <a:gd name="T15" fmla="*/ 3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1" h="76">
                  <a:moveTo>
                    <a:pt x="48" y="3"/>
                  </a:moveTo>
                  <a:cubicBezTo>
                    <a:pt x="48" y="3"/>
                    <a:pt x="36" y="0"/>
                    <a:pt x="22" y="18"/>
                  </a:cubicBezTo>
                  <a:cubicBezTo>
                    <a:pt x="15" y="26"/>
                    <a:pt x="7" y="38"/>
                    <a:pt x="0" y="50"/>
                  </a:cubicBezTo>
                  <a:cubicBezTo>
                    <a:pt x="18" y="66"/>
                    <a:pt x="49" y="76"/>
                    <a:pt x="49" y="76"/>
                  </a:cubicBezTo>
                  <a:cubicBezTo>
                    <a:pt x="75" y="32"/>
                    <a:pt x="75" y="32"/>
                    <a:pt x="75" y="32"/>
                  </a:cubicBezTo>
                  <a:cubicBezTo>
                    <a:pt x="75" y="32"/>
                    <a:pt x="101" y="20"/>
                    <a:pt x="84" y="20"/>
                  </a:cubicBezTo>
                  <a:cubicBezTo>
                    <a:pt x="77" y="20"/>
                    <a:pt x="59" y="22"/>
                    <a:pt x="65" y="22"/>
                  </a:cubicBezTo>
                  <a:cubicBezTo>
                    <a:pt x="75" y="22"/>
                    <a:pt x="72" y="3"/>
                    <a:pt x="48" y="3"/>
                  </a:cubicBezTo>
                  <a:close/>
                </a:path>
              </a:pathLst>
            </a:custGeom>
            <a:solidFill>
              <a:srgbClr val="FFFFFF">
                <a:lumMod val="75000"/>
              </a:srgbClr>
            </a:solidFill>
            <a:ln>
              <a:noFill/>
            </a:ln>
          </p:spPr>
          <p:txBody>
            <a:bodyPr vert="horz" wrap="square" lIns="121920" tIns="60960" rIns="121920" bIns="60960" numCol="1" anchor="t" anchorCtr="0" compatLnSpc="1">
              <a:prstTxWarp prst="textNoShape">
                <a:avLst/>
              </a:prstTxWarp>
            </a:bodyPr>
            <a:lstStyle/>
            <a:p>
              <a:pPr marL="0" marR="0" lvl="0" indent="0" defTabSz="914446"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srgbClr val="000000"/>
                </a:solidFill>
                <a:effectLst/>
                <a:uLnTx/>
                <a:uFillTx/>
                <a:latin typeface="Century Gothic"/>
                <a:ea typeface="微软雅黑"/>
              </a:endParaRPr>
            </a:p>
          </p:txBody>
        </p:sp>
        <p:sp>
          <p:nvSpPr>
            <p:cNvPr id="20" name="任意多边形 28"/>
            <p:cNvSpPr/>
            <p:nvPr/>
          </p:nvSpPr>
          <p:spPr>
            <a:xfrm>
              <a:off x="1908007" y="2496564"/>
              <a:ext cx="854940" cy="1324519"/>
            </a:xfrm>
            <a:custGeom>
              <a:avLst/>
              <a:gdLst>
                <a:gd name="connsiteX0" fmla="*/ 384175 w 1063625"/>
                <a:gd name="connsiteY0" fmla="*/ 1076325 h 1092200"/>
                <a:gd name="connsiteX1" fmla="*/ 409575 w 1063625"/>
                <a:gd name="connsiteY1" fmla="*/ 276225 h 1092200"/>
                <a:gd name="connsiteX2" fmla="*/ 0 w 1063625"/>
                <a:gd name="connsiteY2" fmla="*/ 127000 h 1092200"/>
                <a:gd name="connsiteX3" fmla="*/ 390525 w 1063625"/>
                <a:gd name="connsiteY3" fmla="*/ 231775 h 1092200"/>
                <a:gd name="connsiteX4" fmla="*/ 317500 w 1063625"/>
                <a:gd name="connsiteY4" fmla="*/ 0 h 1092200"/>
                <a:gd name="connsiteX5" fmla="*/ 527050 w 1063625"/>
                <a:gd name="connsiteY5" fmla="*/ 571500 h 1092200"/>
                <a:gd name="connsiteX6" fmla="*/ 1063625 w 1063625"/>
                <a:gd name="connsiteY6" fmla="*/ 114300 h 1092200"/>
                <a:gd name="connsiteX7" fmla="*/ 536575 w 1063625"/>
                <a:gd name="connsiteY7" fmla="*/ 631825 h 1092200"/>
                <a:gd name="connsiteX8" fmla="*/ 476250 w 1063625"/>
                <a:gd name="connsiteY8" fmla="*/ 1092200 h 1092200"/>
                <a:gd name="connsiteX9" fmla="*/ 384175 w 1063625"/>
                <a:gd name="connsiteY9" fmla="*/ 1076325 h 1092200"/>
                <a:gd name="connsiteX0" fmla="*/ 384175 w 1063625"/>
                <a:gd name="connsiteY0" fmla="*/ 1631950 h 1647825"/>
                <a:gd name="connsiteX1" fmla="*/ 409575 w 1063625"/>
                <a:gd name="connsiteY1" fmla="*/ 831850 h 1647825"/>
                <a:gd name="connsiteX2" fmla="*/ 0 w 1063625"/>
                <a:gd name="connsiteY2" fmla="*/ 682625 h 1647825"/>
                <a:gd name="connsiteX3" fmla="*/ 390525 w 1063625"/>
                <a:gd name="connsiteY3" fmla="*/ 787400 h 1647825"/>
                <a:gd name="connsiteX4" fmla="*/ 292100 w 1063625"/>
                <a:gd name="connsiteY4" fmla="*/ 0 h 1647825"/>
                <a:gd name="connsiteX5" fmla="*/ 527050 w 1063625"/>
                <a:gd name="connsiteY5" fmla="*/ 1127125 h 1647825"/>
                <a:gd name="connsiteX6" fmla="*/ 1063625 w 1063625"/>
                <a:gd name="connsiteY6" fmla="*/ 669925 h 1647825"/>
                <a:gd name="connsiteX7" fmla="*/ 536575 w 1063625"/>
                <a:gd name="connsiteY7" fmla="*/ 1187450 h 1647825"/>
                <a:gd name="connsiteX8" fmla="*/ 476250 w 1063625"/>
                <a:gd name="connsiteY8" fmla="*/ 1647825 h 1647825"/>
                <a:gd name="connsiteX9" fmla="*/ 384175 w 1063625"/>
                <a:gd name="connsiteY9" fmla="*/ 1631950 h 1647825"/>
                <a:gd name="connsiteX0" fmla="*/ 384175 w 1063625"/>
                <a:gd name="connsiteY0" fmla="*/ 1631950 h 1647825"/>
                <a:gd name="connsiteX1" fmla="*/ 409575 w 1063625"/>
                <a:gd name="connsiteY1" fmla="*/ 831850 h 1647825"/>
                <a:gd name="connsiteX2" fmla="*/ 0 w 1063625"/>
                <a:gd name="connsiteY2" fmla="*/ 682625 h 1647825"/>
                <a:gd name="connsiteX3" fmla="*/ 390525 w 1063625"/>
                <a:gd name="connsiteY3" fmla="*/ 787400 h 1647825"/>
                <a:gd name="connsiteX4" fmla="*/ 292100 w 1063625"/>
                <a:gd name="connsiteY4" fmla="*/ 0 h 1647825"/>
                <a:gd name="connsiteX5" fmla="*/ 527050 w 1063625"/>
                <a:gd name="connsiteY5" fmla="*/ 1127125 h 1647825"/>
                <a:gd name="connsiteX6" fmla="*/ 1063625 w 1063625"/>
                <a:gd name="connsiteY6" fmla="*/ 669925 h 1647825"/>
                <a:gd name="connsiteX7" fmla="*/ 536575 w 1063625"/>
                <a:gd name="connsiteY7" fmla="*/ 1187450 h 1647825"/>
                <a:gd name="connsiteX8" fmla="*/ 476250 w 1063625"/>
                <a:gd name="connsiteY8" fmla="*/ 1647825 h 1647825"/>
                <a:gd name="connsiteX9" fmla="*/ 384175 w 1063625"/>
                <a:gd name="connsiteY9" fmla="*/ 1631950 h 1647825"/>
                <a:gd name="connsiteX0" fmla="*/ 384175 w 1063625"/>
                <a:gd name="connsiteY0" fmla="*/ 1631950 h 1647825"/>
                <a:gd name="connsiteX1" fmla="*/ 409575 w 1063625"/>
                <a:gd name="connsiteY1" fmla="*/ 831850 h 1647825"/>
                <a:gd name="connsiteX2" fmla="*/ 0 w 1063625"/>
                <a:gd name="connsiteY2" fmla="*/ 682625 h 1647825"/>
                <a:gd name="connsiteX3" fmla="*/ 390525 w 1063625"/>
                <a:gd name="connsiteY3" fmla="*/ 787400 h 1647825"/>
                <a:gd name="connsiteX4" fmla="*/ 292100 w 1063625"/>
                <a:gd name="connsiteY4" fmla="*/ 0 h 1647825"/>
                <a:gd name="connsiteX5" fmla="*/ 527050 w 1063625"/>
                <a:gd name="connsiteY5" fmla="*/ 1127125 h 1647825"/>
                <a:gd name="connsiteX6" fmla="*/ 1063625 w 1063625"/>
                <a:gd name="connsiteY6" fmla="*/ 669925 h 1647825"/>
                <a:gd name="connsiteX7" fmla="*/ 536575 w 1063625"/>
                <a:gd name="connsiteY7" fmla="*/ 1187450 h 1647825"/>
                <a:gd name="connsiteX8" fmla="*/ 476250 w 1063625"/>
                <a:gd name="connsiteY8" fmla="*/ 1647825 h 1647825"/>
                <a:gd name="connsiteX9" fmla="*/ 384175 w 1063625"/>
                <a:gd name="connsiteY9" fmla="*/ 1631950 h 1647825"/>
                <a:gd name="connsiteX0" fmla="*/ 384175 w 1063625"/>
                <a:gd name="connsiteY0" fmla="*/ 1631950 h 1647825"/>
                <a:gd name="connsiteX1" fmla="*/ 409575 w 1063625"/>
                <a:gd name="connsiteY1" fmla="*/ 831850 h 1647825"/>
                <a:gd name="connsiteX2" fmla="*/ 0 w 1063625"/>
                <a:gd name="connsiteY2" fmla="*/ 682625 h 1647825"/>
                <a:gd name="connsiteX3" fmla="*/ 390525 w 1063625"/>
                <a:gd name="connsiteY3" fmla="*/ 787400 h 1647825"/>
                <a:gd name="connsiteX4" fmla="*/ 292100 w 1063625"/>
                <a:gd name="connsiteY4" fmla="*/ 0 h 1647825"/>
                <a:gd name="connsiteX5" fmla="*/ 527050 w 1063625"/>
                <a:gd name="connsiteY5" fmla="*/ 1127125 h 1647825"/>
                <a:gd name="connsiteX6" fmla="*/ 1063625 w 1063625"/>
                <a:gd name="connsiteY6" fmla="*/ 669925 h 1647825"/>
                <a:gd name="connsiteX7" fmla="*/ 536575 w 1063625"/>
                <a:gd name="connsiteY7" fmla="*/ 1187450 h 1647825"/>
                <a:gd name="connsiteX8" fmla="*/ 476250 w 1063625"/>
                <a:gd name="connsiteY8" fmla="*/ 1647825 h 1647825"/>
                <a:gd name="connsiteX9" fmla="*/ 384175 w 1063625"/>
                <a:gd name="connsiteY9" fmla="*/ 1631950 h 1647825"/>
                <a:gd name="connsiteX0" fmla="*/ 384175 w 1063625"/>
                <a:gd name="connsiteY0" fmla="*/ 1631950 h 1647825"/>
                <a:gd name="connsiteX1" fmla="*/ 409575 w 1063625"/>
                <a:gd name="connsiteY1" fmla="*/ 831850 h 1647825"/>
                <a:gd name="connsiteX2" fmla="*/ 0 w 1063625"/>
                <a:gd name="connsiteY2" fmla="*/ 682625 h 1647825"/>
                <a:gd name="connsiteX3" fmla="*/ 390525 w 1063625"/>
                <a:gd name="connsiteY3" fmla="*/ 787400 h 1647825"/>
                <a:gd name="connsiteX4" fmla="*/ 292100 w 1063625"/>
                <a:gd name="connsiteY4" fmla="*/ 0 h 1647825"/>
                <a:gd name="connsiteX5" fmla="*/ 527050 w 1063625"/>
                <a:gd name="connsiteY5" fmla="*/ 1127125 h 1647825"/>
                <a:gd name="connsiteX6" fmla="*/ 1063625 w 1063625"/>
                <a:gd name="connsiteY6" fmla="*/ 669925 h 1647825"/>
                <a:gd name="connsiteX7" fmla="*/ 536575 w 1063625"/>
                <a:gd name="connsiteY7" fmla="*/ 1187450 h 1647825"/>
                <a:gd name="connsiteX8" fmla="*/ 476250 w 1063625"/>
                <a:gd name="connsiteY8" fmla="*/ 1647825 h 1647825"/>
                <a:gd name="connsiteX9" fmla="*/ 384175 w 1063625"/>
                <a:gd name="connsiteY9" fmla="*/ 1631950 h 1647825"/>
                <a:gd name="connsiteX0" fmla="*/ 384175 w 1063625"/>
                <a:gd name="connsiteY0" fmla="*/ 1631950 h 1647825"/>
                <a:gd name="connsiteX1" fmla="*/ 409575 w 1063625"/>
                <a:gd name="connsiteY1" fmla="*/ 831850 h 1647825"/>
                <a:gd name="connsiteX2" fmla="*/ 0 w 1063625"/>
                <a:gd name="connsiteY2" fmla="*/ 682625 h 1647825"/>
                <a:gd name="connsiteX3" fmla="*/ 390525 w 1063625"/>
                <a:gd name="connsiteY3" fmla="*/ 787400 h 1647825"/>
                <a:gd name="connsiteX4" fmla="*/ 292100 w 1063625"/>
                <a:gd name="connsiteY4" fmla="*/ 0 h 1647825"/>
                <a:gd name="connsiteX5" fmla="*/ 527050 w 1063625"/>
                <a:gd name="connsiteY5" fmla="*/ 1127125 h 1647825"/>
                <a:gd name="connsiteX6" fmla="*/ 1063625 w 1063625"/>
                <a:gd name="connsiteY6" fmla="*/ 669925 h 1647825"/>
                <a:gd name="connsiteX7" fmla="*/ 536575 w 1063625"/>
                <a:gd name="connsiteY7" fmla="*/ 1187450 h 1647825"/>
                <a:gd name="connsiteX8" fmla="*/ 476250 w 1063625"/>
                <a:gd name="connsiteY8" fmla="*/ 1647825 h 1647825"/>
                <a:gd name="connsiteX9" fmla="*/ 384175 w 1063625"/>
                <a:gd name="connsiteY9" fmla="*/ 1631950 h 1647825"/>
                <a:gd name="connsiteX0" fmla="*/ 384175 w 1063625"/>
                <a:gd name="connsiteY0" fmla="*/ 1631950 h 1647825"/>
                <a:gd name="connsiteX1" fmla="*/ 409575 w 1063625"/>
                <a:gd name="connsiteY1" fmla="*/ 831850 h 1647825"/>
                <a:gd name="connsiteX2" fmla="*/ 0 w 1063625"/>
                <a:gd name="connsiteY2" fmla="*/ 682625 h 1647825"/>
                <a:gd name="connsiteX3" fmla="*/ 390525 w 1063625"/>
                <a:gd name="connsiteY3" fmla="*/ 787400 h 1647825"/>
                <a:gd name="connsiteX4" fmla="*/ 292100 w 1063625"/>
                <a:gd name="connsiteY4" fmla="*/ 0 h 1647825"/>
                <a:gd name="connsiteX5" fmla="*/ 527050 w 1063625"/>
                <a:gd name="connsiteY5" fmla="*/ 1127125 h 1647825"/>
                <a:gd name="connsiteX6" fmla="*/ 1063625 w 1063625"/>
                <a:gd name="connsiteY6" fmla="*/ 669925 h 1647825"/>
                <a:gd name="connsiteX7" fmla="*/ 536575 w 1063625"/>
                <a:gd name="connsiteY7" fmla="*/ 1187450 h 1647825"/>
                <a:gd name="connsiteX8" fmla="*/ 476250 w 1063625"/>
                <a:gd name="connsiteY8" fmla="*/ 1647825 h 1647825"/>
                <a:gd name="connsiteX9" fmla="*/ 384175 w 1063625"/>
                <a:gd name="connsiteY9" fmla="*/ 1631950 h 1647825"/>
                <a:gd name="connsiteX0" fmla="*/ 384175 w 1063625"/>
                <a:gd name="connsiteY0" fmla="*/ 1631950 h 1647825"/>
                <a:gd name="connsiteX1" fmla="*/ 409575 w 1063625"/>
                <a:gd name="connsiteY1" fmla="*/ 831850 h 1647825"/>
                <a:gd name="connsiteX2" fmla="*/ 0 w 1063625"/>
                <a:gd name="connsiteY2" fmla="*/ 682625 h 1647825"/>
                <a:gd name="connsiteX3" fmla="*/ 390525 w 1063625"/>
                <a:gd name="connsiteY3" fmla="*/ 787400 h 1647825"/>
                <a:gd name="connsiteX4" fmla="*/ 292100 w 1063625"/>
                <a:gd name="connsiteY4" fmla="*/ 0 h 1647825"/>
                <a:gd name="connsiteX5" fmla="*/ 527050 w 1063625"/>
                <a:gd name="connsiteY5" fmla="*/ 1127125 h 1647825"/>
                <a:gd name="connsiteX6" fmla="*/ 1063625 w 1063625"/>
                <a:gd name="connsiteY6" fmla="*/ 669925 h 1647825"/>
                <a:gd name="connsiteX7" fmla="*/ 536575 w 1063625"/>
                <a:gd name="connsiteY7" fmla="*/ 1187450 h 1647825"/>
                <a:gd name="connsiteX8" fmla="*/ 476250 w 1063625"/>
                <a:gd name="connsiteY8" fmla="*/ 1647825 h 1647825"/>
                <a:gd name="connsiteX9" fmla="*/ 384175 w 1063625"/>
                <a:gd name="connsiteY9" fmla="*/ 1631950 h 1647825"/>
                <a:gd name="connsiteX0" fmla="*/ 384175 w 1063625"/>
                <a:gd name="connsiteY0" fmla="*/ 1631950 h 1647825"/>
                <a:gd name="connsiteX1" fmla="*/ 409575 w 1063625"/>
                <a:gd name="connsiteY1" fmla="*/ 831850 h 1647825"/>
                <a:gd name="connsiteX2" fmla="*/ 0 w 1063625"/>
                <a:gd name="connsiteY2" fmla="*/ 682625 h 1647825"/>
                <a:gd name="connsiteX3" fmla="*/ 390525 w 1063625"/>
                <a:gd name="connsiteY3" fmla="*/ 787400 h 1647825"/>
                <a:gd name="connsiteX4" fmla="*/ 292100 w 1063625"/>
                <a:gd name="connsiteY4" fmla="*/ 0 h 1647825"/>
                <a:gd name="connsiteX5" fmla="*/ 527050 w 1063625"/>
                <a:gd name="connsiteY5" fmla="*/ 1127125 h 1647825"/>
                <a:gd name="connsiteX6" fmla="*/ 1063625 w 1063625"/>
                <a:gd name="connsiteY6" fmla="*/ 669925 h 1647825"/>
                <a:gd name="connsiteX7" fmla="*/ 536575 w 1063625"/>
                <a:gd name="connsiteY7" fmla="*/ 1187450 h 1647825"/>
                <a:gd name="connsiteX8" fmla="*/ 476250 w 1063625"/>
                <a:gd name="connsiteY8" fmla="*/ 1647825 h 1647825"/>
                <a:gd name="connsiteX9" fmla="*/ 384175 w 1063625"/>
                <a:gd name="connsiteY9" fmla="*/ 1631950 h 1647825"/>
                <a:gd name="connsiteX0" fmla="*/ 384175 w 1063625"/>
                <a:gd name="connsiteY0" fmla="*/ 1631950 h 1647825"/>
                <a:gd name="connsiteX1" fmla="*/ 409575 w 1063625"/>
                <a:gd name="connsiteY1" fmla="*/ 831850 h 1647825"/>
                <a:gd name="connsiteX2" fmla="*/ 0 w 1063625"/>
                <a:gd name="connsiteY2" fmla="*/ 682625 h 1647825"/>
                <a:gd name="connsiteX3" fmla="*/ 390525 w 1063625"/>
                <a:gd name="connsiteY3" fmla="*/ 787400 h 1647825"/>
                <a:gd name="connsiteX4" fmla="*/ 292100 w 1063625"/>
                <a:gd name="connsiteY4" fmla="*/ 0 h 1647825"/>
                <a:gd name="connsiteX5" fmla="*/ 527050 w 1063625"/>
                <a:gd name="connsiteY5" fmla="*/ 1127125 h 1647825"/>
                <a:gd name="connsiteX6" fmla="*/ 1063625 w 1063625"/>
                <a:gd name="connsiteY6" fmla="*/ 669925 h 1647825"/>
                <a:gd name="connsiteX7" fmla="*/ 536575 w 1063625"/>
                <a:gd name="connsiteY7" fmla="*/ 1187450 h 1647825"/>
                <a:gd name="connsiteX8" fmla="*/ 476250 w 1063625"/>
                <a:gd name="connsiteY8" fmla="*/ 1647825 h 1647825"/>
                <a:gd name="connsiteX9" fmla="*/ 384175 w 1063625"/>
                <a:gd name="connsiteY9" fmla="*/ 1631950 h 1647825"/>
                <a:gd name="connsiteX0" fmla="*/ 384175 w 1063625"/>
                <a:gd name="connsiteY0" fmla="*/ 1631950 h 1647825"/>
                <a:gd name="connsiteX1" fmla="*/ 409575 w 1063625"/>
                <a:gd name="connsiteY1" fmla="*/ 831850 h 1647825"/>
                <a:gd name="connsiteX2" fmla="*/ 0 w 1063625"/>
                <a:gd name="connsiteY2" fmla="*/ 682625 h 1647825"/>
                <a:gd name="connsiteX3" fmla="*/ 390525 w 1063625"/>
                <a:gd name="connsiteY3" fmla="*/ 787400 h 1647825"/>
                <a:gd name="connsiteX4" fmla="*/ 292100 w 1063625"/>
                <a:gd name="connsiteY4" fmla="*/ 0 h 1647825"/>
                <a:gd name="connsiteX5" fmla="*/ 527050 w 1063625"/>
                <a:gd name="connsiteY5" fmla="*/ 1127125 h 1647825"/>
                <a:gd name="connsiteX6" fmla="*/ 1063625 w 1063625"/>
                <a:gd name="connsiteY6" fmla="*/ 669925 h 1647825"/>
                <a:gd name="connsiteX7" fmla="*/ 536575 w 1063625"/>
                <a:gd name="connsiteY7" fmla="*/ 1187450 h 1647825"/>
                <a:gd name="connsiteX8" fmla="*/ 476250 w 1063625"/>
                <a:gd name="connsiteY8" fmla="*/ 1647825 h 1647825"/>
                <a:gd name="connsiteX9" fmla="*/ 384175 w 1063625"/>
                <a:gd name="connsiteY9" fmla="*/ 1631950 h 1647825"/>
                <a:gd name="connsiteX0" fmla="*/ 384175 w 1063625"/>
                <a:gd name="connsiteY0" fmla="*/ 1631950 h 1647825"/>
                <a:gd name="connsiteX1" fmla="*/ 409575 w 1063625"/>
                <a:gd name="connsiteY1" fmla="*/ 831850 h 1647825"/>
                <a:gd name="connsiteX2" fmla="*/ 0 w 1063625"/>
                <a:gd name="connsiteY2" fmla="*/ 682625 h 1647825"/>
                <a:gd name="connsiteX3" fmla="*/ 390525 w 1063625"/>
                <a:gd name="connsiteY3" fmla="*/ 787400 h 1647825"/>
                <a:gd name="connsiteX4" fmla="*/ 292100 w 1063625"/>
                <a:gd name="connsiteY4" fmla="*/ 0 h 1647825"/>
                <a:gd name="connsiteX5" fmla="*/ 527050 w 1063625"/>
                <a:gd name="connsiteY5" fmla="*/ 1127125 h 1647825"/>
                <a:gd name="connsiteX6" fmla="*/ 1063625 w 1063625"/>
                <a:gd name="connsiteY6" fmla="*/ 669925 h 1647825"/>
                <a:gd name="connsiteX7" fmla="*/ 536575 w 1063625"/>
                <a:gd name="connsiteY7" fmla="*/ 1187450 h 1647825"/>
                <a:gd name="connsiteX8" fmla="*/ 476250 w 1063625"/>
                <a:gd name="connsiteY8" fmla="*/ 1647825 h 1647825"/>
                <a:gd name="connsiteX9" fmla="*/ 384175 w 1063625"/>
                <a:gd name="connsiteY9" fmla="*/ 1631950 h 1647825"/>
                <a:gd name="connsiteX0" fmla="*/ 384175 w 1063625"/>
                <a:gd name="connsiteY0" fmla="*/ 1631950 h 1647825"/>
                <a:gd name="connsiteX1" fmla="*/ 409575 w 1063625"/>
                <a:gd name="connsiteY1" fmla="*/ 831850 h 1647825"/>
                <a:gd name="connsiteX2" fmla="*/ 0 w 1063625"/>
                <a:gd name="connsiteY2" fmla="*/ 682625 h 1647825"/>
                <a:gd name="connsiteX3" fmla="*/ 390525 w 1063625"/>
                <a:gd name="connsiteY3" fmla="*/ 787400 h 1647825"/>
                <a:gd name="connsiteX4" fmla="*/ 292100 w 1063625"/>
                <a:gd name="connsiteY4" fmla="*/ 0 h 1647825"/>
                <a:gd name="connsiteX5" fmla="*/ 527050 w 1063625"/>
                <a:gd name="connsiteY5" fmla="*/ 1127125 h 1647825"/>
                <a:gd name="connsiteX6" fmla="*/ 1063625 w 1063625"/>
                <a:gd name="connsiteY6" fmla="*/ 669925 h 1647825"/>
                <a:gd name="connsiteX7" fmla="*/ 536575 w 1063625"/>
                <a:gd name="connsiteY7" fmla="*/ 1187450 h 1647825"/>
                <a:gd name="connsiteX8" fmla="*/ 476250 w 1063625"/>
                <a:gd name="connsiteY8" fmla="*/ 1647825 h 1647825"/>
                <a:gd name="connsiteX9" fmla="*/ 384175 w 1063625"/>
                <a:gd name="connsiteY9" fmla="*/ 1631950 h 1647825"/>
                <a:gd name="connsiteX0" fmla="*/ 384175 w 1063625"/>
                <a:gd name="connsiteY0" fmla="*/ 1631950 h 1647825"/>
                <a:gd name="connsiteX1" fmla="*/ 409575 w 1063625"/>
                <a:gd name="connsiteY1" fmla="*/ 831850 h 1647825"/>
                <a:gd name="connsiteX2" fmla="*/ 0 w 1063625"/>
                <a:gd name="connsiteY2" fmla="*/ 682625 h 1647825"/>
                <a:gd name="connsiteX3" fmla="*/ 390525 w 1063625"/>
                <a:gd name="connsiteY3" fmla="*/ 794543 h 1647825"/>
                <a:gd name="connsiteX4" fmla="*/ 292100 w 1063625"/>
                <a:gd name="connsiteY4" fmla="*/ 0 h 1647825"/>
                <a:gd name="connsiteX5" fmla="*/ 527050 w 1063625"/>
                <a:gd name="connsiteY5" fmla="*/ 1127125 h 1647825"/>
                <a:gd name="connsiteX6" fmla="*/ 1063625 w 1063625"/>
                <a:gd name="connsiteY6" fmla="*/ 669925 h 1647825"/>
                <a:gd name="connsiteX7" fmla="*/ 536575 w 1063625"/>
                <a:gd name="connsiteY7" fmla="*/ 1187450 h 1647825"/>
                <a:gd name="connsiteX8" fmla="*/ 476250 w 1063625"/>
                <a:gd name="connsiteY8" fmla="*/ 1647825 h 1647825"/>
                <a:gd name="connsiteX9" fmla="*/ 384175 w 1063625"/>
                <a:gd name="connsiteY9" fmla="*/ 1631950 h 1647825"/>
                <a:gd name="connsiteX0" fmla="*/ 384175 w 1063625"/>
                <a:gd name="connsiteY0" fmla="*/ 1631950 h 1647825"/>
                <a:gd name="connsiteX1" fmla="*/ 409575 w 1063625"/>
                <a:gd name="connsiteY1" fmla="*/ 831850 h 1647825"/>
                <a:gd name="connsiteX2" fmla="*/ 0 w 1063625"/>
                <a:gd name="connsiteY2" fmla="*/ 682625 h 1647825"/>
                <a:gd name="connsiteX3" fmla="*/ 390525 w 1063625"/>
                <a:gd name="connsiteY3" fmla="*/ 794543 h 1647825"/>
                <a:gd name="connsiteX4" fmla="*/ 292100 w 1063625"/>
                <a:gd name="connsiteY4" fmla="*/ 0 h 1647825"/>
                <a:gd name="connsiteX5" fmla="*/ 527050 w 1063625"/>
                <a:gd name="connsiteY5" fmla="*/ 1127125 h 1647825"/>
                <a:gd name="connsiteX6" fmla="*/ 1063625 w 1063625"/>
                <a:gd name="connsiteY6" fmla="*/ 669925 h 1647825"/>
                <a:gd name="connsiteX7" fmla="*/ 536575 w 1063625"/>
                <a:gd name="connsiteY7" fmla="*/ 1187450 h 1647825"/>
                <a:gd name="connsiteX8" fmla="*/ 476250 w 1063625"/>
                <a:gd name="connsiteY8" fmla="*/ 1647825 h 1647825"/>
                <a:gd name="connsiteX9" fmla="*/ 384175 w 1063625"/>
                <a:gd name="connsiteY9" fmla="*/ 1631950 h 1647825"/>
                <a:gd name="connsiteX0" fmla="*/ 384175 w 1063625"/>
                <a:gd name="connsiteY0" fmla="*/ 1631950 h 1647825"/>
                <a:gd name="connsiteX1" fmla="*/ 409575 w 1063625"/>
                <a:gd name="connsiteY1" fmla="*/ 831850 h 1647825"/>
                <a:gd name="connsiteX2" fmla="*/ 0 w 1063625"/>
                <a:gd name="connsiteY2" fmla="*/ 682625 h 1647825"/>
                <a:gd name="connsiteX3" fmla="*/ 390525 w 1063625"/>
                <a:gd name="connsiteY3" fmla="*/ 794543 h 1647825"/>
                <a:gd name="connsiteX4" fmla="*/ 292100 w 1063625"/>
                <a:gd name="connsiteY4" fmla="*/ 0 h 1647825"/>
                <a:gd name="connsiteX5" fmla="*/ 527050 w 1063625"/>
                <a:gd name="connsiteY5" fmla="*/ 1127125 h 1647825"/>
                <a:gd name="connsiteX6" fmla="*/ 1063625 w 1063625"/>
                <a:gd name="connsiteY6" fmla="*/ 669925 h 1647825"/>
                <a:gd name="connsiteX7" fmla="*/ 536575 w 1063625"/>
                <a:gd name="connsiteY7" fmla="*/ 1187450 h 1647825"/>
                <a:gd name="connsiteX8" fmla="*/ 476250 w 1063625"/>
                <a:gd name="connsiteY8" fmla="*/ 1647825 h 1647825"/>
                <a:gd name="connsiteX9" fmla="*/ 384175 w 1063625"/>
                <a:gd name="connsiteY9" fmla="*/ 1631950 h 1647825"/>
                <a:gd name="connsiteX0" fmla="*/ 384175 w 1063625"/>
                <a:gd name="connsiteY0" fmla="*/ 1631950 h 1647825"/>
                <a:gd name="connsiteX1" fmla="*/ 409575 w 1063625"/>
                <a:gd name="connsiteY1" fmla="*/ 831850 h 1647825"/>
                <a:gd name="connsiteX2" fmla="*/ 0 w 1063625"/>
                <a:gd name="connsiteY2" fmla="*/ 682625 h 1647825"/>
                <a:gd name="connsiteX3" fmla="*/ 390525 w 1063625"/>
                <a:gd name="connsiteY3" fmla="*/ 794543 h 1647825"/>
                <a:gd name="connsiteX4" fmla="*/ 292100 w 1063625"/>
                <a:gd name="connsiteY4" fmla="*/ 0 h 1647825"/>
                <a:gd name="connsiteX5" fmla="*/ 527050 w 1063625"/>
                <a:gd name="connsiteY5" fmla="*/ 1127125 h 1647825"/>
                <a:gd name="connsiteX6" fmla="*/ 1063625 w 1063625"/>
                <a:gd name="connsiteY6" fmla="*/ 669925 h 1647825"/>
                <a:gd name="connsiteX7" fmla="*/ 536575 w 1063625"/>
                <a:gd name="connsiteY7" fmla="*/ 1187450 h 1647825"/>
                <a:gd name="connsiteX8" fmla="*/ 476250 w 1063625"/>
                <a:gd name="connsiteY8" fmla="*/ 1647825 h 1647825"/>
                <a:gd name="connsiteX9" fmla="*/ 384175 w 1063625"/>
                <a:gd name="connsiteY9" fmla="*/ 1631950 h 1647825"/>
                <a:gd name="connsiteX0" fmla="*/ 384175 w 1063625"/>
                <a:gd name="connsiteY0" fmla="*/ 1631950 h 1647825"/>
                <a:gd name="connsiteX1" fmla="*/ 409575 w 1063625"/>
                <a:gd name="connsiteY1" fmla="*/ 831850 h 1647825"/>
                <a:gd name="connsiteX2" fmla="*/ 0 w 1063625"/>
                <a:gd name="connsiteY2" fmla="*/ 682625 h 1647825"/>
                <a:gd name="connsiteX3" fmla="*/ 390525 w 1063625"/>
                <a:gd name="connsiteY3" fmla="*/ 794543 h 1647825"/>
                <a:gd name="connsiteX4" fmla="*/ 292100 w 1063625"/>
                <a:gd name="connsiteY4" fmla="*/ 0 h 1647825"/>
                <a:gd name="connsiteX5" fmla="*/ 527050 w 1063625"/>
                <a:gd name="connsiteY5" fmla="*/ 1127125 h 1647825"/>
                <a:gd name="connsiteX6" fmla="*/ 1063625 w 1063625"/>
                <a:gd name="connsiteY6" fmla="*/ 669925 h 1647825"/>
                <a:gd name="connsiteX7" fmla="*/ 536575 w 1063625"/>
                <a:gd name="connsiteY7" fmla="*/ 1187450 h 1647825"/>
                <a:gd name="connsiteX8" fmla="*/ 476250 w 1063625"/>
                <a:gd name="connsiteY8" fmla="*/ 1647825 h 1647825"/>
                <a:gd name="connsiteX9" fmla="*/ 384175 w 1063625"/>
                <a:gd name="connsiteY9" fmla="*/ 1631950 h 1647825"/>
                <a:gd name="connsiteX0" fmla="*/ 384175 w 1063625"/>
                <a:gd name="connsiteY0" fmla="*/ 1631950 h 1647825"/>
                <a:gd name="connsiteX1" fmla="*/ 409575 w 1063625"/>
                <a:gd name="connsiteY1" fmla="*/ 831850 h 1647825"/>
                <a:gd name="connsiteX2" fmla="*/ 0 w 1063625"/>
                <a:gd name="connsiteY2" fmla="*/ 682625 h 1647825"/>
                <a:gd name="connsiteX3" fmla="*/ 390525 w 1063625"/>
                <a:gd name="connsiteY3" fmla="*/ 794543 h 1647825"/>
                <a:gd name="connsiteX4" fmla="*/ 292100 w 1063625"/>
                <a:gd name="connsiteY4" fmla="*/ 0 h 1647825"/>
                <a:gd name="connsiteX5" fmla="*/ 527050 w 1063625"/>
                <a:gd name="connsiteY5" fmla="*/ 1127125 h 1647825"/>
                <a:gd name="connsiteX6" fmla="*/ 1063625 w 1063625"/>
                <a:gd name="connsiteY6" fmla="*/ 669925 h 1647825"/>
                <a:gd name="connsiteX7" fmla="*/ 536575 w 1063625"/>
                <a:gd name="connsiteY7" fmla="*/ 1187450 h 1647825"/>
                <a:gd name="connsiteX8" fmla="*/ 476250 w 1063625"/>
                <a:gd name="connsiteY8" fmla="*/ 1647825 h 1647825"/>
                <a:gd name="connsiteX9" fmla="*/ 384175 w 1063625"/>
                <a:gd name="connsiteY9" fmla="*/ 1631950 h 1647825"/>
                <a:gd name="connsiteX0" fmla="*/ 384175 w 1063625"/>
                <a:gd name="connsiteY0" fmla="*/ 1631950 h 1647825"/>
                <a:gd name="connsiteX1" fmla="*/ 409575 w 1063625"/>
                <a:gd name="connsiteY1" fmla="*/ 831850 h 1647825"/>
                <a:gd name="connsiteX2" fmla="*/ 0 w 1063625"/>
                <a:gd name="connsiteY2" fmla="*/ 682625 h 1647825"/>
                <a:gd name="connsiteX3" fmla="*/ 390525 w 1063625"/>
                <a:gd name="connsiteY3" fmla="*/ 794543 h 1647825"/>
                <a:gd name="connsiteX4" fmla="*/ 292100 w 1063625"/>
                <a:gd name="connsiteY4" fmla="*/ 0 h 1647825"/>
                <a:gd name="connsiteX5" fmla="*/ 527050 w 1063625"/>
                <a:gd name="connsiteY5" fmla="*/ 1127125 h 1647825"/>
                <a:gd name="connsiteX6" fmla="*/ 1063625 w 1063625"/>
                <a:gd name="connsiteY6" fmla="*/ 669925 h 1647825"/>
                <a:gd name="connsiteX7" fmla="*/ 536575 w 1063625"/>
                <a:gd name="connsiteY7" fmla="*/ 1187450 h 1647825"/>
                <a:gd name="connsiteX8" fmla="*/ 476250 w 1063625"/>
                <a:gd name="connsiteY8" fmla="*/ 1647825 h 1647825"/>
                <a:gd name="connsiteX9" fmla="*/ 384175 w 1063625"/>
                <a:gd name="connsiteY9" fmla="*/ 1631950 h 1647825"/>
                <a:gd name="connsiteX0" fmla="*/ 384175 w 1063625"/>
                <a:gd name="connsiteY0" fmla="*/ 1631950 h 1647825"/>
                <a:gd name="connsiteX1" fmla="*/ 409575 w 1063625"/>
                <a:gd name="connsiteY1" fmla="*/ 831850 h 1647825"/>
                <a:gd name="connsiteX2" fmla="*/ 0 w 1063625"/>
                <a:gd name="connsiteY2" fmla="*/ 682625 h 1647825"/>
                <a:gd name="connsiteX3" fmla="*/ 390525 w 1063625"/>
                <a:gd name="connsiteY3" fmla="*/ 794543 h 1647825"/>
                <a:gd name="connsiteX4" fmla="*/ 292100 w 1063625"/>
                <a:gd name="connsiteY4" fmla="*/ 0 h 1647825"/>
                <a:gd name="connsiteX5" fmla="*/ 527050 w 1063625"/>
                <a:gd name="connsiteY5" fmla="*/ 1127125 h 1647825"/>
                <a:gd name="connsiteX6" fmla="*/ 1063625 w 1063625"/>
                <a:gd name="connsiteY6" fmla="*/ 669925 h 1647825"/>
                <a:gd name="connsiteX7" fmla="*/ 536575 w 1063625"/>
                <a:gd name="connsiteY7" fmla="*/ 1187450 h 1647825"/>
                <a:gd name="connsiteX8" fmla="*/ 476250 w 1063625"/>
                <a:gd name="connsiteY8" fmla="*/ 1647825 h 1647825"/>
                <a:gd name="connsiteX9" fmla="*/ 384175 w 1063625"/>
                <a:gd name="connsiteY9" fmla="*/ 1631950 h 1647825"/>
                <a:gd name="connsiteX0" fmla="*/ 384175 w 1063625"/>
                <a:gd name="connsiteY0" fmla="*/ 1631950 h 1647825"/>
                <a:gd name="connsiteX1" fmla="*/ 409575 w 1063625"/>
                <a:gd name="connsiteY1" fmla="*/ 831850 h 1647825"/>
                <a:gd name="connsiteX2" fmla="*/ 0 w 1063625"/>
                <a:gd name="connsiteY2" fmla="*/ 682625 h 1647825"/>
                <a:gd name="connsiteX3" fmla="*/ 390525 w 1063625"/>
                <a:gd name="connsiteY3" fmla="*/ 794543 h 1647825"/>
                <a:gd name="connsiteX4" fmla="*/ 292100 w 1063625"/>
                <a:gd name="connsiteY4" fmla="*/ 0 h 1647825"/>
                <a:gd name="connsiteX5" fmla="*/ 527050 w 1063625"/>
                <a:gd name="connsiteY5" fmla="*/ 1127125 h 1647825"/>
                <a:gd name="connsiteX6" fmla="*/ 1063625 w 1063625"/>
                <a:gd name="connsiteY6" fmla="*/ 669925 h 1647825"/>
                <a:gd name="connsiteX7" fmla="*/ 536575 w 1063625"/>
                <a:gd name="connsiteY7" fmla="*/ 1187450 h 1647825"/>
                <a:gd name="connsiteX8" fmla="*/ 476250 w 1063625"/>
                <a:gd name="connsiteY8" fmla="*/ 1647825 h 1647825"/>
                <a:gd name="connsiteX9" fmla="*/ 384175 w 1063625"/>
                <a:gd name="connsiteY9" fmla="*/ 1631950 h 1647825"/>
                <a:gd name="connsiteX0" fmla="*/ 384175 w 1063625"/>
                <a:gd name="connsiteY0" fmla="*/ 1631950 h 1647825"/>
                <a:gd name="connsiteX1" fmla="*/ 409575 w 1063625"/>
                <a:gd name="connsiteY1" fmla="*/ 831850 h 1647825"/>
                <a:gd name="connsiteX2" fmla="*/ 0 w 1063625"/>
                <a:gd name="connsiteY2" fmla="*/ 682625 h 1647825"/>
                <a:gd name="connsiteX3" fmla="*/ 390525 w 1063625"/>
                <a:gd name="connsiteY3" fmla="*/ 794543 h 1647825"/>
                <a:gd name="connsiteX4" fmla="*/ 292100 w 1063625"/>
                <a:gd name="connsiteY4" fmla="*/ 0 h 1647825"/>
                <a:gd name="connsiteX5" fmla="*/ 527050 w 1063625"/>
                <a:gd name="connsiteY5" fmla="*/ 1127125 h 1647825"/>
                <a:gd name="connsiteX6" fmla="*/ 1063625 w 1063625"/>
                <a:gd name="connsiteY6" fmla="*/ 669925 h 1647825"/>
                <a:gd name="connsiteX7" fmla="*/ 536575 w 1063625"/>
                <a:gd name="connsiteY7" fmla="*/ 1187450 h 1647825"/>
                <a:gd name="connsiteX8" fmla="*/ 476250 w 1063625"/>
                <a:gd name="connsiteY8" fmla="*/ 1647825 h 1647825"/>
                <a:gd name="connsiteX9" fmla="*/ 384175 w 1063625"/>
                <a:gd name="connsiteY9" fmla="*/ 1631950 h 1647825"/>
                <a:gd name="connsiteX0" fmla="*/ 384175 w 1063625"/>
                <a:gd name="connsiteY0" fmla="*/ 1631950 h 1647825"/>
                <a:gd name="connsiteX1" fmla="*/ 409575 w 1063625"/>
                <a:gd name="connsiteY1" fmla="*/ 831850 h 1647825"/>
                <a:gd name="connsiteX2" fmla="*/ 0 w 1063625"/>
                <a:gd name="connsiteY2" fmla="*/ 682625 h 1647825"/>
                <a:gd name="connsiteX3" fmla="*/ 390525 w 1063625"/>
                <a:gd name="connsiteY3" fmla="*/ 794543 h 1647825"/>
                <a:gd name="connsiteX4" fmla="*/ 292100 w 1063625"/>
                <a:gd name="connsiteY4" fmla="*/ 0 h 1647825"/>
                <a:gd name="connsiteX5" fmla="*/ 527050 w 1063625"/>
                <a:gd name="connsiteY5" fmla="*/ 1127125 h 1647825"/>
                <a:gd name="connsiteX6" fmla="*/ 1063625 w 1063625"/>
                <a:gd name="connsiteY6" fmla="*/ 669925 h 1647825"/>
                <a:gd name="connsiteX7" fmla="*/ 536575 w 1063625"/>
                <a:gd name="connsiteY7" fmla="*/ 1187450 h 1647825"/>
                <a:gd name="connsiteX8" fmla="*/ 476250 w 1063625"/>
                <a:gd name="connsiteY8" fmla="*/ 1647825 h 1647825"/>
                <a:gd name="connsiteX9" fmla="*/ 384175 w 1063625"/>
                <a:gd name="connsiteY9" fmla="*/ 1631950 h 1647825"/>
                <a:gd name="connsiteX0" fmla="*/ 384175 w 1063625"/>
                <a:gd name="connsiteY0" fmla="*/ 1631950 h 1647825"/>
                <a:gd name="connsiteX1" fmla="*/ 409575 w 1063625"/>
                <a:gd name="connsiteY1" fmla="*/ 831850 h 1647825"/>
                <a:gd name="connsiteX2" fmla="*/ 0 w 1063625"/>
                <a:gd name="connsiteY2" fmla="*/ 682625 h 1647825"/>
                <a:gd name="connsiteX3" fmla="*/ 390525 w 1063625"/>
                <a:gd name="connsiteY3" fmla="*/ 794543 h 1647825"/>
                <a:gd name="connsiteX4" fmla="*/ 292100 w 1063625"/>
                <a:gd name="connsiteY4" fmla="*/ 0 h 1647825"/>
                <a:gd name="connsiteX5" fmla="*/ 527050 w 1063625"/>
                <a:gd name="connsiteY5" fmla="*/ 1127125 h 1647825"/>
                <a:gd name="connsiteX6" fmla="*/ 1063625 w 1063625"/>
                <a:gd name="connsiteY6" fmla="*/ 669925 h 1647825"/>
                <a:gd name="connsiteX7" fmla="*/ 536575 w 1063625"/>
                <a:gd name="connsiteY7" fmla="*/ 1187450 h 1647825"/>
                <a:gd name="connsiteX8" fmla="*/ 476250 w 1063625"/>
                <a:gd name="connsiteY8" fmla="*/ 1647825 h 1647825"/>
                <a:gd name="connsiteX9" fmla="*/ 384175 w 1063625"/>
                <a:gd name="connsiteY9" fmla="*/ 1631950 h 1647825"/>
                <a:gd name="connsiteX0" fmla="*/ 384175 w 1063625"/>
                <a:gd name="connsiteY0" fmla="*/ 1631950 h 1647825"/>
                <a:gd name="connsiteX1" fmla="*/ 409575 w 1063625"/>
                <a:gd name="connsiteY1" fmla="*/ 831850 h 1647825"/>
                <a:gd name="connsiteX2" fmla="*/ 0 w 1063625"/>
                <a:gd name="connsiteY2" fmla="*/ 682625 h 1647825"/>
                <a:gd name="connsiteX3" fmla="*/ 390525 w 1063625"/>
                <a:gd name="connsiteY3" fmla="*/ 794543 h 1647825"/>
                <a:gd name="connsiteX4" fmla="*/ 292100 w 1063625"/>
                <a:gd name="connsiteY4" fmla="*/ 0 h 1647825"/>
                <a:gd name="connsiteX5" fmla="*/ 527050 w 1063625"/>
                <a:gd name="connsiteY5" fmla="*/ 1127125 h 1647825"/>
                <a:gd name="connsiteX6" fmla="*/ 1063625 w 1063625"/>
                <a:gd name="connsiteY6" fmla="*/ 669925 h 1647825"/>
                <a:gd name="connsiteX7" fmla="*/ 536575 w 1063625"/>
                <a:gd name="connsiteY7" fmla="*/ 1187450 h 1647825"/>
                <a:gd name="connsiteX8" fmla="*/ 476250 w 1063625"/>
                <a:gd name="connsiteY8" fmla="*/ 1647825 h 1647825"/>
                <a:gd name="connsiteX9" fmla="*/ 384175 w 1063625"/>
                <a:gd name="connsiteY9" fmla="*/ 1631950 h 1647825"/>
                <a:gd name="connsiteX0" fmla="*/ 384175 w 1063625"/>
                <a:gd name="connsiteY0" fmla="*/ 1631950 h 1647825"/>
                <a:gd name="connsiteX1" fmla="*/ 409575 w 1063625"/>
                <a:gd name="connsiteY1" fmla="*/ 831850 h 1647825"/>
                <a:gd name="connsiteX2" fmla="*/ 0 w 1063625"/>
                <a:gd name="connsiteY2" fmla="*/ 682625 h 1647825"/>
                <a:gd name="connsiteX3" fmla="*/ 390525 w 1063625"/>
                <a:gd name="connsiteY3" fmla="*/ 794543 h 1647825"/>
                <a:gd name="connsiteX4" fmla="*/ 292100 w 1063625"/>
                <a:gd name="connsiteY4" fmla="*/ 0 h 1647825"/>
                <a:gd name="connsiteX5" fmla="*/ 527050 w 1063625"/>
                <a:gd name="connsiteY5" fmla="*/ 1127125 h 1647825"/>
                <a:gd name="connsiteX6" fmla="*/ 1063625 w 1063625"/>
                <a:gd name="connsiteY6" fmla="*/ 669925 h 1647825"/>
                <a:gd name="connsiteX7" fmla="*/ 536575 w 1063625"/>
                <a:gd name="connsiteY7" fmla="*/ 1187450 h 1647825"/>
                <a:gd name="connsiteX8" fmla="*/ 476250 w 1063625"/>
                <a:gd name="connsiteY8" fmla="*/ 1647825 h 1647825"/>
                <a:gd name="connsiteX9" fmla="*/ 384175 w 1063625"/>
                <a:gd name="connsiteY9" fmla="*/ 1631950 h 1647825"/>
                <a:gd name="connsiteX0" fmla="*/ 384175 w 1063625"/>
                <a:gd name="connsiteY0" fmla="*/ 1631950 h 1647825"/>
                <a:gd name="connsiteX1" fmla="*/ 409575 w 1063625"/>
                <a:gd name="connsiteY1" fmla="*/ 831850 h 1647825"/>
                <a:gd name="connsiteX2" fmla="*/ 0 w 1063625"/>
                <a:gd name="connsiteY2" fmla="*/ 682625 h 1647825"/>
                <a:gd name="connsiteX3" fmla="*/ 390525 w 1063625"/>
                <a:gd name="connsiteY3" fmla="*/ 794543 h 1647825"/>
                <a:gd name="connsiteX4" fmla="*/ 292100 w 1063625"/>
                <a:gd name="connsiteY4" fmla="*/ 0 h 1647825"/>
                <a:gd name="connsiteX5" fmla="*/ 527050 w 1063625"/>
                <a:gd name="connsiteY5" fmla="*/ 1127125 h 1647825"/>
                <a:gd name="connsiteX6" fmla="*/ 1063625 w 1063625"/>
                <a:gd name="connsiteY6" fmla="*/ 669925 h 1647825"/>
                <a:gd name="connsiteX7" fmla="*/ 536575 w 1063625"/>
                <a:gd name="connsiteY7" fmla="*/ 1187450 h 1647825"/>
                <a:gd name="connsiteX8" fmla="*/ 476250 w 1063625"/>
                <a:gd name="connsiteY8" fmla="*/ 1647825 h 1647825"/>
                <a:gd name="connsiteX9" fmla="*/ 384175 w 1063625"/>
                <a:gd name="connsiteY9" fmla="*/ 1631950 h 1647825"/>
                <a:gd name="connsiteX0" fmla="*/ 384175 w 1063625"/>
                <a:gd name="connsiteY0" fmla="*/ 1631950 h 1647825"/>
                <a:gd name="connsiteX1" fmla="*/ 409575 w 1063625"/>
                <a:gd name="connsiteY1" fmla="*/ 831850 h 1647825"/>
                <a:gd name="connsiteX2" fmla="*/ 0 w 1063625"/>
                <a:gd name="connsiteY2" fmla="*/ 682625 h 1647825"/>
                <a:gd name="connsiteX3" fmla="*/ 390525 w 1063625"/>
                <a:gd name="connsiteY3" fmla="*/ 794543 h 1647825"/>
                <a:gd name="connsiteX4" fmla="*/ 292100 w 1063625"/>
                <a:gd name="connsiteY4" fmla="*/ 0 h 1647825"/>
                <a:gd name="connsiteX5" fmla="*/ 527050 w 1063625"/>
                <a:gd name="connsiteY5" fmla="*/ 1127125 h 1647825"/>
                <a:gd name="connsiteX6" fmla="*/ 1063625 w 1063625"/>
                <a:gd name="connsiteY6" fmla="*/ 669925 h 1647825"/>
                <a:gd name="connsiteX7" fmla="*/ 536575 w 1063625"/>
                <a:gd name="connsiteY7" fmla="*/ 1187450 h 1647825"/>
                <a:gd name="connsiteX8" fmla="*/ 476250 w 1063625"/>
                <a:gd name="connsiteY8" fmla="*/ 1647825 h 1647825"/>
                <a:gd name="connsiteX9" fmla="*/ 384175 w 1063625"/>
                <a:gd name="connsiteY9" fmla="*/ 1631950 h 1647825"/>
                <a:gd name="connsiteX0" fmla="*/ 384175 w 1063625"/>
                <a:gd name="connsiteY0" fmla="*/ 1631950 h 1647825"/>
                <a:gd name="connsiteX1" fmla="*/ 409575 w 1063625"/>
                <a:gd name="connsiteY1" fmla="*/ 831850 h 1647825"/>
                <a:gd name="connsiteX2" fmla="*/ 0 w 1063625"/>
                <a:gd name="connsiteY2" fmla="*/ 682625 h 1647825"/>
                <a:gd name="connsiteX3" fmla="*/ 390525 w 1063625"/>
                <a:gd name="connsiteY3" fmla="*/ 794543 h 1647825"/>
                <a:gd name="connsiteX4" fmla="*/ 292100 w 1063625"/>
                <a:gd name="connsiteY4" fmla="*/ 0 h 1647825"/>
                <a:gd name="connsiteX5" fmla="*/ 527050 w 1063625"/>
                <a:gd name="connsiteY5" fmla="*/ 1127125 h 1647825"/>
                <a:gd name="connsiteX6" fmla="*/ 1063625 w 1063625"/>
                <a:gd name="connsiteY6" fmla="*/ 669925 h 1647825"/>
                <a:gd name="connsiteX7" fmla="*/ 536575 w 1063625"/>
                <a:gd name="connsiteY7" fmla="*/ 1187450 h 1647825"/>
                <a:gd name="connsiteX8" fmla="*/ 476250 w 1063625"/>
                <a:gd name="connsiteY8" fmla="*/ 1647825 h 1647825"/>
                <a:gd name="connsiteX9" fmla="*/ 384175 w 1063625"/>
                <a:gd name="connsiteY9" fmla="*/ 1631950 h 1647825"/>
                <a:gd name="connsiteX0" fmla="*/ 384175 w 1063625"/>
                <a:gd name="connsiteY0" fmla="*/ 1631950 h 1647825"/>
                <a:gd name="connsiteX1" fmla="*/ 409575 w 1063625"/>
                <a:gd name="connsiteY1" fmla="*/ 831850 h 1647825"/>
                <a:gd name="connsiteX2" fmla="*/ 0 w 1063625"/>
                <a:gd name="connsiteY2" fmla="*/ 682625 h 1647825"/>
                <a:gd name="connsiteX3" fmla="*/ 390525 w 1063625"/>
                <a:gd name="connsiteY3" fmla="*/ 794543 h 1647825"/>
                <a:gd name="connsiteX4" fmla="*/ 292100 w 1063625"/>
                <a:gd name="connsiteY4" fmla="*/ 0 h 1647825"/>
                <a:gd name="connsiteX5" fmla="*/ 527050 w 1063625"/>
                <a:gd name="connsiteY5" fmla="*/ 1127125 h 1647825"/>
                <a:gd name="connsiteX6" fmla="*/ 1063625 w 1063625"/>
                <a:gd name="connsiteY6" fmla="*/ 669925 h 1647825"/>
                <a:gd name="connsiteX7" fmla="*/ 536575 w 1063625"/>
                <a:gd name="connsiteY7" fmla="*/ 1187450 h 1647825"/>
                <a:gd name="connsiteX8" fmla="*/ 476250 w 1063625"/>
                <a:gd name="connsiteY8" fmla="*/ 1647825 h 1647825"/>
                <a:gd name="connsiteX9" fmla="*/ 384175 w 1063625"/>
                <a:gd name="connsiteY9" fmla="*/ 1631950 h 1647825"/>
                <a:gd name="connsiteX0" fmla="*/ 384175 w 1063625"/>
                <a:gd name="connsiteY0" fmla="*/ 1631950 h 1647825"/>
                <a:gd name="connsiteX1" fmla="*/ 409575 w 1063625"/>
                <a:gd name="connsiteY1" fmla="*/ 831850 h 1647825"/>
                <a:gd name="connsiteX2" fmla="*/ 0 w 1063625"/>
                <a:gd name="connsiteY2" fmla="*/ 682625 h 1647825"/>
                <a:gd name="connsiteX3" fmla="*/ 390525 w 1063625"/>
                <a:gd name="connsiteY3" fmla="*/ 794543 h 1647825"/>
                <a:gd name="connsiteX4" fmla="*/ 292100 w 1063625"/>
                <a:gd name="connsiteY4" fmla="*/ 0 h 1647825"/>
                <a:gd name="connsiteX5" fmla="*/ 527050 w 1063625"/>
                <a:gd name="connsiteY5" fmla="*/ 1127125 h 1647825"/>
                <a:gd name="connsiteX6" fmla="*/ 1063625 w 1063625"/>
                <a:gd name="connsiteY6" fmla="*/ 669925 h 1647825"/>
                <a:gd name="connsiteX7" fmla="*/ 536575 w 1063625"/>
                <a:gd name="connsiteY7" fmla="*/ 1187450 h 1647825"/>
                <a:gd name="connsiteX8" fmla="*/ 476250 w 1063625"/>
                <a:gd name="connsiteY8" fmla="*/ 1647825 h 1647825"/>
                <a:gd name="connsiteX9" fmla="*/ 384175 w 1063625"/>
                <a:gd name="connsiteY9" fmla="*/ 1631950 h 1647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3625" h="1647825">
                  <a:moveTo>
                    <a:pt x="384175" y="1631950"/>
                  </a:moveTo>
                  <a:cubicBezTo>
                    <a:pt x="602192" y="1296194"/>
                    <a:pt x="453495" y="1046163"/>
                    <a:pt x="409575" y="831850"/>
                  </a:cubicBezTo>
                  <a:cubicBezTo>
                    <a:pt x="184150" y="823383"/>
                    <a:pt x="111125" y="767292"/>
                    <a:pt x="0" y="682625"/>
                  </a:cubicBezTo>
                  <a:cubicBezTo>
                    <a:pt x="174625" y="774700"/>
                    <a:pt x="273050" y="797718"/>
                    <a:pt x="390525" y="794543"/>
                  </a:cubicBezTo>
                  <a:cubicBezTo>
                    <a:pt x="300567" y="601926"/>
                    <a:pt x="159808" y="350573"/>
                    <a:pt x="292100" y="0"/>
                  </a:cubicBezTo>
                  <a:cubicBezTo>
                    <a:pt x="148167" y="509058"/>
                    <a:pt x="470958" y="732367"/>
                    <a:pt x="527050" y="1127125"/>
                  </a:cubicBezTo>
                  <a:cubicBezTo>
                    <a:pt x="734483" y="903288"/>
                    <a:pt x="932393" y="969962"/>
                    <a:pt x="1063625" y="669925"/>
                  </a:cubicBezTo>
                  <a:cubicBezTo>
                    <a:pt x="1011767" y="932920"/>
                    <a:pt x="624153" y="1012560"/>
                    <a:pt x="536575" y="1187450"/>
                  </a:cubicBezTo>
                  <a:cubicBezTo>
                    <a:pt x="580761" y="1359958"/>
                    <a:pt x="513027" y="1515798"/>
                    <a:pt x="476250" y="1647825"/>
                  </a:cubicBezTo>
                  <a:lnTo>
                    <a:pt x="384175" y="1631950"/>
                  </a:lnTo>
                  <a:close/>
                </a:path>
              </a:pathLst>
            </a:custGeom>
            <a:solidFill>
              <a:srgbClr val="4FA5E3">
                <a:lumMod val="20000"/>
                <a:lumOff val="80000"/>
              </a:srgbClr>
            </a:solidFill>
            <a:ln w="3175" cap="flat" cmpd="sng" algn="ctr">
              <a:noFill/>
              <a:prstDash val="solid"/>
              <a:miter lim="800000"/>
            </a:ln>
            <a:effectLst/>
          </p:spPr>
          <p:txBody>
            <a:bodyPr rtlCol="0" anchor="ctr"/>
            <a:lstStyle/>
            <a:p>
              <a:pPr marL="0" marR="0" lvl="0" indent="0" algn="ctr" defTabSz="914446"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a:ln>
                  <a:noFill/>
                </a:ln>
                <a:solidFill>
                  <a:srgbClr val="FFFFFF"/>
                </a:solidFill>
                <a:effectLst/>
                <a:uLnTx/>
                <a:uFillTx/>
                <a:latin typeface="Century Gothic"/>
                <a:ea typeface="微软雅黑"/>
                <a:cs typeface="+mn-cs"/>
              </a:endParaRPr>
            </a:p>
          </p:txBody>
        </p:sp>
      </p:grpSp>
      <p:grpSp>
        <p:nvGrpSpPr>
          <p:cNvPr id="21" name="组合 53"/>
          <p:cNvGrpSpPr/>
          <p:nvPr/>
        </p:nvGrpSpPr>
        <p:grpSpPr>
          <a:xfrm>
            <a:off x="5777678" y="1843071"/>
            <a:ext cx="5759040" cy="646331"/>
            <a:chOff x="5337194" y="2038876"/>
            <a:chExt cx="5759040" cy="646331"/>
          </a:xfrm>
        </p:grpSpPr>
        <p:sp>
          <p:nvSpPr>
            <p:cNvPr id="22" name="椭圆 54"/>
            <p:cNvSpPr>
              <a:spLocks noChangeAspect="1"/>
            </p:cNvSpPr>
            <p:nvPr/>
          </p:nvSpPr>
          <p:spPr>
            <a:xfrm>
              <a:off x="5337194" y="2148747"/>
              <a:ext cx="501571" cy="501571"/>
            </a:xfrm>
            <a:prstGeom prst="ellipse">
              <a:avLst/>
            </a:prstGeom>
            <a:solidFill>
              <a:srgbClr val="8EC83E"/>
            </a:solidFill>
            <a:ln w="12700" cap="flat" cmpd="sng" algn="ctr">
              <a:noFill/>
              <a:prstDash val="solid"/>
              <a:miter lim="800000"/>
            </a:ln>
            <a:effectLst/>
          </p:spPr>
          <p:txBody>
            <a:bodyPr rtlCol="0" anchor="ctr"/>
            <a:lstStyle/>
            <a:p>
              <a:pPr marL="0" marR="0" lvl="0" indent="0" algn="just" defTabSz="914446" eaLnBrk="1" fontAlgn="auto" latinLnBrk="0" hangingPunct="1">
                <a:lnSpc>
                  <a:spcPct val="100000"/>
                </a:lnSpc>
                <a:spcBef>
                  <a:spcPts val="0"/>
                </a:spcBef>
                <a:spcAft>
                  <a:spcPts val="0"/>
                </a:spcAft>
                <a:buClrTx/>
                <a:buSzTx/>
                <a:buFontTx/>
                <a:buNone/>
                <a:tabLst/>
                <a:defRPr/>
              </a:pPr>
              <a:r>
                <a:rPr kumimoji="0" lang="en-US" altLang="zh-CN" sz="2400" b="1" i="0" u="none" strike="noStrike" kern="0" cap="none" spc="0" normalizeH="0" baseline="0" noProof="0" dirty="0">
                  <a:ln>
                    <a:noFill/>
                  </a:ln>
                  <a:solidFill>
                    <a:srgbClr val="FFFFFF"/>
                  </a:solidFill>
                  <a:effectLst/>
                  <a:uLnTx/>
                  <a:uFillTx/>
                  <a:latin typeface="Century Gothic"/>
                  <a:ea typeface="微软雅黑"/>
                  <a:cs typeface="+mn-cs"/>
                </a:rPr>
                <a:t>1</a:t>
              </a:r>
              <a:endParaRPr kumimoji="0" lang="zh-CN" altLang="en-US" sz="2400" b="1" i="0" u="none" strike="noStrike" kern="0" cap="none" spc="0" normalizeH="0" baseline="0" noProof="0" dirty="0">
                <a:ln>
                  <a:noFill/>
                </a:ln>
                <a:solidFill>
                  <a:srgbClr val="FFFFFF"/>
                </a:solidFill>
                <a:effectLst/>
                <a:uLnTx/>
                <a:uFillTx/>
                <a:latin typeface="Century Gothic"/>
                <a:ea typeface="微软雅黑"/>
                <a:cs typeface="+mn-cs"/>
              </a:endParaRPr>
            </a:p>
          </p:txBody>
        </p:sp>
        <p:sp>
          <p:nvSpPr>
            <p:cNvPr id="24" name="矩形 56"/>
            <p:cNvSpPr/>
            <p:nvPr/>
          </p:nvSpPr>
          <p:spPr>
            <a:xfrm>
              <a:off x="5868867" y="2038876"/>
              <a:ext cx="5227367" cy="646331"/>
            </a:xfrm>
            <a:prstGeom prst="rect">
              <a:avLst/>
            </a:prstGeom>
          </p:spPr>
          <p:txBody>
            <a:bodyPr wrap="square">
              <a:spAutoFit/>
            </a:bodyPr>
            <a:lstStyle/>
            <a:p>
              <a:pPr algn="just"/>
              <a:r>
                <a:rPr lang="ru-RU" dirty="0">
                  <a:solidFill>
                    <a:schemeClr val="accent1">
                      <a:lumMod val="75000"/>
                    </a:schemeClr>
                  </a:solidFill>
                </a:rPr>
                <a:t>Дальнейшее  развитие  и  эффективное  использование  педагогического потенциала ДОУ</a:t>
              </a:r>
              <a:endParaRPr lang="ru-RU" altLang="zh-CN" sz="1400" dirty="0">
                <a:solidFill>
                  <a:schemeClr val="accent1">
                    <a:lumMod val="75000"/>
                  </a:schemeClr>
                </a:solidFill>
                <a:latin typeface="+mn-ea"/>
                <a:cs typeface="Open Sans" panose="020B0606030504020204" pitchFamily="34" charset="0"/>
              </a:endParaRPr>
            </a:p>
          </p:txBody>
        </p:sp>
      </p:grpSp>
      <p:grpSp>
        <p:nvGrpSpPr>
          <p:cNvPr id="25" name="组合 57"/>
          <p:cNvGrpSpPr/>
          <p:nvPr/>
        </p:nvGrpSpPr>
        <p:grpSpPr>
          <a:xfrm>
            <a:off x="5777678" y="2658600"/>
            <a:ext cx="5759039" cy="923330"/>
            <a:chOff x="5337194" y="3003261"/>
            <a:chExt cx="5759039" cy="923330"/>
          </a:xfrm>
        </p:grpSpPr>
        <p:sp>
          <p:nvSpPr>
            <p:cNvPr id="26" name="椭圆 58"/>
            <p:cNvSpPr>
              <a:spLocks noChangeAspect="1"/>
            </p:cNvSpPr>
            <p:nvPr/>
          </p:nvSpPr>
          <p:spPr>
            <a:xfrm>
              <a:off x="5337194" y="3103542"/>
              <a:ext cx="501571" cy="501571"/>
            </a:xfrm>
            <a:prstGeom prst="ellipse">
              <a:avLst/>
            </a:prstGeom>
            <a:solidFill>
              <a:srgbClr val="30B9EC"/>
            </a:solidFill>
            <a:ln w="12700" cap="flat" cmpd="sng" algn="ctr">
              <a:noFill/>
              <a:prstDash val="solid"/>
              <a:miter lim="800000"/>
            </a:ln>
            <a:effectLst/>
          </p:spPr>
          <p:txBody>
            <a:bodyPr rtlCol="0" anchor="ctr"/>
            <a:lstStyle/>
            <a:p>
              <a:pPr marL="0" marR="0" lvl="0" indent="0" algn="ctr" defTabSz="914446" eaLnBrk="1" fontAlgn="auto" latinLnBrk="0" hangingPunct="1">
                <a:lnSpc>
                  <a:spcPct val="100000"/>
                </a:lnSpc>
                <a:spcBef>
                  <a:spcPts val="0"/>
                </a:spcBef>
                <a:spcAft>
                  <a:spcPts val="0"/>
                </a:spcAft>
                <a:buClrTx/>
                <a:buSzTx/>
                <a:buFontTx/>
                <a:buNone/>
                <a:tabLst/>
                <a:defRPr/>
              </a:pPr>
              <a:r>
                <a:rPr kumimoji="0" lang="en-US" altLang="zh-CN" sz="2400" b="1" i="0" u="none" strike="noStrike" kern="0" cap="none" spc="0" normalizeH="0" baseline="0" noProof="0" dirty="0">
                  <a:ln>
                    <a:noFill/>
                  </a:ln>
                  <a:solidFill>
                    <a:srgbClr val="FFFFFF"/>
                  </a:solidFill>
                  <a:effectLst/>
                  <a:uLnTx/>
                  <a:uFillTx/>
                  <a:latin typeface="Century Gothic"/>
                  <a:ea typeface="微软雅黑"/>
                  <a:cs typeface="+mn-cs"/>
                </a:rPr>
                <a:t>2</a:t>
              </a:r>
              <a:endParaRPr kumimoji="0" lang="zh-CN" altLang="en-US" sz="2400" b="1" i="0" u="none" strike="noStrike" kern="0" cap="none" spc="0" normalizeH="0" baseline="0" noProof="0" dirty="0">
                <a:ln>
                  <a:noFill/>
                </a:ln>
                <a:solidFill>
                  <a:srgbClr val="FFFFFF"/>
                </a:solidFill>
                <a:effectLst/>
                <a:uLnTx/>
                <a:uFillTx/>
                <a:latin typeface="Century Gothic"/>
                <a:ea typeface="微软雅黑"/>
                <a:cs typeface="+mn-cs"/>
              </a:endParaRPr>
            </a:p>
          </p:txBody>
        </p:sp>
        <p:sp>
          <p:nvSpPr>
            <p:cNvPr id="28" name="矩形 60"/>
            <p:cNvSpPr/>
            <p:nvPr/>
          </p:nvSpPr>
          <p:spPr>
            <a:xfrm>
              <a:off x="5868866" y="3003261"/>
              <a:ext cx="5227367" cy="923330"/>
            </a:xfrm>
            <a:prstGeom prst="rect">
              <a:avLst/>
            </a:prstGeom>
          </p:spPr>
          <p:txBody>
            <a:bodyPr wrap="square">
              <a:spAutoFit/>
            </a:bodyPr>
            <a:lstStyle/>
            <a:p>
              <a:pPr algn="just"/>
              <a:r>
                <a:rPr lang="ru-RU" dirty="0">
                  <a:solidFill>
                    <a:srgbClr val="00B0F0"/>
                  </a:solidFill>
                </a:rPr>
                <a:t>Увеличение  процента  подготовленности  кадров  в  области  владения компьютером, информационными технологиями</a:t>
              </a:r>
              <a:endParaRPr lang="ru-RU" altLang="zh-CN" sz="1400" dirty="0">
                <a:solidFill>
                  <a:srgbClr val="00B0F0"/>
                </a:solidFill>
                <a:latin typeface="+mn-ea"/>
                <a:cs typeface="Open Sans" panose="020B0606030504020204" pitchFamily="34" charset="0"/>
              </a:endParaRPr>
            </a:p>
          </p:txBody>
        </p:sp>
      </p:grpSp>
      <p:grpSp>
        <p:nvGrpSpPr>
          <p:cNvPr id="29" name="组合 61"/>
          <p:cNvGrpSpPr/>
          <p:nvPr/>
        </p:nvGrpSpPr>
        <p:grpSpPr>
          <a:xfrm>
            <a:off x="5777678" y="3719193"/>
            <a:ext cx="5780740" cy="1477328"/>
            <a:chOff x="5337194" y="3914998"/>
            <a:chExt cx="5780740" cy="1477328"/>
          </a:xfrm>
        </p:grpSpPr>
        <p:sp>
          <p:nvSpPr>
            <p:cNvPr id="30" name="椭圆 62"/>
            <p:cNvSpPr>
              <a:spLocks noChangeAspect="1"/>
            </p:cNvSpPr>
            <p:nvPr/>
          </p:nvSpPr>
          <p:spPr>
            <a:xfrm>
              <a:off x="5337194" y="4058337"/>
              <a:ext cx="501571" cy="501571"/>
            </a:xfrm>
            <a:prstGeom prst="ellipse">
              <a:avLst/>
            </a:prstGeom>
            <a:solidFill>
              <a:srgbClr val="FFC000"/>
            </a:solidFill>
            <a:ln w="12700" cap="flat" cmpd="sng" algn="ctr">
              <a:noFill/>
              <a:prstDash val="solid"/>
              <a:miter lim="800000"/>
            </a:ln>
            <a:effectLst/>
          </p:spPr>
          <p:txBody>
            <a:bodyPr rtlCol="0" anchor="ctr"/>
            <a:lstStyle/>
            <a:p>
              <a:pPr marL="0" marR="0" lvl="0" indent="0" algn="ctr" defTabSz="914446" eaLnBrk="1" fontAlgn="auto" latinLnBrk="0" hangingPunct="1">
                <a:lnSpc>
                  <a:spcPct val="100000"/>
                </a:lnSpc>
                <a:spcBef>
                  <a:spcPts val="0"/>
                </a:spcBef>
                <a:spcAft>
                  <a:spcPts val="0"/>
                </a:spcAft>
                <a:buClrTx/>
                <a:buSzTx/>
                <a:buFontTx/>
                <a:buNone/>
                <a:tabLst/>
                <a:defRPr/>
              </a:pPr>
              <a:r>
                <a:rPr kumimoji="0" lang="en-US" altLang="zh-CN" sz="2400" b="1" i="0" u="none" strike="noStrike" kern="0" cap="none" spc="0" normalizeH="0" baseline="0" noProof="0" dirty="0">
                  <a:ln>
                    <a:noFill/>
                  </a:ln>
                  <a:solidFill>
                    <a:srgbClr val="FFFFFF"/>
                  </a:solidFill>
                  <a:effectLst/>
                  <a:uLnTx/>
                  <a:uFillTx/>
                  <a:latin typeface="Century Gothic"/>
                  <a:ea typeface="微软雅黑"/>
                  <a:cs typeface="+mn-cs"/>
                </a:rPr>
                <a:t>3</a:t>
              </a:r>
              <a:endParaRPr kumimoji="0" lang="zh-CN" altLang="en-US" sz="2400" b="1" i="0" u="none" strike="noStrike" kern="0" cap="none" spc="0" normalizeH="0" baseline="0" noProof="0" dirty="0">
                <a:ln>
                  <a:noFill/>
                </a:ln>
                <a:solidFill>
                  <a:srgbClr val="FFFFFF"/>
                </a:solidFill>
                <a:effectLst/>
                <a:uLnTx/>
                <a:uFillTx/>
                <a:latin typeface="Century Gothic"/>
                <a:ea typeface="微软雅黑"/>
                <a:cs typeface="+mn-cs"/>
              </a:endParaRPr>
            </a:p>
          </p:txBody>
        </p:sp>
        <p:sp>
          <p:nvSpPr>
            <p:cNvPr id="32" name="矩形 64"/>
            <p:cNvSpPr/>
            <p:nvPr/>
          </p:nvSpPr>
          <p:spPr>
            <a:xfrm>
              <a:off x="5890567" y="3914998"/>
              <a:ext cx="5227367" cy="1477328"/>
            </a:xfrm>
            <a:prstGeom prst="rect">
              <a:avLst/>
            </a:prstGeom>
          </p:spPr>
          <p:txBody>
            <a:bodyPr wrap="square">
              <a:spAutoFit/>
            </a:bodyPr>
            <a:lstStyle/>
            <a:p>
              <a:pPr algn="just"/>
              <a:r>
                <a:rPr lang="ru-RU" dirty="0">
                  <a:solidFill>
                    <a:schemeClr val="accent3">
                      <a:lumMod val="75000"/>
                    </a:schemeClr>
                  </a:solidFill>
                </a:rPr>
                <a:t>Повышение уровня личностно-профессиональной готовности педагогов и специалистов ДОУ к использованию нетрадиционных форм непрерывного </a:t>
              </a:r>
            </a:p>
            <a:p>
              <a:r>
                <a:rPr lang="ru-RU" dirty="0">
                  <a:solidFill>
                    <a:schemeClr val="accent3">
                      <a:lumMod val="75000"/>
                    </a:schemeClr>
                  </a:solidFill>
                </a:rPr>
                <a:t>образования в межкурсовой период</a:t>
              </a:r>
              <a:r>
                <a:rPr lang="ru-RU" altLang="zh-CN" sz="1400" dirty="0">
                  <a:solidFill>
                    <a:schemeClr val="accent3">
                      <a:lumMod val="75000"/>
                    </a:schemeClr>
                  </a:solidFill>
                  <a:latin typeface="+mn-ea"/>
                  <a:cs typeface="Open Sans" panose="020B0606030504020204" pitchFamily="34" charset="0"/>
                </a:rPr>
                <a:t> </a:t>
              </a:r>
            </a:p>
          </p:txBody>
        </p:sp>
      </p:grpSp>
      <p:grpSp>
        <p:nvGrpSpPr>
          <p:cNvPr id="33" name="组合 65"/>
          <p:cNvGrpSpPr/>
          <p:nvPr/>
        </p:nvGrpSpPr>
        <p:grpSpPr>
          <a:xfrm>
            <a:off x="5752328" y="4952986"/>
            <a:ext cx="5780740" cy="1280650"/>
            <a:chOff x="5337194" y="4986194"/>
            <a:chExt cx="5780740" cy="1280650"/>
          </a:xfrm>
        </p:grpSpPr>
        <p:sp>
          <p:nvSpPr>
            <p:cNvPr id="34" name="椭圆 66"/>
            <p:cNvSpPr>
              <a:spLocks noChangeAspect="1"/>
            </p:cNvSpPr>
            <p:nvPr/>
          </p:nvSpPr>
          <p:spPr>
            <a:xfrm>
              <a:off x="5337194" y="4986194"/>
              <a:ext cx="501571" cy="501571"/>
            </a:xfrm>
            <a:prstGeom prst="ellipse">
              <a:avLst/>
            </a:prstGeom>
            <a:solidFill>
              <a:srgbClr val="ED5D6E"/>
            </a:solidFill>
            <a:ln w="12700" cap="flat" cmpd="sng" algn="ctr">
              <a:noFill/>
              <a:prstDash val="solid"/>
              <a:miter lim="800000"/>
            </a:ln>
            <a:effectLst/>
          </p:spPr>
          <p:txBody>
            <a:bodyPr rtlCol="0" anchor="ctr"/>
            <a:lstStyle/>
            <a:p>
              <a:pPr marL="0" marR="0" lvl="0" indent="0" algn="ctr" defTabSz="914446" eaLnBrk="1" fontAlgn="auto" latinLnBrk="0" hangingPunct="1">
                <a:lnSpc>
                  <a:spcPct val="100000"/>
                </a:lnSpc>
                <a:spcBef>
                  <a:spcPts val="0"/>
                </a:spcBef>
                <a:spcAft>
                  <a:spcPts val="0"/>
                </a:spcAft>
                <a:buClrTx/>
                <a:buSzTx/>
                <a:buFontTx/>
                <a:buNone/>
                <a:tabLst/>
                <a:defRPr/>
              </a:pPr>
              <a:r>
                <a:rPr kumimoji="0" lang="en-US" altLang="zh-CN" sz="2400" b="1" i="0" u="none" strike="noStrike" kern="0" cap="none" spc="0" normalizeH="0" baseline="0" noProof="0" dirty="0">
                  <a:ln>
                    <a:noFill/>
                  </a:ln>
                  <a:solidFill>
                    <a:srgbClr val="FFFFFF"/>
                  </a:solidFill>
                  <a:effectLst/>
                  <a:uLnTx/>
                  <a:uFillTx/>
                  <a:latin typeface="Century Gothic"/>
                  <a:ea typeface="微软雅黑"/>
                  <a:cs typeface="+mn-cs"/>
                </a:rPr>
                <a:t>4</a:t>
              </a:r>
              <a:endParaRPr kumimoji="0" lang="zh-CN" altLang="en-US" sz="2400" b="1" i="0" u="none" strike="noStrike" kern="0" cap="none" spc="0" normalizeH="0" baseline="0" noProof="0" dirty="0">
                <a:ln>
                  <a:noFill/>
                </a:ln>
                <a:solidFill>
                  <a:srgbClr val="FFFFFF"/>
                </a:solidFill>
                <a:effectLst/>
                <a:uLnTx/>
                <a:uFillTx/>
                <a:latin typeface="Century Gothic"/>
                <a:ea typeface="微软雅黑"/>
                <a:cs typeface="+mn-cs"/>
              </a:endParaRPr>
            </a:p>
          </p:txBody>
        </p:sp>
        <p:sp>
          <p:nvSpPr>
            <p:cNvPr id="36" name="矩形 68"/>
            <p:cNvSpPr/>
            <p:nvPr/>
          </p:nvSpPr>
          <p:spPr>
            <a:xfrm>
              <a:off x="5890567" y="5343514"/>
              <a:ext cx="5227367" cy="923330"/>
            </a:xfrm>
            <a:prstGeom prst="rect">
              <a:avLst/>
            </a:prstGeom>
          </p:spPr>
          <p:txBody>
            <a:bodyPr wrap="square">
              <a:spAutoFit/>
            </a:bodyPr>
            <a:lstStyle/>
            <a:p>
              <a:pPr algn="just"/>
              <a:r>
                <a:rPr lang="ru-RU" dirty="0">
                  <a:solidFill>
                    <a:srgbClr val="FF0000"/>
                  </a:solidFill>
                </a:rPr>
                <a:t>Расширение  сотрудничества  с  методическими службами  других  ДОУ, организация совместных проектов, апробации инновационных технологий</a:t>
              </a:r>
              <a:endParaRPr lang="ru-RU" altLang="zh-CN" sz="1400" dirty="0">
                <a:solidFill>
                  <a:srgbClr val="FF0000"/>
                </a:solidFill>
                <a:latin typeface="+mn-ea"/>
                <a:cs typeface="Open Sans" panose="020B0606030504020204" pitchFamily="34" charset="0"/>
              </a:endParaRPr>
            </a:p>
          </p:txBody>
        </p:sp>
      </p:grpSp>
      <p:sp>
        <p:nvSpPr>
          <p:cNvPr id="2" name="Заголовок 1">
            <a:extLst>
              <a:ext uri="{FF2B5EF4-FFF2-40B4-BE49-F238E27FC236}">
                <a16:creationId xmlns:a16="http://schemas.microsoft.com/office/drawing/2014/main" id="{8868CA5C-1593-48F3-8290-D08311EC7E0D}"/>
              </a:ext>
            </a:extLst>
          </p:cNvPr>
          <p:cNvSpPr>
            <a:spLocks noGrp="1"/>
          </p:cNvSpPr>
          <p:nvPr>
            <p:ph type="title"/>
          </p:nvPr>
        </p:nvSpPr>
        <p:spPr>
          <a:xfrm>
            <a:off x="1143000" y="609600"/>
            <a:ext cx="9875520" cy="1356360"/>
          </a:xfrm>
        </p:spPr>
        <p:txBody>
          <a:bodyPr/>
          <a:lstStyle/>
          <a:p>
            <a:r>
              <a:rPr lang="ru-RU" dirty="0"/>
              <a:t>Перспективы развития методической службы ДОУ</a:t>
            </a:r>
          </a:p>
        </p:txBody>
      </p:sp>
    </p:spTree>
    <p:extLst>
      <p:ext uri="{BB962C8B-B14F-4D97-AF65-F5344CB8AC3E}">
        <p14:creationId xmlns:p14="http://schemas.microsoft.com/office/powerpoint/2010/main" val="2237346617"/>
      </p:ext>
    </p:extLst>
  </p:cSld>
  <p:clrMapOvr>
    <a:masterClrMapping/>
  </p:clrMapOvr>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2" presetClass="entr" presetSubtype="2" fill="hold" nodeType="withEffect" p14:presetBounceEnd="52000">
                                      <p:stCondLst>
                                        <p:cond delay="750"/>
                                      </p:stCondLst>
                                      <p:childTnLst>
                                        <p:set>
                                          <p:cBhvr>
                                            <p:cTn id="11" dur="1" fill="hold">
                                              <p:stCondLst>
                                                <p:cond delay="0"/>
                                              </p:stCondLst>
                                            </p:cTn>
                                            <p:tgtEl>
                                              <p:spTgt spid="21"/>
                                            </p:tgtEl>
                                            <p:attrNameLst>
                                              <p:attrName>style.visibility</p:attrName>
                                            </p:attrNameLst>
                                          </p:cBhvr>
                                          <p:to>
                                            <p:strVal val="visible"/>
                                          </p:to>
                                        </p:set>
                                        <p:anim calcmode="lin" valueType="num" p14:bounceEnd="52000">
                                          <p:cBhvr additive="base">
                                            <p:cTn id="12" dur="500" fill="hold"/>
                                            <p:tgtEl>
                                              <p:spTgt spid="21"/>
                                            </p:tgtEl>
                                            <p:attrNameLst>
                                              <p:attrName>ppt_x</p:attrName>
                                            </p:attrNameLst>
                                          </p:cBhvr>
                                          <p:tavLst>
                                            <p:tav tm="0">
                                              <p:val>
                                                <p:strVal val="1+#ppt_w/2"/>
                                              </p:val>
                                            </p:tav>
                                            <p:tav tm="100000">
                                              <p:val>
                                                <p:strVal val="#ppt_x"/>
                                              </p:val>
                                            </p:tav>
                                          </p:tavLst>
                                        </p:anim>
                                        <p:anim calcmode="lin" valueType="num" p14:bounceEnd="52000">
                                          <p:cBhvr additive="base">
                                            <p:cTn id="13" dur="500" fill="hold"/>
                                            <p:tgtEl>
                                              <p:spTgt spid="21"/>
                                            </p:tgtEl>
                                            <p:attrNameLst>
                                              <p:attrName>ppt_y</p:attrName>
                                            </p:attrNameLst>
                                          </p:cBhvr>
                                          <p:tavLst>
                                            <p:tav tm="0">
                                              <p:val>
                                                <p:strVal val="#ppt_y"/>
                                              </p:val>
                                            </p:tav>
                                            <p:tav tm="100000">
                                              <p:val>
                                                <p:strVal val="#ppt_y"/>
                                              </p:val>
                                            </p:tav>
                                          </p:tavLst>
                                        </p:anim>
                                      </p:childTnLst>
                                    </p:cTn>
                                  </p:par>
                                  <p:par>
                                    <p:cTn id="14" presetID="2" presetClass="entr" presetSubtype="2" fill="hold" nodeType="withEffect" p14:presetBounceEnd="52000">
                                      <p:stCondLst>
                                        <p:cond delay="1000"/>
                                      </p:stCondLst>
                                      <p:childTnLst>
                                        <p:set>
                                          <p:cBhvr>
                                            <p:cTn id="15" dur="1" fill="hold">
                                              <p:stCondLst>
                                                <p:cond delay="0"/>
                                              </p:stCondLst>
                                            </p:cTn>
                                            <p:tgtEl>
                                              <p:spTgt spid="25"/>
                                            </p:tgtEl>
                                            <p:attrNameLst>
                                              <p:attrName>style.visibility</p:attrName>
                                            </p:attrNameLst>
                                          </p:cBhvr>
                                          <p:to>
                                            <p:strVal val="visible"/>
                                          </p:to>
                                        </p:set>
                                        <p:anim calcmode="lin" valueType="num" p14:bounceEnd="52000">
                                          <p:cBhvr additive="base">
                                            <p:cTn id="16" dur="500" fill="hold"/>
                                            <p:tgtEl>
                                              <p:spTgt spid="25"/>
                                            </p:tgtEl>
                                            <p:attrNameLst>
                                              <p:attrName>ppt_x</p:attrName>
                                            </p:attrNameLst>
                                          </p:cBhvr>
                                          <p:tavLst>
                                            <p:tav tm="0">
                                              <p:val>
                                                <p:strVal val="1+#ppt_w/2"/>
                                              </p:val>
                                            </p:tav>
                                            <p:tav tm="100000">
                                              <p:val>
                                                <p:strVal val="#ppt_x"/>
                                              </p:val>
                                            </p:tav>
                                          </p:tavLst>
                                        </p:anim>
                                        <p:anim calcmode="lin" valueType="num" p14:bounceEnd="52000">
                                          <p:cBhvr additive="base">
                                            <p:cTn id="17" dur="500" fill="hold"/>
                                            <p:tgtEl>
                                              <p:spTgt spid="25"/>
                                            </p:tgtEl>
                                            <p:attrNameLst>
                                              <p:attrName>ppt_y</p:attrName>
                                            </p:attrNameLst>
                                          </p:cBhvr>
                                          <p:tavLst>
                                            <p:tav tm="0">
                                              <p:val>
                                                <p:strVal val="#ppt_y"/>
                                              </p:val>
                                            </p:tav>
                                            <p:tav tm="100000">
                                              <p:val>
                                                <p:strVal val="#ppt_y"/>
                                              </p:val>
                                            </p:tav>
                                          </p:tavLst>
                                        </p:anim>
                                      </p:childTnLst>
                                    </p:cTn>
                                  </p:par>
                                  <p:par>
                                    <p:cTn id="18" presetID="2" presetClass="entr" presetSubtype="2" fill="hold" nodeType="withEffect" p14:presetBounceEnd="52000">
                                      <p:stCondLst>
                                        <p:cond delay="1250"/>
                                      </p:stCondLst>
                                      <p:childTnLst>
                                        <p:set>
                                          <p:cBhvr>
                                            <p:cTn id="19" dur="1" fill="hold">
                                              <p:stCondLst>
                                                <p:cond delay="0"/>
                                              </p:stCondLst>
                                            </p:cTn>
                                            <p:tgtEl>
                                              <p:spTgt spid="29"/>
                                            </p:tgtEl>
                                            <p:attrNameLst>
                                              <p:attrName>style.visibility</p:attrName>
                                            </p:attrNameLst>
                                          </p:cBhvr>
                                          <p:to>
                                            <p:strVal val="visible"/>
                                          </p:to>
                                        </p:set>
                                        <p:anim calcmode="lin" valueType="num" p14:bounceEnd="52000">
                                          <p:cBhvr additive="base">
                                            <p:cTn id="20" dur="500" fill="hold"/>
                                            <p:tgtEl>
                                              <p:spTgt spid="29"/>
                                            </p:tgtEl>
                                            <p:attrNameLst>
                                              <p:attrName>ppt_x</p:attrName>
                                            </p:attrNameLst>
                                          </p:cBhvr>
                                          <p:tavLst>
                                            <p:tav tm="0">
                                              <p:val>
                                                <p:strVal val="1+#ppt_w/2"/>
                                              </p:val>
                                            </p:tav>
                                            <p:tav tm="100000">
                                              <p:val>
                                                <p:strVal val="#ppt_x"/>
                                              </p:val>
                                            </p:tav>
                                          </p:tavLst>
                                        </p:anim>
                                        <p:anim calcmode="lin" valueType="num" p14:bounceEnd="52000">
                                          <p:cBhvr additive="base">
                                            <p:cTn id="21" dur="500" fill="hold"/>
                                            <p:tgtEl>
                                              <p:spTgt spid="29"/>
                                            </p:tgtEl>
                                            <p:attrNameLst>
                                              <p:attrName>ppt_y</p:attrName>
                                            </p:attrNameLst>
                                          </p:cBhvr>
                                          <p:tavLst>
                                            <p:tav tm="0">
                                              <p:val>
                                                <p:strVal val="#ppt_y"/>
                                              </p:val>
                                            </p:tav>
                                            <p:tav tm="100000">
                                              <p:val>
                                                <p:strVal val="#ppt_y"/>
                                              </p:val>
                                            </p:tav>
                                          </p:tavLst>
                                        </p:anim>
                                      </p:childTnLst>
                                    </p:cTn>
                                  </p:par>
                                  <p:par>
                                    <p:cTn id="22" presetID="2" presetClass="entr" presetSubtype="2" fill="hold" nodeType="withEffect" p14:presetBounceEnd="52000">
                                      <p:stCondLst>
                                        <p:cond delay="1500"/>
                                      </p:stCondLst>
                                      <p:childTnLst>
                                        <p:set>
                                          <p:cBhvr>
                                            <p:cTn id="23" dur="1" fill="hold">
                                              <p:stCondLst>
                                                <p:cond delay="0"/>
                                              </p:stCondLst>
                                            </p:cTn>
                                            <p:tgtEl>
                                              <p:spTgt spid="33"/>
                                            </p:tgtEl>
                                            <p:attrNameLst>
                                              <p:attrName>style.visibility</p:attrName>
                                            </p:attrNameLst>
                                          </p:cBhvr>
                                          <p:to>
                                            <p:strVal val="visible"/>
                                          </p:to>
                                        </p:set>
                                        <p:anim calcmode="lin" valueType="num" p14:bounceEnd="52000">
                                          <p:cBhvr additive="base">
                                            <p:cTn id="24" dur="500" fill="hold"/>
                                            <p:tgtEl>
                                              <p:spTgt spid="33"/>
                                            </p:tgtEl>
                                            <p:attrNameLst>
                                              <p:attrName>ppt_x</p:attrName>
                                            </p:attrNameLst>
                                          </p:cBhvr>
                                          <p:tavLst>
                                            <p:tav tm="0">
                                              <p:val>
                                                <p:strVal val="1+#ppt_w/2"/>
                                              </p:val>
                                            </p:tav>
                                            <p:tav tm="100000">
                                              <p:val>
                                                <p:strVal val="#ppt_x"/>
                                              </p:val>
                                            </p:tav>
                                          </p:tavLst>
                                        </p:anim>
                                        <p:anim calcmode="lin" valueType="num" p14:bounceEnd="52000">
                                          <p:cBhvr additive="base">
                                            <p:cTn id="25" dur="500" fill="hold"/>
                                            <p:tgtEl>
                                              <p:spTgt spid="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2" presetClass="entr" presetSubtype="2" fill="hold" nodeType="withEffect">
                                      <p:stCondLst>
                                        <p:cond delay="750"/>
                                      </p:stCondLst>
                                      <p:childTnLst>
                                        <p:set>
                                          <p:cBhvr>
                                            <p:cTn id="11" dur="1" fill="hold">
                                              <p:stCondLst>
                                                <p:cond delay="0"/>
                                              </p:stCondLst>
                                            </p:cTn>
                                            <p:tgtEl>
                                              <p:spTgt spid="21"/>
                                            </p:tgtEl>
                                            <p:attrNameLst>
                                              <p:attrName>style.visibility</p:attrName>
                                            </p:attrNameLst>
                                          </p:cBhvr>
                                          <p:to>
                                            <p:strVal val="visible"/>
                                          </p:to>
                                        </p:set>
                                        <p:anim calcmode="lin" valueType="num">
                                          <p:cBhvr additive="base">
                                            <p:cTn id="12" dur="500" fill="hold"/>
                                            <p:tgtEl>
                                              <p:spTgt spid="21"/>
                                            </p:tgtEl>
                                            <p:attrNameLst>
                                              <p:attrName>ppt_x</p:attrName>
                                            </p:attrNameLst>
                                          </p:cBhvr>
                                          <p:tavLst>
                                            <p:tav tm="0">
                                              <p:val>
                                                <p:strVal val="1+#ppt_w/2"/>
                                              </p:val>
                                            </p:tav>
                                            <p:tav tm="100000">
                                              <p:val>
                                                <p:strVal val="#ppt_x"/>
                                              </p:val>
                                            </p:tav>
                                          </p:tavLst>
                                        </p:anim>
                                        <p:anim calcmode="lin" valueType="num">
                                          <p:cBhvr additive="base">
                                            <p:cTn id="13" dur="500" fill="hold"/>
                                            <p:tgtEl>
                                              <p:spTgt spid="21"/>
                                            </p:tgtEl>
                                            <p:attrNameLst>
                                              <p:attrName>ppt_y</p:attrName>
                                            </p:attrNameLst>
                                          </p:cBhvr>
                                          <p:tavLst>
                                            <p:tav tm="0">
                                              <p:val>
                                                <p:strVal val="#ppt_y"/>
                                              </p:val>
                                            </p:tav>
                                            <p:tav tm="100000">
                                              <p:val>
                                                <p:strVal val="#ppt_y"/>
                                              </p:val>
                                            </p:tav>
                                          </p:tavLst>
                                        </p:anim>
                                      </p:childTnLst>
                                    </p:cTn>
                                  </p:par>
                                  <p:par>
                                    <p:cTn id="14" presetID="2" presetClass="entr" presetSubtype="2" fill="hold" nodeType="withEffect">
                                      <p:stCondLst>
                                        <p:cond delay="1000"/>
                                      </p:stCondLst>
                                      <p:childTnLst>
                                        <p:set>
                                          <p:cBhvr>
                                            <p:cTn id="15" dur="1" fill="hold">
                                              <p:stCondLst>
                                                <p:cond delay="0"/>
                                              </p:stCondLst>
                                            </p:cTn>
                                            <p:tgtEl>
                                              <p:spTgt spid="25"/>
                                            </p:tgtEl>
                                            <p:attrNameLst>
                                              <p:attrName>style.visibility</p:attrName>
                                            </p:attrNameLst>
                                          </p:cBhvr>
                                          <p:to>
                                            <p:strVal val="visible"/>
                                          </p:to>
                                        </p:set>
                                        <p:anim calcmode="lin" valueType="num">
                                          <p:cBhvr additive="base">
                                            <p:cTn id="16" dur="500" fill="hold"/>
                                            <p:tgtEl>
                                              <p:spTgt spid="25"/>
                                            </p:tgtEl>
                                            <p:attrNameLst>
                                              <p:attrName>ppt_x</p:attrName>
                                            </p:attrNameLst>
                                          </p:cBhvr>
                                          <p:tavLst>
                                            <p:tav tm="0">
                                              <p:val>
                                                <p:strVal val="1+#ppt_w/2"/>
                                              </p:val>
                                            </p:tav>
                                            <p:tav tm="100000">
                                              <p:val>
                                                <p:strVal val="#ppt_x"/>
                                              </p:val>
                                            </p:tav>
                                          </p:tavLst>
                                        </p:anim>
                                        <p:anim calcmode="lin" valueType="num">
                                          <p:cBhvr additive="base">
                                            <p:cTn id="17" dur="500" fill="hold"/>
                                            <p:tgtEl>
                                              <p:spTgt spid="25"/>
                                            </p:tgtEl>
                                            <p:attrNameLst>
                                              <p:attrName>ppt_y</p:attrName>
                                            </p:attrNameLst>
                                          </p:cBhvr>
                                          <p:tavLst>
                                            <p:tav tm="0">
                                              <p:val>
                                                <p:strVal val="#ppt_y"/>
                                              </p:val>
                                            </p:tav>
                                            <p:tav tm="100000">
                                              <p:val>
                                                <p:strVal val="#ppt_y"/>
                                              </p:val>
                                            </p:tav>
                                          </p:tavLst>
                                        </p:anim>
                                      </p:childTnLst>
                                    </p:cTn>
                                  </p:par>
                                  <p:par>
                                    <p:cTn id="18" presetID="2" presetClass="entr" presetSubtype="2" fill="hold" nodeType="withEffect">
                                      <p:stCondLst>
                                        <p:cond delay="1250"/>
                                      </p:stCondLst>
                                      <p:childTnLst>
                                        <p:set>
                                          <p:cBhvr>
                                            <p:cTn id="19" dur="1" fill="hold">
                                              <p:stCondLst>
                                                <p:cond delay="0"/>
                                              </p:stCondLst>
                                            </p:cTn>
                                            <p:tgtEl>
                                              <p:spTgt spid="29"/>
                                            </p:tgtEl>
                                            <p:attrNameLst>
                                              <p:attrName>style.visibility</p:attrName>
                                            </p:attrNameLst>
                                          </p:cBhvr>
                                          <p:to>
                                            <p:strVal val="visible"/>
                                          </p:to>
                                        </p:set>
                                        <p:anim calcmode="lin" valueType="num">
                                          <p:cBhvr additive="base">
                                            <p:cTn id="20" dur="500" fill="hold"/>
                                            <p:tgtEl>
                                              <p:spTgt spid="29"/>
                                            </p:tgtEl>
                                            <p:attrNameLst>
                                              <p:attrName>ppt_x</p:attrName>
                                            </p:attrNameLst>
                                          </p:cBhvr>
                                          <p:tavLst>
                                            <p:tav tm="0">
                                              <p:val>
                                                <p:strVal val="1+#ppt_w/2"/>
                                              </p:val>
                                            </p:tav>
                                            <p:tav tm="100000">
                                              <p:val>
                                                <p:strVal val="#ppt_x"/>
                                              </p:val>
                                            </p:tav>
                                          </p:tavLst>
                                        </p:anim>
                                        <p:anim calcmode="lin" valueType="num">
                                          <p:cBhvr additive="base">
                                            <p:cTn id="21" dur="500" fill="hold"/>
                                            <p:tgtEl>
                                              <p:spTgt spid="29"/>
                                            </p:tgtEl>
                                            <p:attrNameLst>
                                              <p:attrName>ppt_y</p:attrName>
                                            </p:attrNameLst>
                                          </p:cBhvr>
                                          <p:tavLst>
                                            <p:tav tm="0">
                                              <p:val>
                                                <p:strVal val="#ppt_y"/>
                                              </p:val>
                                            </p:tav>
                                            <p:tav tm="100000">
                                              <p:val>
                                                <p:strVal val="#ppt_y"/>
                                              </p:val>
                                            </p:tav>
                                          </p:tavLst>
                                        </p:anim>
                                      </p:childTnLst>
                                    </p:cTn>
                                  </p:par>
                                  <p:par>
                                    <p:cTn id="22" presetID="2" presetClass="entr" presetSubtype="2" fill="hold" nodeType="withEffect">
                                      <p:stCondLst>
                                        <p:cond delay="1500"/>
                                      </p:stCondLst>
                                      <p:childTnLst>
                                        <p:set>
                                          <p:cBhvr>
                                            <p:cTn id="23" dur="1" fill="hold">
                                              <p:stCondLst>
                                                <p:cond delay="0"/>
                                              </p:stCondLst>
                                            </p:cTn>
                                            <p:tgtEl>
                                              <p:spTgt spid="33"/>
                                            </p:tgtEl>
                                            <p:attrNameLst>
                                              <p:attrName>style.visibility</p:attrName>
                                            </p:attrNameLst>
                                          </p:cBhvr>
                                          <p:to>
                                            <p:strVal val="visible"/>
                                          </p:to>
                                        </p:set>
                                        <p:anim calcmode="lin" valueType="num">
                                          <p:cBhvr additive="base">
                                            <p:cTn id="24" dur="500" fill="hold"/>
                                            <p:tgtEl>
                                              <p:spTgt spid="33"/>
                                            </p:tgtEl>
                                            <p:attrNameLst>
                                              <p:attrName>ppt_x</p:attrName>
                                            </p:attrNameLst>
                                          </p:cBhvr>
                                          <p:tavLst>
                                            <p:tav tm="0">
                                              <p:val>
                                                <p:strVal val="1+#ppt_w/2"/>
                                              </p:val>
                                            </p:tav>
                                            <p:tav tm="100000">
                                              <p:val>
                                                <p:strVal val="#ppt_x"/>
                                              </p:val>
                                            </p:tav>
                                          </p:tavLst>
                                        </p:anim>
                                        <p:anim calcmode="lin" valueType="num">
                                          <p:cBhvr additive="base">
                                            <p:cTn id="25" dur="500" fill="hold"/>
                                            <p:tgtEl>
                                              <p:spTgt spid="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08E78972-34B7-4C78-B50E-300CACB89C9F}"/>
              </a:ext>
            </a:extLst>
          </p:cNvPr>
          <p:cNvGrpSpPr/>
          <p:nvPr/>
        </p:nvGrpSpPr>
        <p:grpSpPr>
          <a:xfrm>
            <a:off x="1009993" y="2697330"/>
            <a:ext cx="4363485" cy="1766600"/>
            <a:chOff x="396346" y="3941235"/>
            <a:chExt cx="4363485" cy="1766600"/>
          </a:xfrm>
        </p:grpSpPr>
        <p:sp>
          <p:nvSpPr>
            <p:cNvPr id="11" name="Freeform 143">
              <a:extLst>
                <a:ext uri="{FF2B5EF4-FFF2-40B4-BE49-F238E27FC236}">
                  <a16:creationId xmlns:a16="http://schemas.microsoft.com/office/drawing/2014/main" id="{6287C206-4199-4AB6-9D26-32647B239398}"/>
                </a:ext>
              </a:extLst>
            </p:cNvPr>
            <p:cNvSpPr>
              <a:spLocks noEditPoints="1"/>
            </p:cNvSpPr>
            <p:nvPr/>
          </p:nvSpPr>
          <p:spPr bwMode="auto">
            <a:xfrm>
              <a:off x="396346" y="4034538"/>
              <a:ext cx="326099" cy="211678"/>
            </a:xfrm>
            <a:custGeom>
              <a:avLst/>
              <a:gdLst>
                <a:gd name="T0" fmla="*/ 47 w 48"/>
                <a:gd name="T1" fmla="*/ 17 h 31"/>
                <a:gd name="T2" fmla="*/ 24 w 48"/>
                <a:gd name="T3" fmla="*/ 31 h 31"/>
                <a:gd name="T4" fmla="*/ 0 w 48"/>
                <a:gd name="T5" fmla="*/ 17 h 31"/>
                <a:gd name="T6" fmla="*/ 0 w 48"/>
                <a:gd name="T7" fmla="*/ 15 h 31"/>
                <a:gd name="T8" fmla="*/ 0 w 48"/>
                <a:gd name="T9" fmla="*/ 14 h 31"/>
                <a:gd name="T10" fmla="*/ 24 w 48"/>
                <a:gd name="T11" fmla="*/ 0 h 31"/>
                <a:gd name="T12" fmla="*/ 47 w 48"/>
                <a:gd name="T13" fmla="*/ 14 h 31"/>
                <a:gd name="T14" fmla="*/ 48 w 48"/>
                <a:gd name="T15" fmla="*/ 15 h 31"/>
                <a:gd name="T16" fmla="*/ 47 w 48"/>
                <a:gd name="T17" fmla="*/ 17 h 31"/>
                <a:gd name="T18" fmla="*/ 34 w 48"/>
                <a:gd name="T19" fmla="*/ 6 h 31"/>
                <a:gd name="T20" fmla="*/ 36 w 48"/>
                <a:gd name="T21" fmla="*/ 12 h 31"/>
                <a:gd name="T22" fmla="*/ 24 w 48"/>
                <a:gd name="T23" fmla="*/ 24 h 31"/>
                <a:gd name="T24" fmla="*/ 12 w 48"/>
                <a:gd name="T25" fmla="*/ 12 h 31"/>
                <a:gd name="T26" fmla="*/ 13 w 48"/>
                <a:gd name="T27" fmla="*/ 6 h 31"/>
                <a:gd name="T28" fmla="*/ 3 w 48"/>
                <a:gd name="T29" fmla="*/ 15 h 31"/>
                <a:gd name="T30" fmla="*/ 24 w 48"/>
                <a:gd name="T31" fmla="*/ 27 h 31"/>
                <a:gd name="T32" fmla="*/ 44 w 48"/>
                <a:gd name="T33" fmla="*/ 15 h 31"/>
                <a:gd name="T34" fmla="*/ 34 w 48"/>
                <a:gd name="T35" fmla="*/ 6 h 31"/>
                <a:gd name="T36" fmla="*/ 24 w 48"/>
                <a:gd name="T37" fmla="*/ 4 h 31"/>
                <a:gd name="T38" fmla="*/ 15 w 48"/>
                <a:gd name="T39" fmla="*/ 12 h 31"/>
                <a:gd name="T40" fmla="*/ 17 w 48"/>
                <a:gd name="T41" fmla="*/ 13 h 31"/>
                <a:gd name="T42" fmla="*/ 18 w 48"/>
                <a:gd name="T43" fmla="*/ 12 h 31"/>
                <a:gd name="T44" fmla="*/ 24 w 48"/>
                <a:gd name="T45" fmla="*/ 6 h 31"/>
                <a:gd name="T46" fmla="*/ 25 w 48"/>
                <a:gd name="T47" fmla="*/ 5 h 31"/>
                <a:gd name="T48" fmla="*/ 24 w 48"/>
                <a:gd name="T49" fmla="*/ 4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8" h="31">
                  <a:moveTo>
                    <a:pt x="47" y="17"/>
                  </a:moveTo>
                  <a:cubicBezTo>
                    <a:pt x="42" y="25"/>
                    <a:pt x="33" y="31"/>
                    <a:pt x="24" y="31"/>
                  </a:cubicBezTo>
                  <a:cubicBezTo>
                    <a:pt x="14" y="31"/>
                    <a:pt x="5" y="25"/>
                    <a:pt x="0" y="17"/>
                  </a:cubicBezTo>
                  <a:cubicBezTo>
                    <a:pt x="0" y="17"/>
                    <a:pt x="0" y="16"/>
                    <a:pt x="0" y="15"/>
                  </a:cubicBezTo>
                  <a:cubicBezTo>
                    <a:pt x="0" y="15"/>
                    <a:pt x="0" y="14"/>
                    <a:pt x="0" y="14"/>
                  </a:cubicBezTo>
                  <a:cubicBezTo>
                    <a:pt x="5" y="5"/>
                    <a:pt x="14" y="0"/>
                    <a:pt x="24" y="0"/>
                  </a:cubicBezTo>
                  <a:cubicBezTo>
                    <a:pt x="33" y="0"/>
                    <a:pt x="42" y="5"/>
                    <a:pt x="47" y="14"/>
                  </a:cubicBezTo>
                  <a:cubicBezTo>
                    <a:pt x="47" y="14"/>
                    <a:pt x="48" y="15"/>
                    <a:pt x="48" y="15"/>
                  </a:cubicBezTo>
                  <a:cubicBezTo>
                    <a:pt x="48" y="16"/>
                    <a:pt x="47" y="17"/>
                    <a:pt x="47" y="17"/>
                  </a:cubicBezTo>
                  <a:close/>
                  <a:moveTo>
                    <a:pt x="34" y="6"/>
                  </a:moveTo>
                  <a:cubicBezTo>
                    <a:pt x="35" y="8"/>
                    <a:pt x="36" y="10"/>
                    <a:pt x="36" y="12"/>
                  </a:cubicBezTo>
                  <a:cubicBezTo>
                    <a:pt x="36" y="19"/>
                    <a:pt x="30" y="24"/>
                    <a:pt x="24" y="24"/>
                  </a:cubicBezTo>
                  <a:cubicBezTo>
                    <a:pt x="17" y="24"/>
                    <a:pt x="12" y="19"/>
                    <a:pt x="12" y="12"/>
                  </a:cubicBezTo>
                  <a:cubicBezTo>
                    <a:pt x="12" y="10"/>
                    <a:pt x="12" y="8"/>
                    <a:pt x="13" y="6"/>
                  </a:cubicBezTo>
                  <a:cubicBezTo>
                    <a:pt x="9" y="8"/>
                    <a:pt x="6" y="11"/>
                    <a:pt x="3" y="15"/>
                  </a:cubicBezTo>
                  <a:cubicBezTo>
                    <a:pt x="8" y="22"/>
                    <a:pt x="15" y="27"/>
                    <a:pt x="24" y="27"/>
                  </a:cubicBezTo>
                  <a:cubicBezTo>
                    <a:pt x="32" y="27"/>
                    <a:pt x="40" y="22"/>
                    <a:pt x="44" y="15"/>
                  </a:cubicBezTo>
                  <a:cubicBezTo>
                    <a:pt x="42" y="11"/>
                    <a:pt x="38" y="8"/>
                    <a:pt x="34" y="6"/>
                  </a:cubicBezTo>
                  <a:close/>
                  <a:moveTo>
                    <a:pt x="24" y="4"/>
                  </a:moveTo>
                  <a:cubicBezTo>
                    <a:pt x="19" y="4"/>
                    <a:pt x="15" y="7"/>
                    <a:pt x="15" y="12"/>
                  </a:cubicBezTo>
                  <a:cubicBezTo>
                    <a:pt x="15" y="13"/>
                    <a:pt x="16" y="13"/>
                    <a:pt x="17" y="13"/>
                  </a:cubicBezTo>
                  <a:cubicBezTo>
                    <a:pt x="17" y="13"/>
                    <a:pt x="18" y="13"/>
                    <a:pt x="18" y="12"/>
                  </a:cubicBezTo>
                  <a:cubicBezTo>
                    <a:pt x="18" y="9"/>
                    <a:pt x="21" y="6"/>
                    <a:pt x="24" y="6"/>
                  </a:cubicBezTo>
                  <a:cubicBezTo>
                    <a:pt x="24" y="6"/>
                    <a:pt x="25" y="6"/>
                    <a:pt x="25" y="5"/>
                  </a:cubicBezTo>
                  <a:cubicBezTo>
                    <a:pt x="25" y="4"/>
                    <a:pt x="24" y="4"/>
                    <a:pt x="24" y="4"/>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组合 95">
              <a:extLst>
                <a:ext uri="{FF2B5EF4-FFF2-40B4-BE49-F238E27FC236}">
                  <a16:creationId xmlns:a16="http://schemas.microsoft.com/office/drawing/2014/main" id="{61645A88-3CE3-4FBD-8E76-37CDF0E5468A}"/>
                </a:ext>
              </a:extLst>
            </p:cNvPr>
            <p:cNvGrpSpPr/>
            <p:nvPr/>
          </p:nvGrpSpPr>
          <p:grpSpPr>
            <a:xfrm>
              <a:off x="744807" y="3941235"/>
              <a:ext cx="4015024" cy="1766600"/>
              <a:chOff x="1147304" y="1194144"/>
              <a:chExt cx="4015024" cy="1766600"/>
            </a:xfrm>
          </p:grpSpPr>
          <p:sp>
            <p:nvSpPr>
              <p:cNvPr id="13" name="文本框 2">
                <a:extLst>
                  <a:ext uri="{FF2B5EF4-FFF2-40B4-BE49-F238E27FC236}">
                    <a16:creationId xmlns:a16="http://schemas.microsoft.com/office/drawing/2014/main" id="{AAC109D0-73FE-4A64-9D4A-03B4A38FCB68}"/>
                  </a:ext>
                </a:extLst>
              </p:cNvPr>
              <p:cNvSpPr txBox="1"/>
              <p:nvPr/>
            </p:nvSpPr>
            <p:spPr>
              <a:xfrm>
                <a:off x="1147304" y="1194144"/>
                <a:ext cx="4015024" cy="369332"/>
              </a:xfrm>
              <a:prstGeom prst="rect">
                <a:avLst/>
              </a:prstGeom>
              <a:noFill/>
            </p:spPr>
            <p:txBody>
              <a:bodyPr wrap="square" rtlCol="0">
                <a:spAutoFit/>
              </a:bodyPr>
              <a:lstStyle/>
              <a:p>
                <a:pPr>
                  <a:defRPr/>
                </a:pPr>
                <a:r>
                  <a:rPr lang="ru-RU" b="1" dirty="0">
                    <a:solidFill>
                      <a:srgbClr val="C00000"/>
                    </a:solidFill>
                  </a:rPr>
                  <a:t>Миссией методической службы ДОУ</a:t>
                </a:r>
                <a:r>
                  <a:rPr lang="ru-RU" dirty="0">
                    <a:solidFill>
                      <a:srgbClr val="C00000"/>
                    </a:solidFill>
                  </a:rPr>
                  <a:t> </a:t>
                </a:r>
                <a:endParaRPr kumimoji="0" lang="zh-CN" altLang="en-US" b="1" i="0" u="none" strike="noStrike" kern="1200" cap="none" spc="300" normalizeH="0" baseline="0" noProof="0" dirty="0">
                  <a:ln>
                    <a:noFill/>
                  </a:ln>
                  <a:solidFill>
                    <a:srgbClr val="C00000"/>
                  </a:solidFill>
                  <a:effectLst/>
                  <a:uLnTx/>
                  <a:uFillTx/>
                  <a:ea typeface="微软雅黑" panose="020B0503020204020204" pitchFamily="34" charset="-122"/>
                  <a:cs typeface="+mn-cs"/>
                </a:endParaRPr>
              </a:p>
            </p:txBody>
          </p:sp>
          <p:sp>
            <p:nvSpPr>
              <p:cNvPr id="14" name="文本框 3">
                <a:extLst>
                  <a:ext uri="{FF2B5EF4-FFF2-40B4-BE49-F238E27FC236}">
                    <a16:creationId xmlns:a16="http://schemas.microsoft.com/office/drawing/2014/main" id="{B0F7ED86-14D4-441B-BBC9-2775254387C2}"/>
                  </a:ext>
                </a:extLst>
              </p:cNvPr>
              <p:cNvSpPr txBox="1"/>
              <p:nvPr/>
            </p:nvSpPr>
            <p:spPr>
              <a:xfrm>
                <a:off x="1159009" y="1702707"/>
                <a:ext cx="3666737" cy="1258037"/>
              </a:xfrm>
              <a:prstGeom prst="rect">
                <a:avLst/>
              </a:prstGeom>
              <a:noFill/>
            </p:spPr>
            <p:txBody>
              <a:bodyPr wrap="square" rtlCol="0">
                <a:spAutoFit/>
              </a:bodyPr>
              <a:lstStyle/>
              <a:p>
                <a:pPr>
                  <a:lnSpc>
                    <a:spcPts val="1500"/>
                  </a:lnSpc>
                </a:pPr>
                <a:r>
                  <a:rPr lang="ru-RU" b="1" dirty="0"/>
                  <a:t>является создание оптимальных условий, способствующие развитию образовательного учреждения и повышению профессионального мастерства педагогов</a:t>
                </a:r>
                <a:endParaRPr lang="ru-RU" altLang="zh-CN" sz="1100" b="1" dirty="0">
                  <a:latin typeface="微软雅黑" pitchFamily="34" charset="-122"/>
                </a:endParaRPr>
              </a:p>
            </p:txBody>
          </p:sp>
          <p:cxnSp>
            <p:nvCxnSpPr>
              <p:cNvPr id="15" name="直接连接符 5">
                <a:extLst>
                  <a:ext uri="{FF2B5EF4-FFF2-40B4-BE49-F238E27FC236}">
                    <a16:creationId xmlns:a16="http://schemas.microsoft.com/office/drawing/2014/main" id="{5F46605D-CC7D-43B5-AC61-A0CCED0B9438}"/>
                  </a:ext>
                </a:extLst>
              </p:cNvPr>
              <p:cNvCxnSpPr/>
              <p:nvPr/>
            </p:nvCxnSpPr>
            <p:spPr>
              <a:xfrm>
                <a:off x="1213979" y="1595515"/>
                <a:ext cx="235878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54">
                <a:extLst>
                  <a:ext uri="{FF2B5EF4-FFF2-40B4-BE49-F238E27FC236}">
                    <a16:creationId xmlns:a16="http://schemas.microsoft.com/office/drawing/2014/main" id="{0F00CC8F-F81E-4E4F-93E5-2C837FF1B7E7}"/>
                  </a:ext>
                </a:extLst>
              </p:cNvPr>
              <p:cNvCxnSpPr/>
              <p:nvPr/>
            </p:nvCxnSpPr>
            <p:spPr>
              <a:xfrm>
                <a:off x="1213979" y="1644435"/>
                <a:ext cx="817523"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sp>
        <p:nvSpPr>
          <p:cNvPr id="31" name="椭圆 91">
            <a:extLst>
              <a:ext uri="{FF2B5EF4-FFF2-40B4-BE49-F238E27FC236}">
                <a16:creationId xmlns:a16="http://schemas.microsoft.com/office/drawing/2014/main" id="{EF08B2E4-DD72-4130-8B55-6FEA0317950A}"/>
              </a:ext>
            </a:extLst>
          </p:cNvPr>
          <p:cNvSpPr/>
          <p:nvPr/>
        </p:nvSpPr>
        <p:spPr>
          <a:xfrm>
            <a:off x="4612723" y="5893748"/>
            <a:ext cx="1461444" cy="16823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32" name="椭圆 92">
            <a:extLst>
              <a:ext uri="{FF2B5EF4-FFF2-40B4-BE49-F238E27FC236}">
                <a16:creationId xmlns:a16="http://schemas.microsoft.com/office/drawing/2014/main" id="{B1C8BDB1-83B0-45FE-8AD0-1ACD5AA0EB45}"/>
              </a:ext>
            </a:extLst>
          </p:cNvPr>
          <p:cNvSpPr/>
          <p:nvPr/>
        </p:nvSpPr>
        <p:spPr>
          <a:xfrm>
            <a:off x="6155038" y="5893748"/>
            <a:ext cx="1461444" cy="16823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33" name="组合 94">
            <a:extLst>
              <a:ext uri="{FF2B5EF4-FFF2-40B4-BE49-F238E27FC236}">
                <a16:creationId xmlns:a16="http://schemas.microsoft.com/office/drawing/2014/main" id="{3F608F8C-8F71-4DDD-83CA-5AE1749C394D}"/>
              </a:ext>
            </a:extLst>
          </p:cNvPr>
          <p:cNvGrpSpPr/>
          <p:nvPr/>
        </p:nvGrpSpPr>
        <p:grpSpPr>
          <a:xfrm>
            <a:off x="6542843" y="1239529"/>
            <a:ext cx="5086905" cy="4495445"/>
            <a:chOff x="2686050" y="3638550"/>
            <a:chExt cx="2327275" cy="2365375"/>
          </a:xfrm>
        </p:grpSpPr>
        <p:sp>
          <p:nvSpPr>
            <p:cNvPr id="34" name="Freeform 191">
              <a:extLst>
                <a:ext uri="{FF2B5EF4-FFF2-40B4-BE49-F238E27FC236}">
                  <a16:creationId xmlns:a16="http://schemas.microsoft.com/office/drawing/2014/main" id="{5E0EAE74-3AD9-4068-9972-1A759A4D454D}"/>
                </a:ext>
              </a:extLst>
            </p:cNvPr>
            <p:cNvSpPr>
              <a:spLocks/>
            </p:cNvSpPr>
            <p:nvPr/>
          </p:nvSpPr>
          <p:spPr bwMode="auto">
            <a:xfrm>
              <a:off x="3371850" y="5521322"/>
              <a:ext cx="373062" cy="301625"/>
            </a:xfrm>
            <a:custGeom>
              <a:avLst/>
              <a:gdLst>
                <a:gd name="T0" fmla="*/ 235 w 235"/>
                <a:gd name="T1" fmla="*/ 0 h 190"/>
                <a:gd name="T2" fmla="*/ 235 w 235"/>
                <a:gd name="T3" fmla="*/ 157 h 190"/>
                <a:gd name="T4" fmla="*/ 0 w 235"/>
                <a:gd name="T5" fmla="*/ 190 h 190"/>
                <a:gd name="T6" fmla="*/ 0 w 235"/>
                <a:gd name="T7" fmla="*/ 135 h 190"/>
                <a:gd name="T8" fmla="*/ 235 w 235"/>
                <a:gd name="T9" fmla="*/ 0 h 190"/>
              </a:gdLst>
              <a:ahLst/>
              <a:cxnLst>
                <a:cxn ang="0">
                  <a:pos x="T0" y="T1"/>
                </a:cxn>
                <a:cxn ang="0">
                  <a:pos x="T2" y="T3"/>
                </a:cxn>
                <a:cxn ang="0">
                  <a:pos x="T4" y="T5"/>
                </a:cxn>
                <a:cxn ang="0">
                  <a:pos x="T6" y="T7"/>
                </a:cxn>
                <a:cxn ang="0">
                  <a:pos x="T8" y="T9"/>
                </a:cxn>
              </a:cxnLst>
              <a:rect l="0" t="0" r="r" b="b"/>
              <a:pathLst>
                <a:path w="235" h="190">
                  <a:moveTo>
                    <a:pt x="235" y="0"/>
                  </a:moveTo>
                  <a:lnTo>
                    <a:pt x="235" y="157"/>
                  </a:lnTo>
                  <a:lnTo>
                    <a:pt x="0" y="190"/>
                  </a:lnTo>
                  <a:lnTo>
                    <a:pt x="0" y="135"/>
                  </a:lnTo>
                  <a:lnTo>
                    <a:pt x="235" y="0"/>
                  </a:lnTo>
                  <a:close/>
                </a:path>
              </a:pathLst>
            </a:custGeom>
            <a:solidFill>
              <a:srgbClr val="06BCD2"/>
            </a:solidFill>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5" name="Freeform 192">
              <a:extLst>
                <a:ext uri="{FF2B5EF4-FFF2-40B4-BE49-F238E27FC236}">
                  <a16:creationId xmlns:a16="http://schemas.microsoft.com/office/drawing/2014/main" id="{A1AC47EF-106B-4D47-9459-BFA5D3AC6EA9}"/>
                </a:ext>
              </a:extLst>
            </p:cNvPr>
            <p:cNvSpPr>
              <a:spLocks/>
            </p:cNvSpPr>
            <p:nvPr/>
          </p:nvSpPr>
          <p:spPr bwMode="auto">
            <a:xfrm>
              <a:off x="3371850" y="5483225"/>
              <a:ext cx="373062" cy="252413"/>
            </a:xfrm>
            <a:custGeom>
              <a:avLst/>
              <a:gdLst>
                <a:gd name="T0" fmla="*/ 0 w 99"/>
                <a:gd name="T1" fmla="*/ 67 h 67"/>
                <a:gd name="T2" fmla="*/ 8 w 99"/>
                <a:gd name="T3" fmla="*/ 54 h 67"/>
                <a:gd name="T4" fmla="*/ 99 w 99"/>
                <a:gd name="T5" fmla="*/ 0 h 67"/>
                <a:gd name="T6" fmla="*/ 99 w 99"/>
                <a:gd name="T7" fmla="*/ 10 h 67"/>
                <a:gd name="T8" fmla="*/ 0 w 99"/>
                <a:gd name="T9" fmla="*/ 67 h 67"/>
              </a:gdLst>
              <a:ahLst/>
              <a:cxnLst>
                <a:cxn ang="0">
                  <a:pos x="T0" y="T1"/>
                </a:cxn>
                <a:cxn ang="0">
                  <a:pos x="T2" y="T3"/>
                </a:cxn>
                <a:cxn ang="0">
                  <a:pos x="T4" y="T5"/>
                </a:cxn>
                <a:cxn ang="0">
                  <a:pos x="T6" y="T7"/>
                </a:cxn>
                <a:cxn ang="0">
                  <a:pos x="T8" y="T9"/>
                </a:cxn>
              </a:cxnLst>
              <a:rect l="0" t="0" r="r" b="b"/>
              <a:pathLst>
                <a:path w="99" h="67">
                  <a:moveTo>
                    <a:pt x="0" y="67"/>
                  </a:moveTo>
                  <a:cubicBezTo>
                    <a:pt x="0" y="62"/>
                    <a:pt x="3" y="57"/>
                    <a:pt x="8" y="54"/>
                  </a:cubicBezTo>
                  <a:cubicBezTo>
                    <a:pt x="99" y="0"/>
                    <a:pt x="99" y="0"/>
                    <a:pt x="99" y="0"/>
                  </a:cubicBezTo>
                  <a:cubicBezTo>
                    <a:pt x="99" y="10"/>
                    <a:pt x="99" y="10"/>
                    <a:pt x="99" y="10"/>
                  </a:cubicBezTo>
                  <a:lnTo>
                    <a:pt x="0" y="67"/>
                  </a:lnTo>
                  <a:close/>
                </a:path>
              </a:pathLst>
            </a:custGeom>
            <a:solidFill>
              <a:srgbClr val="0493AA"/>
            </a:solidFill>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6" name="Freeform 193">
              <a:extLst>
                <a:ext uri="{FF2B5EF4-FFF2-40B4-BE49-F238E27FC236}">
                  <a16:creationId xmlns:a16="http://schemas.microsoft.com/office/drawing/2014/main" id="{54E85488-C033-42BF-96B7-B5BA512DABD7}"/>
                </a:ext>
              </a:extLst>
            </p:cNvPr>
            <p:cNvSpPr>
              <a:spLocks/>
            </p:cNvSpPr>
            <p:nvPr/>
          </p:nvSpPr>
          <p:spPr bwMode="auto">
            <a:xfrm>
              <a:off x="3951288" y="5521326"/>
              <a:ext cx="373062" cy="301625"/>
            </a:xfrm>
            <a:custGeom>
              <a:avLst/>
              <a:gdLst>
                <a:gd name="T0" fmla="*/ 0 w 235"/>
                <a:gd name="T1" fmla="*/ 0 h 190"/>
                <a:gd name="T2" fmla="*/ 0 w 235"/>
                <a:gd name="T3" fmla="*/ 157 h 190"/>
                <a:gd name="T4" fmla="*/ 235 w 235"/>
                <a:gd name="T5" fmla="*/ 190 h 190"/>
                <a:gd name="T6" fmla="*/ 235 w 235"/>
                <a:gd name="T7" fmla="*/ 135 h 190"/>
                <a:gd name="T8" fmla="*/ 0 w 235"/>
                <a:gd name="T9" fmla="*/ 0 h 190"/>
              </a:gdLst>
              <a:ahLst/>
              <a:cxnLst>
                <a:cxn ang="0">
                  <a:pos x="T0" y="T1"/>
                </a:cxn>
                <a:cxn ang="0">
                  <a:pos x="T2" y="T3"/>
                </a:cxn>
                <a:cxn ang="0">
                  <a:pos x="T4" y="T5"/>
                </a:cxn>
                <a:cxn ang="0">
                  <a:pos x="T6" y="T7"/>
                </a:cxn>
                <a:cxn ang="0">
                  <a:pos x="T8" y="T9"/>
                </a:cxn>
              </a:cxnLst>
              <a:rect l="0" t="0" r="r" b="b"/>
              <a:pathLst>
                <a:path w="235" h="190">
                  <a:moveTo>
                    <a:pt x="0" y="0"/>
                  </a:moveTo>
                  <a:lnTo>
                    <a:pt x="0" y="157"/>
                  </a:lnTo>
                  <a:lnTo>
                    <a:pt x="235" y="190"/>
                  </a:lnTo>
                  <a:lnTo>
                    <a:pt x="235" y="135"/>
                  </a:lnTo>
                  <a:lnTo>
                    <a:pt x="0" y="0"/>
                  </a:lnTo>
                  <a:close/>
                </a:path>
              </a:pathLst>
            </a:custGeom>
            <a:solidFill>
              <a:srgbClr val="06BCD2"/>
            </a:solidFill>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7" name="Freeform 194">
              <a:extLst>
                <a:ext uri="{FF2B5EF4-FFF2-40B4-BE49-F238E27FC236}">
                  <a16:creationId xmlns:a16="http://schemas.microsoft.com/office/drawing/2014/main" id="{0E0B9DFF-A439-4169-8F6E-5FA1C196551F}"/>
                </a:ext>
              </a:extLst>
            </p:cNvPr>
            <p:cNvSpPr>
              <a:spLocks/>
            </p:cNvSpPr>
            <p:nvPr/>
          </p:nvSpPr>
          <p:spPr bwMode="auto">
            <a:xfrm>
              <a:off x="3951288" y="5483225"/>
              <a:ext cx="373062" cy="252413"/>
            </a:xfrm>
            <a:custGeom>
              <a:avLst/>
              <a:gdLst>
                <a:gd name="T0" fmla="*/ 99 w 99"/>
                <a:gd name="T1" fmla="*/ 67 h 67"/>
                <a:gd name="T2" fmla="*/ 92 w 99"/>
                <a:gd name="T3" fmla="*/ 54 h 67"/>
                <a:gd name="T4" fmla="*/ 0 w 99"/>
                <a:gd name="T5" fmla="*/ 0 h 67"/>
                <a:gd name="T6" fmla="*/ 0 w 99"/>
                <a:gd name="T7" fmla="*/ 10 h 67"/>
                <a:gd name="T8" fmla="*/ 99 w 99"/>
                <a:gd name="T9" fmla="*/ 67 h 67"/>
              </a:gdLst>
              <a:ahLst/>
              <a:cxnLst>
                <a:cxn ang="0">
                  <a:pos x="T0" y="T1"/>
                </a:cxn>
                <a:cxn ang="0">
                  <a:pos x="T2" y="T3"/>
                </a:cxn>
                <a:cxn ang="0">
                  <a:pos x="T4" y="T5"/>
                </a:cxn>
                <a:cxn ang="0">
                  <a:pos x="T6" y="T7"/>
                </a:cxn>
                <a:cxn ang="0">
                  <a:pos x="T8" y="T9"/>
                </a:cxn>
              </a:cxnLst>
              <a:rect l="0" t="0" r="r" b="b"/>
              <a:pathLst>
                <a:path w="99" h="67">
                  <a:moveTo>
                    <a:pt x="99" y="67"/>
                  </a:moveTo>
                  <a:cubicBezTo>
                    <a:pt x="99" y="62"/>
                    <a:pt x="96" y="57"/>
                    <a:pt x="92" y="54"/>
                  </a:cubicBezTo>
                  <a:cubicBezTo>
                    <a:pt x="0" y="0"/>
                    <a:pt x="0" y="0"/>
                    <a:pt x="0" y="0"/>
                  </a:cubicBezTo>
                  <a:cubicBezTo>
                    <a:pt x="0" y="10"/>
                    <a:pt x="0" y="10"/>
                    <a:pt x="0" y="10"/>
                  </a:cubicBezTo>
                  <a:lnTo>
                    <a:pt x="99" y="67"/>
                  </a:lnTo>
                  <a:close/>
                </a:path>
              </a:pathLst>
            </a:custGeom>
            <a:solidFill>
              <a:srgbClr val="0493AA"/>
            </a:solidFill>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8" name="Rectangle 195">
              <a:extLst>
                <a:ext uri="{FF2B5EF4-FFF2-40B4-BE49-F238E27FC236}">
                  <a16:creationId xmlns:a16="http://schemas.microsoft.com/office/drawing/2014/main" id="{4DE9D1E1-D345-4F28-B03B-E68284C7280F}"/>
                </a:ext>
              </a:extLst>
            </p:cNvPr>
            <p:cNvSpPr>
              <a:spLocks noChangeArrowheads="1"/>
            </p:cNvSpPr>
            <p:nvPr/>
          </p:nvSpPr>
          <p:spPr bwMode="auto">
            <a:xfrm>
              <a:off x="4294188" y="4602163"/>
              <a:ext cx="153987" cy="244475"/>
            </a:xfrm>
            <a:prstGeom prst="rect">
              <a:avLst/>
            </a:prstGeom>
            <a:solidFill>
              <a:srgbClr val="06BCD2"/>
            </a:solidFill>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39" name="Freeform 196">
              <a:extLst>
                <a:ext uri="{FF2B5EF4-FFF2-40B4-BE49-F238E27FC236}">
                  <a16:creationId xmlns:a16="http://schemas.microsoft.com/office/drawing/2014/main" id="{CDA4E640-3B59-4378-9518-A1D5AFF658A3}"/>
                </a:ext>
              </a:extLst>
            </p:cNvPr>
            <p:cNvSpPr>
              <a:spLocks/>
            </p:cNvSpPr>
            <p:nvPr/>
          </p:nvSpPr>
          <p:spPr bwMode="auto">
            <a:xfrm>
              <a:off x="4294188" y="4576763"/>
              <a:ext cx="153987" cy="25400"/>
            </a:xfrm>
            <a:custGeom>
              <a:avLst/>
              <a:gdLst>
                <a:gd name="T0" fmla="*/ 0 w 41"/>
                <a:gd name="T1" fmla="*/ 7 h 7"/>
                <a:gd name="T2" fmla="*/ 8 w 41"/>
                <a:gd name="T3" fmla="*/ 0 h 7"/>
                <a:gd name="T4" fmla="*/ 34 w 41"/>
                <a:gd name="T5" fmla="*/ 0 h 7"/>
                <a:gd name="T6" fmla="*/ 41 w 41"/>
                <a:gd name="T7" fmla="*/ 7 h 7"/>
                <a:gd name="T8" fmla="*/ 0 w 41"/>
                <a:gd name="T9" fmla="*/ 7 h 7"/>
              </a:gdLst>
              <a:ahLst/>
              <a:cxnLst>
                <a:cxn ang="0">
                  <a:pos x="T0" y="T1"/>
                </a:cxn>
                <a:cxn ang="0">
                  <a:pos x="T2" y="T3"/>
                </a:cxn>
                <a:cxn ang="0">
                  <a:pos x="T4" y="T5"/>
                </a:cxn>
                <a:cxn ang="0">
                  <a:pos x="T6" y="T7"/>
                </a:cxn>
                <a:cxn ang="0">
                  <a:pos x="T8" y="T9"/>
                </a:cxn>
              </a:cxnLst>
              <a:rect l="0" t="0" r="r" b="b"/>
              <a:pathLst>
                <a:path w="41" h="7">
                  <a:moveTo>
                    <a:pt x="0" y="7"/>
                  </a:moveTo>
                  <a:cubicBezTo>
                    <a:pt x="0" y="3"/>
                    <a:pt x="4" y="0"/>
                    <a:pt x="8" y="0"/>
                  </a:cubicBezTo>
                  <a:cubicBezTo>
                    <a:pt x="34" y="0"/>
                    <a:pt x="34" y="0"/>
                    <a:pt x="34" y="0"/>
                  </a:cubicBezTo>
                  <a:cubicBezTo>
                    <a:pt x="38" y="0"/>
                    <a:pt x="41" y="3"/>
                    <a:pt x="41" y="7"/>
                  </a:cubicBezTo>
                  <a:lnTo>
                    <a:pt x="0" y="7"/>
                  </a:lnTo>
                  <a:close/>
                </a:path>
              </a:pathLst>
            </a:custGeom>
            <a:solidFill>
              <a:srgbClr val="0493AA"/>
            </a:solidFill>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0" name="Rectangle 197">
              <a:extLst>
                <a:ext uri="{FF2B5EF4-FFF2-40B4-BE49-F238E27FC236}">
                  <a16:creationId xmlns:a16="http://schemas.microsoft.com/office/drawing/2014/main" id="{918A7EEF-32A5-4F77-B7AC-B3E0C5B7D49B}"/>
                </a:ext>
              </a:extLst>
            </p:cNvPr>
            <p:cNvSpPr>
              <a:spLocks noChangeArrowheads="1"/>
            </p:cNvSpPr>
            <p:nvPr/>
          </p:nvSpPr>
          <p:spPr bwMode="auto">
            <a:xfrm>
              <a:off x="4587875" y="4738688"/>
              <a:ext cx="150812" cy="244475"/>
            </a:xfrm>
            <a:prstGeom prst="rect">
              <a:avLst/>
            </a:prstGeom>
            <a:solidFill>
              <a:srgbClr val="06BCD2"/>
            </a:solidFill>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1" name="Freeform 198">
              <a:extLst>
                <a:ext uri="{FF2B5EF4-FFF2-40B4-BE49-F238E27FC236}">
                  <a16:creationId xmlns:a16="http://schemas.microsoft.com/office/drawing/2014/main" id="{3CED89FC-05C1-4940-87F9-8C7B68494069}"/>
                </a:ext>
              </a:extLst>
            </p:cNvPr>
            <p:cNvSpPr>
              <a:spLocks/>
            </p:cNvSpPr>
            <p:nvPr/>
          </p:nvSpPr>
          <p:spPr bwMode="auto">
            <a:xfrm>
              <a:off x="4587875" y="4711700"/>
              <a:ext cx="150812" cy="26988"/>
            </a:xfrm>
            <a:custGeom>
              <a:avLst/>
              <a:gdLst>
                <a:gd name="T0" fmla="*/ 0 w 40"/>
                <a:gd name="T1" fmla="*/ 7 h 7"/>
                <a:gd name="T2" fmla="*/ 7 w 40"/>
                <a:gd name="T3" fmla="*/ 0 h 7"/>
                <a:gd name="T4" fmla="*/ 33 w 40"/>
                <a:gd name="T5" fmla="*/ 0 h 7"/>
                <a:gd name="T6" fmla="*/ 40 w 40"/>
                <a:gd name="T7" fmla="*/ 7 h 7"/>
                <a:gd name="T8" fmla="*/ 0 w 40"/>
                <a:gd name="T9" fmla="*/ 7 h 7"/>
              </a:gdLst>
              <a:ahLst/>
              <a:cxnLst>
                <a:cxn ang="0">
                  <a:pos x="T0" y="T1"/>
                </a:cxn>
                <a:cxn ang="0">
                  <a:pos x="T2" y="T3"/>
                </a:cxn>
                <a:cxn ang="0">
                  <a:pos x="T4" y="T5"/>
                </a:cxn>
                <a:cxn ang="0">
                  <a:pos x="T6" y="T7"/>
                </a:cxn>
                <a:cxn ang="0">
                  <a:pos x="T8" y="T9"/>
                </a:cxn>
              </a:cxnLst>
              <a:rect l="0" t="0" r="r" b="b"/>
              <a:pathLst>
                <a:path w="40" h="7">
                  <a:moveTo>
                    <a:pt x="0" y="7"/>
                  </a:moveTo>
                  <a:cubicBezTo>
                    <a:pt x="0" y="3"/>
                    <a:pt x="3" y="0"/>
                    <a:pt x="7" y="0"/>
                  </a:cubicBezTo>
                  <a:cubicBezTo>
                    <a:pt x="33" y="0"/>
                    <a:pt x="33" y="0"/>
                    <a:pt x="33" y="0"/>
                  </a:cubicBezTo>
                  <a:cubicBezTo>
                    <a:pt x="37" y="0"/>
                    <a:pt x="40" y="3"/>
                    <a:pt x="40" y="7"/>
                  </a:cubicBezTo>
                  <a:lnTo>
                    <a:pt x="0" y="7"/>
                  </a:lnTo>
                  <a:close/>
                </a:path>
              </a:pathLst>
            </a:custGeom>
            <a:solidFill>
              <a:srgbClr val="0493AA"/>
            </a:solidFill>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2" name="Rectangle 199">
              <a:extLst>
                <a:ext uri="{FF2B5EF4-FFF2-40B4-BE49-F238E27FC236}">
                  <a16:creationId xmlns:a16="http://schemas.microsoft.com/office/drawing/2014/main" id="{F237C16C-2843-4EE7-B7A7-559224397457}"/>
                </a:ext>
              </a:extLst>
            </p:cNvPr>
            <p:cNvSpPr>
              <a:spLocks noChangeArrowheads="1"/>
            </p:cNvSpPr>
            <p:nvPr/>
          </p:nvSpPr>
          <p:spPr bwMode="auto">
            <a:xfrm>
              <a:off x="3265488" y="4602163"/>
              <a:ext cx="150812" cy="244475"/>
            </a:xfrm>
            <a:prstGeom prst="rect">
              <a:avLst/>
            </a:prstGeom>
            <a:solidFill>
              <a:srgbClr val="06BCD2"/>
            </a:solidFill>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3" name="Freeform 200">
              <a:extLst>
                <a:ext uri="{FF2B5EF4-FFF2-40B4-BE49-F238E27FC236}">
                  <a16:creationId xmlns:a16="http://schemas.microsoft.com/office/drawing/2014/main" id="{90E2C40D-7B03-407B-A7AA-9E696D6DD467}"/>
                </a:ext>
              </a:extLst>
            </p:cNvPr>
            <p:cNvSpPr>
              <a:spLocks/>
            </p:cNvSpPr>
            <p:nvPr/>
          </p:nvSpPr>
          <p:spPr bwMode="auto">
            <a:xfrm>
              <a:off x="3265488" y="4576763"/>
              <a:ext cx="150812" cy="25400"/>
            </a:xfrm>
            <a:custGeom>
              <a:avLst/>
              <a:gdLst>
                <a:gd name="T0" fmla="*/ 40 w 40"/>
                <a:gd name="T1" fmla="*/ 7 h 7"/>
                <a:gd name="T2" fmla="*/ 33 w 40"/>
                <a:gd name="T3" fmla="*/ 0 h 7"/>
                <a:gd name="T4" fmla="*/ 7 w 40"/>
                <a:gd name="T5" fmla="*/ 0 h 7"/>
                <a:gd name="T6" fmla="*/ 0 w 40"/>
                <a:gd name="T7" fmla="*/ 7 h 7"/>
                <a:gd name="T8" fmla="*/ 40 w 40"/>
                <a:gd name="T9" fmla="*/ 7 h 7"/>
              </a:gdLst>
              <a:ahLst/>
              <a:cxnLst>
                <a:cxn ang="0">
                  <a:pos x="T0" y="T1"/>
                </a:cxn>
                <a:cxn ang="0">
                  <a:pos x="T2" y="T3"/>
                </a:cxn>
                <a:cxn ang="0">
                  <a:pos x="T4" y="T5"/>
                </a:cxn>
                <a:cxn ang="0">
                  <a:pos x="T6" y="T7"/>
                </a:cxn>
                <a:cxn ang="0">
                  <a:pos x="T8" y="T9"/>
                </a:cxn>
              </a:cxnLst>
              <a:rect l="0" t="0" r="r" b="b"/>
              <a:pathLst>
                <a:path w="40" h="7">
                  <a:moveTo>
                    <a:pt x="40" y="7"/>
                  </a:moveTo>
                  <a:cubicBezTo>
                    <a:pt x="40" y="3"/>
                    <a:pt x="37" y="0"/>
                    <a:pt x="33" y="0"/>
                  </a:cubicBezTo>
                  <a:cubicBezTo>
                    <a:pt x="7" y="0"/>
                    <a:pt x="7" y="0"/>
                    <a:pt x="7" y="0"/>
                  </a:cubicBezTo>
                  <a:cubicBezTo>
                    <a:pt x="3" y="0"/>
                    <a:pt x="0" y="3"/>
                    <a:pt x="0" y="7"/>
                  </a:cubicBezTo>
                  <a:lnTo>
                    <a:pt x="40" y="7"/>
                  </a:lnTo>
                  <a:close/>
                </a:path>
              </a:pathLst>
            </a:custGeom>
            <a:solidFill>
              <a:srgbClr val="0493AA"/>
            </a:solidFill>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4" name="Rectangle 201">
              <a:extLst>
                <a:ext uri="{FF2B5EF4-FFF2-40B4-BE49-F238E27FC236}">
                  <a16:creationId xmlns:a16="http://schemas.microsoft.com/office/drawing/2014/main" id="{1E4B3171-02E8-4337-A197-1BAC3DE4BC2B}"/>
                </a:ext>
              </a:extLst>
            </p:cNvPr>
            <p:cNvSpPr>
              <a:spLocks noChangeArrowheads="1"/>
            </p:cNvSpPr>
            <p:nvPr/>
          </p:nvSpPr>
          <p:spPr bwMode="auto">
            <a:xfrm>
              <a:off x="2971800" y="4738688"/>
              <a:ext cx="153987" cy="244475"/>
            </a:xfrm>
            <a:prstGeom prst="rect">
              <a:avLst/>
            </a:prstGeom>
            <a:solidFill>
              <a:srgbClr val="06BCD2"/>
            </a:solidFill>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5" name="Freeform 202">
              <a:extLst>
                <a:ext uri="{FF2B5EF4-FFF2-40B4-BE49-F238E27FC236}">
                  <a16:creationId xmlns:a16="http://schemas.microsoft.com/office/drawing/2014/main" id="{C1BEBD4E-958C-41C1-ADE5-12596327AE6F}"/>
                </a:ext>
              </a:extLst>
            </p:cNvPr>
            <p:cNvSpPr>
              <a:spLocks/>
            </p:cNvSpPr>
            <p:nvPr/>
          </p:nvSpPr>
          <p:spPr bwMode="auto">
            <a:xfrm>
              <a:off x="2971800" y="4711700"/>
              <a:ext cx="153987" cy="26988"/>
            </a:xfrm>
            <a:custGeom>
              <a:avLst/>
              <a:gdLst>
                <a:gd name="T0" fmla="*/ 41 w 41"/>
                <a:gd name="T1" fmla="*/ 7 h 7"/>
                <a:gd name="T2" fmla="*/ 34 w 41"/>
                <a:gd name="T3" fmla="*/ 0 h 7"/>
                <a:gd name="T4" fmla="*/ 7 w 41"/>
                <a:gd name="T5" fmla="*/ 0 h 7"/>
                <a:gd name="T6" fmla="*/ 0 w 41"/>
                <a:gd name="T7" fmla="*/ 7 h 7"/>
                <a:gd name="T8" fmla="*/ 41 w 41"/>
                <a:gd name="T9" fmla="*/ 7 h 7"/>
              </a:gdLst>
              <a:ahLst/>
              <a:cxnLst>
                <a:cxn ang="0">
                  <a:pos x="T0" y="T1"/>
                </a:cxn>
                <a:cxn ang="0">
                  <a:pos x="T2" y="T3"/>
                </a:cxn>
                <a:cxn ang="0">
                  <a:pos x="T4" y="T5"/>
                </a:cxn>
                <a:cxn ang="0">
                  <a:pos x="T6" y="T7"/>
                </a:cxn>
                <a:cxn ang="0">
                  <a:pos x="T8" y="T9"/>
                </a:cxn>
              </a:cxnLst>
              <a:rect l="0" t="0" r="r" b="b"/>
              <a:pathLst>
                <a:path w="41" h="7">
                  <a:moveTo>
                    <a:pt x="41" y="7"/>
                  </a:moveTo>
                  <a:cubicBezTo>
                    <a:pt x="41" y="3"/>
                    <a:pt x="38" y="0"/>
                    <a:pt x="34" y="0"/>
                  </a:cubicBezTo>
                  <a:cubicBezTo>
                    <a:pt x="7" y="0"/>
                    <a:pt x="7" y="0"/>
                    <a:pt x="7" y="0"/>
                  </a:cubicBezTo>
                  <a:cubicBezTo>
                    <a:pt x="4" y="0"/>
                    <a:pt x="0" y="3"/>
                    <a:pt x="0" y="7"/>
                  </a:cubicBezTo>
                  <a:lnTo>
                    <a:pt x="41" y="7"/>
                  </a:lnTo>
                  <a:close/>
                </a:path>
              </a:pathLst>
            </a:custGeom>
            <a:solidFill>
              <a:srgbClr val="0493AA"/>
            </a:solidFill>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6" name="Freeform 203">
              <a:extLst>
                <a:ext uri="{FF2B5EF4-FFF2-40B4-BE49-F238E27FC236}">
                  <a16:creationId xmlns:a16="http://schemas.microsoft.com/office/drawing/2014/main" id="{E34B0D50-08FF-489E-9DEC-884ECF13AE2A}"/>
                </a:ext>
              </a:extLst>
            </p:cNvPr>
            <p:cNvSpPr>
              <a:spLocks/>
            </p:cNvSpPr>
            <p:nvPr/>
          </p:nvSpPr>
          <p:spPr bwMode="auto">
            <a:xfrm>
              <a:off x="2686050" y="4564059"/>
              <a:ext cx="1012825" cy="606425"/>
            </a:xfrm>
            <a:custGeom>
              <a:avLst/>
              <a:gdLst>
                <a:gd name="T0" fmla="*/ 626 w 638"/>
                <a:gd name="T1" fmla="*/ 0 h 382"/>
                <a:gd name="T2" fmla="*/ 638 w 638"/>
                <a:gd name="T3" fmla="*/ 295 h 382"/>
                <a:gd name="T4" fmla="*/ 0 w 638"/>
                <a:gd name="T5" fmla="*/ 382 h 382"/>
                <a:gd name="T6" fmla="*/ 0 w 638"/>
                <a:gd name="T7" fmla="*/ 283 h 382"/>
                <a:gd name="T8" fmla="*/ 626 w 638"/>
                <a:gd name="T9" fmla="*/ 0 h 382"/>
              </a:gdLst>
              <a:ahLst/>
              <a:cxnLst>
                <a:cxn ang="0">
                  <a:pos x="T0" y="T1"/>
                </a:cxn>
                <a:cxn ang="0">
                  <a:pos x="T2" y="T3"/>
                </a:cxn>
                <a:cxn ang="0">
                  <a:pos x="T4" y="T5"/>
                </a:cxn>
                <a:cxn ang="0">
                  <a:pos x="T6" y="T7"/>
                </a:cxn>
                <a:cxn ang="0">
                  <a:pos x="T8" y="T9"/>
                </a:cxn>
              </a:cxnLst>
              <a:rect l="0" t="0" r="r" b="b"/>
              <a:pathLst>
                <a:path w="638" h="382">
                  <a:moveTo>
                    <a:pt x="626" y="0"/>
                  </a:moveTo>
                  <a:lnTo>
                    <a:pt x="638" y="295"/>
                  </a:lnTo>
                  <a:lnTo>
                    <a:pt x="0" y="382"/>
                  </a:lnTo>
                  <a:lnTo>
                    <a:pt x="0" y="283"/>
                  </a:lnTo>
                  <a:lnTo>
                    <a:pt x="626" y="0"/>
                  </a:lnTo>
                  <a:close/>
                </a:path>
              </a:pathLst>
            </a:custGeom>
            <a:solidFill>
              <a:srgbClr val="06BCD2"/>
            </a:solidFill>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7" name="Freeform 204">
              <a:extLst>
                <a:ext uri="{FF2B5EF4-FFF2-40B4-BE49-F238E27FC236}">
                  <a16:creationId xmlns:a16="http://schemas.microsoft.com/office/drawing/2014/main" id="{732449EE-F565-43CF-9A17-A55E4E96C81F}"/>
                </a:ext>
              </a:extLst>
            </p:cNvPr>
            <p:cNvSpPr>
              <a:spLocks/>
            </p:cNvSpPr>
            <p:nvPr/>
          </p:nvSpPr>
          <p:spPr bwMode="auto">
            <a:xfrm>
              <a:off x="2686050" y="4519613"/>
              <a:ext cx="993775" cy="493713"/>
            </a:xfrm>
            <a:custGeom>
              <a:avLst/>
              <a:gdLst>
                <a:gd name="T0" fmla="*/ 0 w 264"/>
                <a:gd name="T1" fmla="*/ 131 h 131"/>
                <a:gd name="T2" fmla="*/ 7 w 264"/>
                <a:gd name="T3" fmla="*/ 119 h 131"/>
                <a:gd name="T4" fmla="*/ 263 w 264"/>
                <a:gd name="T5" fmla="*/ 0 h 131"/>
                <a:gd name="T6" fmla="*/ 264 w 264"/>
                <a:gd name="T7" fmla="*/ 12 h 131"/>
                <a:gd name="T8" fmla="*/ 0 w 264"/>
                <a:gd name="T9" fmla="*/ 131 h 131"/>
              </a:gdLst>
              <a:ahLst/>
              <a:cxnLst>
                <a:cxn ang="0">
                  <a:pos x="T0" y="T1"/>
                </a:cxn>
                <a:cxn ang="0">
                  <a:pos x="T2" y="T3"/>
                </a:cxn>
                <a:cxn ang="0">
                  <a:pos x="T4" y="T5"/>
                </a:cxn>
                <a:cxn ang="0">
                  <a:pos x="T6" y="T7"/>
                </a:cxn>
                <a:cxn ang="0">
                  <a:pos x="T8" y="T9"/>
                </a:cxn>
              </a:cxnLst>
              <a:rect l="0" t="0" r="r" b="b"/>
              <a:pathLst>
                <a:path w="264" h="131">
                  <a:moveTo>
                    <a:pt x="0" y="131"/>
                  </a:moveTo>
                  <a:cubicBezTo>
                    <a:pt x="0" y="126"/>
                    <a:pt x="3" y="121"/>
                    <a:pt x="7" y="119"/>
                  </a:cubicBezTo>
                  <a:cubicBezTo>
                    <a:pt x="263" y="0"/>
                    <a:pt x="263" y="0"/>
                    <a:pt x="263" y="0"/>
                  </a:cubicBezTo>
                  <a:cubicBezTo>
                    <a:pt x="264" y="12"/>
                    <a:pt x="264" y="12"/>
                    <a:pt x="264" y="12"/>
                  </a:cubicBezTo>
                  <a:lnTo>
                    <a:pt x="0" y="131"/>
                  </a:lnTo>
                  <a:close/>
                </a:path>
              </a:pathLst>
            </a:custGeom>
            <a:solidFill>
              <a:srgbClr val="0493AA"/>
            </a:solidFill>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8" name="Freeform 205">
              <a:extLst>
                <a:ext uri="{FF2B5EF4-FFF2-40B4-BE49-F238E27FC236}">
                  <a16:creationId xmlns:a16="http://schemas.microsoft.com/office/drawing/2014/main" id="{2FE7F26E-D5FE-4B1B-B15A-1CDF447C75B1}"/>
                </a:ext>
              </a:extLst>
            </p:cNvPr>
            <p:cNvSpPr>
              <a:spLocks/>
            </p:cNvSpPr>
            <p:nvPr/>
          </p:nvSpPr>
          <p:spPr bwMode="auto">
            <a:xfrm>
              <a:off x="4000500" y="4564059"/>
              <a:ext cx="1012825" cy="606425"/>
            </a:xfrm>
            <a:custGeom>
              <a:avLst/>
              <a:gdLst>
                <a:gd name="T0" fmla="*/ 12 w 638"/>
                <a:gd name="T1" fmla="*/ 0 h 382"/>
                <a:gd name="T2" fmla="*/ 0 w 638"/>
                <a:gd name="T3" fmla="*/ 295 h 382"/>
                <a:gd name="T4" fmla="*/ 638 w 638"/>
                <a:gd name="T5" fmla="*/ 382 h 382"/>
                <a:gd name="T6" fmla="*/ 638 w 638"/>
                <a:gd name="T7" fmla="*/ 283 h 382"/>
                <a:gd name="T8" fmla="*/ 12 w 638"/>
                <a:gd name="T9" fmla="*/ 0 h 382"/>
              </a:gdLst>
              <a:ahLst/>
              <a:cxnLst>
                <a:cxn ang="0">
                  <a:pos x="T0" y="T1"/>
                </a:cxn>
                <a:cxn ang="0">
                  <a:pos x="T2" y="T3"/>
                </a:cxn>
                <a:cxn ang="0">
                  <a:pos x="T4" y="T5"/>
                </a:cxn>
                <a:cxn ang="0">
                  <a:pos x="T6" y="T7"/>
                </a:cxn>
                <a:cxn ang="0">
                  <a:pos x="T8" y="T9"/>
                </a:cxn>
              </a:cxnLst>
              <a:rect l="0" t="0" r="r" b="b"/>
              <a:pathLst>
                <a:path w="638" h="382">
                  <a:moveTo>
                    <a:pt x="12" y="0"/>
                  </a:moveTo>
                  <a:lnTo>
                    <a:pt x="0" y="295"/>
                  </a:lnTo>
                  <a:lnTo>
                    <a:pt x="638" y="382"/>
                  </a:lnTo>
                  <a:lnTo>
                    <a:pt x="638" y="283"/>
                  </a:lnTo>
                  <a:lnTo>
                    <a:pt x="12" y="0"/>
                  </a:lnTo>
                  <a:close/>
                </a:path>
              </a:pathLst>
            </a:custGeom>
            <a:solidFill>
              <a:srgbClr val="06BCD2"/>
            </a:solidFill>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9" name="Freeform 206">
              <a:extLst>
                <a:ext uri="{FF2B5EF4-FFF2-40B4-BE49-F238E27FC236}">
                  <a16:creationId xmlns:a16="http://schemas.microsoft.com/office/drawing/2014/main" id="{D638A1C1-F6D5-46F8-B5B1-63C94668DA36}"/>
                </a:ext>
              </a:extLst>
            </p:cNvPr>
            <p:cNvSpPr>
              <a:spLocks/>
            </p:cNvSpPr>
            <p:nvPr/>
          </p:nvSpPr>
          <p:spPr bwMode="auto">
            <a:xfrm>
              <a:off x="4019550" y="4519613"/>
              <a:ext cx="993775" cy="493713"/>
            </a:xfrm>
            <a:custGeom>
              <a:avLst/>
              <a:gdLst>
                <a:gd name="T0" fmla="*/ 264 w 264"/>
                <a:gd name="T1" fmla="*/ 131 h 131"/>
                <a:gd name="T2" fmla="*/ 256 w 264"/>
                <a:gd name="T3" fmla="*/ 119 h 131"/>
                <a:gd name="T4" fmla="*/ 0 w 264"/>
                <a:gd name="T5" fmla="*/ 0 h 131"/>
                <a:gd name="T6" fmla="*/ 0 w 264"/>
                <a:gd name="T7" fmla="*/ 12 h 131"/>
                <a:gd name="T8" fmla="*/ 264 w 264"/>
                <a:gd name="T9" fmla="*/ 131 h 131"/>
              </a:gdLst>
              <a:ahLst/>
              <a:cxnLst>
                <a:cxn ang="0">
                  <a:pos x="T0" y="T1"/>
                </a:cxn>
                <a:cxn ang="0">
                  <a:pos x="T2" y="T3"/>
                </a:cxn>
                <a:cxn ang="0">
                  <a:pos x="T4" y="T5"/>
                </a:cxn>
                <a:cxn ang="0">
                  <a:pos x="T6" y="T7"/>
                </a:cxn>
                <a:cxn ang="0">
                  <a:pos x="T8" y="T9"/>
                </a:cxn>
              </a:cxnLst>
              <a:rect l="0" t="0" r="r" b="b"/>
              <a:pathLst>
                <a:path w="264" h="131">
                  <a:moveTo>
                    <a:pt x="264" y="131"/>
                  </a:moveTo>
                  <a:cubicBezTo>
                    <a:pt x="264" y="126"/>
                    <a:pt x="261" y="121"/>
                    <a:pt x="256" y="119"/>
                  </a:cubicBezTo>
                  <a:cubicBezTo>
                    <a:pt x="0" y="0"/>
                    <a:pt x="0" y="0"/>
                    <a:pt x="0" y="0"/>
                  </a:cubicBezTo>
                  <a:cubicBezTo>
                    <a:pt x="0" y="12"/>
                    <a:pt x="0" y="12"/>
                    <a:pt x="0" y="12"/>
                  </a:cubicBezTo>
                  <a:lnTo>
                    <a:pt x="264" y="131"/>
                  </a:lnTo>
                  <a:close/>
                </a:path>
              </a:pathLst>
            </a:custGeom>
            <a:solidFill>
              <a:srgbClr val="0493AA"/>
            </a:solidFill>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0" name="Freeform 207">
              <a:extLst>
                <a:ext uri="{FF2B5EF4-FFF2-40B4-BE49-F238E27FC236}">
                  <a16:creationId xmlns:a16="http://schemas.microsoft.com/office/drawing/2014/main" id="{428DE4FD-959C-4271-84FD-D89C0026EF37}"/>
                </a:ext>
              </a:extLst>
            </p:cNvPr>
            <p:cNvSpPr>
              <a:spLocks/>
            </p:cNvSpPr>
            <p:nvPr/>
          </p:nvSpPr>
          <p:spPr bwMode="auto">
            <a:xfrm>
              <a:off x="3660775" y="3638550"/>
              <a:ext cx="377825" cy="2365375"/>
            </a:xfrm>
            <a:custGeom>
              <a:avLst/>
              <a:gdLst>
                <a:gd name="T0" fmla="*/ 50 w 100"/>
                <a:gd name="T1" fmla="*/ 628 h 628"/>
                <a:gd name="T2" fmla="*/ 89 w 100"/>
                <a:gd name="T3" fmla="*/ 497 h 628"/>
                <a:gd name="T4" fmla="*/ 100 w 100"/>
                <a:gd name="T5" fmla="*/ 144 h 628"/>
                <a:gd name="T6" fmla="*/ 50 w 100"/>
                <a:gd name="T7" fmla="*/ 0 h 628"/>
                <a:gd name="T8" fmla="*/ 0 w 100"/>
                <a:gd name="T9" fmla="*/ 144 h 628"/>
                <a:gd name="T10" fmla="*/ 11 w 100"/>
                <a:gd name="T11" fmla="*/ 497 h 628"/>
                <a:gd name="T12" fmla="*/ 50 w 100"/>
                <a:gd name="T13" fmla="*/ 628 h 628"/>
              </a:gdLst>
              <a:ahLst/>
              <a:cxnLst>
                <a:cxn ang="0">
                  <a:pos x="T0" y="T1"/>
                </a:cxn>
                <a:cxn ang="0">
                  <a:pos x="T2" y="T3"/>
                </a:cxn>
                <a:cxn ang="0">
                  <a:pos x="T4" y="T5"/>
                </a:cxn>
                <a:cxn ang="0">
                  <a:pos x="T6" y="T7"/>
                </a:cxn>
                <a:cxn ang="0">
                  <a:pos x="T8" y="T9"/>
                </a:cxn>
                <a:cxn ang="0">
                  <a:pos x="T10" y="T11"/>
                </a:cxn>
                <a:cxn ang="0">
                  <a:pos x="T12" y="T13"/>
                </a:cxn>
              </a:cxnLst>
              <a:rect l="0" t="0" r="r" b="b"/>
              <a:pathLst>
                <a:path w="100" h="628">
                  <a:moveTo>
                    <a:pt x="50" y="628"/>
                  </a:moveTo>
                  <a:cubicBezTo>
                    <a:pt x="89" y="596"/>
                    <a:pt x="89" y="497"/>
                    <a:pt x="89" y="497"/>
                  </a:cubicBezTo>
                  <a:cubicBezTo>
                    <a:pt x="89" y="497"/>
                    <a:pt x="100" y="289"/>
                    <a:pt x="100" y="144"/>
                  </a:cubicBezTo>
                  <a:cubicBezTo>
                    <a:pt x="100" y="6"/>
                    <a:pt x="50" y="0"/>
                    <a:pt x="50" y="0"/>
                  </a:cubicBezTo>
                  <a:cubicBezTo>
                    <a:pt x="50" y="0"/>
                    <a:pt x="0" y="8"/>
                    <a:pt x="0" y="144"/>
                  </a:cubicBezTo>
                  <a:cubicBezTo>
                    <a:pt x="0" y="289"/>
                    <a:pt x="11" y="497"/>
                    <a:pt x="11" y="497"/>
                  </a:cubicBezTo>
                  <a:cubicBezTo>
                    <a:pt x="11" y="497"/>
                    <a:pt x="11" y="596"/>
                    <a:pt x="50" y="628"/>
                  </a:cubicBezTo>
                </a:path>
              </a:pathLst>
            </a:custGeom>
            <a:solidFill>
              <a:srgbClr val="04A7BF"/>
            </a:solidFill>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1" name="Freeform 208">
              <a:extLst>
                <a:ext uri="{FF2B5EF4-FFF2-40B4-BE49-F238E27FC236}">
                  <a16:creationId xmlns:a16="http://schemas.microsoft.com/office/drawing/2014/main" id="{E0822F3A-0FFA-4375-8CD0-BD2CD55584DE}"/>
                </a:ext>
              </a:extLst>
            </p:cNvPr>
            <p:cNvSpPr>
              <a:spLocks/>
            </p:cNvSpPr>
            <p:nvPr/>
          </p:nvSpPr>
          <p:spPr bwMode="auto">
            <a:xfrm>
              <a:off x="3706813" y="3814763"/>
              <a:ext cx="74612" cy="93663"/>
            </a:xfrm>
            <a:custGeom>
              <a:avLst/>
              <a:gdLst>
                <a:gd name="T0" fmla="*/ 11 w 20"/>
                <a:gd name="T1" fmla="*/ 0 h 25"/>
                <a:gd name="T2" fmla="*/ 0 w 20"/>
                <a:gd name="T3" fmla="*/ 25 h 25"/>
                <a:gd name="T4" fmla="*/ 20 w 20"/>
                <a:gd name="T5" fmla="*/ 18 h 25"/>
                <a:gd name="T6" fmla="*/ 11 w 20"/>
                <a:gd name="T7" fmla="*/ 0 h 25"/>
              </a:gdLst>
              <a:ahLst/>
              <a:cxnLst>
                <a:cxn ang="0">
                  <a:pos x="T0" y="T1"/>
                </a:cxn>
                <a:cxn ang="0">
                  <a:pos x="T2" y="T3"/>
                </a:cxn>
                <a:cxn ang="0">
                  <a:pos x="T4" y="T5"/>
                </a:cxn>
                <a:cxn ang="0">
                  <a:pos x="T6" y="T7"/>
                </a:cxn>
              </a:cxnLst>
              <a:rect l="0" t="0" r="r" b="b"/>
              <a:pathLst>
                <a:path w="20" h="25">
                  <a:moveTo>
                    <a:pt x="11" y="0"/>
                  </a:moveTo>
                  <a:cubicBezTo>
                    <a:pt x="6" y="6"/>
                    <a:pt x="2" y="14"/>
                    <a:pt x="0" y="25"/>
                  </a:cubicBezTo>
                  <a:cubicBezTo>
                    <a:pt x="5" y="22"/>
                    <a:pt x="12" y="19"/>
                    <a:pt x="20" y="18"/>
                  </a:cubicBezTo>
                  <a:cubicBezTo>
                    <a:pt x="11" y="0"/>
                    <a:pt x="11" y="0"/>
                    <a:pt x="11" y="0"/>
                  </a:cubicBezTo>
                </a:path>
              </a:pathLst>
            </a:custGeom>
            <a:solidFill>
              <a:schemeClr val="bg1">
                <a:alpha val="90000"/>
              </a:schemeClr>
            </a:solidFill>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2" name="Freeform 209">
              <a:extLst>
                <a:ext uri="{FF2B5EF4-FFF2-40B4-BE49-F238E27FC236}">
                  <a16:creationId xmlns:a16="http://schemas.microsoft.com/office/drawing/2014/main" id="{D6146832-2D40-458F-A1B4-C218BA5C7341}"/>
                </a:ext>
              </a:extLst>
            </p:cNvPr>
            <p:cNvSpPr>
              <a:spLocks/>
            </p:cNvSpPr>
            <p:nvPr/>
          </p:nvSpPr>
          <p:spPr bwMode="auto">
            <a:xfrm>
              <a:off x="3852863" y="3784600"/>
              <a:ext cx="98425" cy="98425"/>
            </a:xfrm>
            <a:custGeom>
              <a:avLst/>
              <a:gdLst>
                <a:gd name="T0" fmla="*/ 1 w 26"/>
                <a:gd name="T1" fmla="*/ 0 h 26"/>
                <a:gd name="T2" fmla="*/ 0 w 26"/>
                <a:gd name="T3" fmla="*/ 24 h 26"/>
                <a:gd name="T4" fmla="*/ 16 w 26"/>
                <a:gd name="T5" fmla="*/ 26 h 26"/>
                <a:gd name="T6" fmla="*/ 26 w 26"/>
                <a:gd name="T7" fmla="*/ 8 h 26"/>
                <a:gd name="T8" fmla="*/ 20 w 26"/>
                <a:gd name="T9" fmla="*/ 3 h 26"/>
                <a:gd name="T10" fmla="*/ 14 w 26"/>
                <a:gd name="T11" fmla="*/ 1 h 26"/>
                <a:gd name="T12" fmla="*/ 1 w 26"/>
                <a:gd name="T13" fmla="*/ 0 h 26"/>
              </a:gdLst>
              <a:ahLst/>
              <a:cxnLst>
                <a:cxn ang="0">
                  <a:pos x="T0" y="T1"/>
                </a:cxn>
                <a:cxn ang="0">
                  <a:pos x="T2" y="T3"/>
                </a:cxn>
                <a:cxn ang="0">
                  <a:pos x="T4" y="T5"/>
                </a:cxn>
                <a:cxn ang="0">
                  <a:pos x="T6" y="T7"/>
                </a:cxn>
                <a:cxn ang="0">
                  <a:pos x="T8" y="T9"/>
                </a:cxn>
                <a:cxn ang="0">
                  <a:pos x="T10" y="T11"/>
                </a:cxn>
                <a:cxn ang="0">
                  <a:pos x="T12" y="T13"/>
                </a:cxn>
              </a:cxnLst>
              <a:rect l="0" t="0" r="r" b="b"/>
              <a:pathLst>
                <a:path w="26" h="26">
                  <a:moveTo>
                    <a:pt x="1" y="0"/>
                  </a:moveTo>
                  <a:cubicBezTo>
                    <a:pt x="0" y="24"/>
                    <a:pt x="0" y="24"/>
                    <a:pt x="0" y="24"/>
                  </a:cubicBezTo>
                  <a:cubicBezTo>
                    <a:pt x="6" y="24"/>
                    <a:pt x="11" y="25"/>
                    <a:pt x="16" y="26"/>
                  </a:cubicBezTo>
                  <a:cubicBezTo>
                    <a:pt x="26" y="8"/>
                    <a:pt x="26" y="8"/>
                    <a:pt x="26" y="8"/>
                  </a:cubicBezTo>
                  <a:cubicBezTo>
                    <a:pt x="24" y="6"/>
                    <a:pt x="22" y="4"/>
                    <a:pt x="20" y="3"/>
                  </a:cubicBezTo>
                  <a:cubicBezTo>
                    <a:pt x="19" y="2"/>
                    <a:pt x="16" y="1"/>
                    <a:pt x="14" y="1"/>
                  </a:cubicBezTo>
                  <a:cubicBezTo>
                    <a:pt x="10" y="1"/>
                    <a:pt x="5" y="0"/>
                    <a:pt x="1" y="0"/>
                  </a:cubicBezTo>
                </a:path>
              </a:pathLst>
            </a:custGeom>
            <a:solidFill>
              <a:schemeClr val="bg1">
                <a:alpha val="90000"/>
              </a:schemeClr>
            </a:solidFill>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3" name="Freeform 210">
              <a:extLst>
                <a:ext uri="{FF2B5EF4-FFF2-40B4-BE49-F238E27FC236}">
                  <a16:creationId xmlns:a16="http://schemas.microsoft.com/office/drawing/2014/main" id="{55AAE88A-B52C-456A-B587-1E9C4F46CECE}"/>
                </a:ext>
              </a:extLst>
            </p:cNvPr>
            <p:cNvSpPr>
              <a:spLocks/>
            </p:cNvSpPr>
            <p:nvPr/>
          </p:nvSpPr>
          <p:spPr bwMode="auto">
            <a:xfrm>
              <a:off x="3751263" y="3784600"/>
              <a:ext cx="98425" cy="93663"/>
            </a:xfrm>
            <a:custGeom>
              <a:avLst/>
              <a:gdLst>
                <a:gd name="T0" fmla="*/ 26 w 26"/>
                <a:gd name="T1" fmla="*/ 0 h 25"/>
                <a:gd name="T2" fmla="*/ 12 w 26"/>
                <a:gd name="T3" fmla="*/ 1 h 25"/>
                <a:gd name="T4" fmla="*/ 6 w 26"/>
                <a:gd name="T5" fmla="*/ 3 h 25"/>
                <a:gd name="T6" fmla="*/ 0 w 26"/>
                <a:gd name="T7" fmla="*/ 7 h 25"/>
                <a:gd name="T8" fmla="*/ 9 w 26"/>
                <a:gd name="T9" fmla="*/ 25 h 25"/>
                <a:gd name="T10" fmla="*/ 25 w 26"/>
                <a:gd name="T11" fmla="*/ 24 h 25"/>
                <a:gd name="T12" fmla="*/ 26 w 26"/>
                <a:gd name="T13" fmla="*/ 0 h 25"/>
              </a:gdLst>
              <a:ahLst/>
              <a:cxnLst>
                <a:cxn ang="0">
                  <a:pos x="T0" y="T1"/>
                </a:cxn>
                <a:cxn ang="0">
                  <a:pos x="T2" y="T3"/>
                </a:cxn>
                <a:cxn ang="0">
                  <a:pos x="T4" y="T5"/>
                </a:cxn>
                <a:cxn ang="0">
                  <a:pos x="T6" y="T7"/>
                </a:cxn>
                <a:cxn ang="0">
                  <a:pos x="T8" y="T9"/>
                </a:cxn>
                <a:cxn ang="0">
                  <a:pos x="T10" y="T11"/>
                </a:cxn>
                <a:cxn ang="0">
                  <a:pos x="T12" y="T13"/>
                </a:cxn>
              </a:cxnLst>
              <a:rect l="0" t="0" r="r" b="b"/>
              <a:pathLst>
                <a:path w="26" h="25">
                  <a:moveTo>
                    <a:pt x="26" y="0"/>
                  </a:moveTo>
                  <a:cubicBezTo>
                    <a:pt x="21" y="0"/>
                    <a:pt x="16" y="0"/>
                    <a:pt x="12" y="1"/>
                  </a:cubicBezTo>
                  <a:cubicBezTo>
                    <a:pt x="9" y="1"/>
                    <a:pt x="7" y="2"/>
                    <a:pt x="6" y="3"/>
                  </a:cubicBezTo>
                  <a:cubicBezTo>
                    <a:pt x="4" y="4"/>
                    <a:pt x="2" y="5"/>
                    <a:pt x="0" y="7"/>
                  </a:cubicBezTo>
                  <a:cubicBezTo>
                    <a:pt x="9" y="25"/>
                    <a:pt x="9" y="25"/>
                    <a:pt x="9" y="25"/>
                  </a:cubicBezTo>
                  <a:cubicBezTo>
                    <a:pt x="14" y="25"/>
                    <a:pt x="20" y="24"/>
                    <a:pt x="25" y="24"/>
                  </a:cubicBezTo>
                  <a:cubicBezTo>
                    <a:pt x="26" y="0"/>
                    <a:pt x="26" y="0"/>
                    <a:pt x="26" y="0"/>
                  </a:cubicBezTo>
                </a:path>
              </a:pathLst>
            </a:custGeom>
            <a:solidFill>
              <a:schemeClr val="bg1">
                <a:alpha val="90000"/>
              </a:schemeClr>
            </a:solidFill>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4" name="Freeform 211">
              <a:extLst>
                <a:ext uri="{FF2B5EF4-FFF2-40B4-BE49-F238E27FC236}">
                  <a16:creationId xmlns:a16="http://schemas.microsoft.com/office/drawing/2014/main" id="{0D9A4665-4D64-403E-BA13-5271FCDCCB4F}"/>
                </a:ext>
              </a:extLst>
            </p:cNvPr>
            <p:cNvSpPr>
              <a:spLocks/>
            </p:cNvSpPr>
            <p:nvPr/>
          </p:nvSpPr>
          <p:spPr bwMode="auto">
            <a:xfrm>
              <a:off x="3921125" y="3817938"/>
              <a:ext cx="68262" cy="90488"/>
            </a:xfrm>
            <a:custGeom>
              <a:avLst/>
              <a:gdLst>
                <a:gd name="T0" fmla="*/ 9 w 18"/>
                <a:gd name="T1" fmla="*/ 0 h 24"/>
                <a:gd name="T2" fmla="*/ 0 w 18"/>
                <a:gd name="T3" fmla="*/ 17 h 24"/>
                <a:gd name="T4" fmla="*/ 18 w 18"/>
                <a:gd name="T5" fmla="*/ 24 h 24"/>
                <a:gd name="T6" fmla="*/ 9 w 18"/>
                <a:gd name="T7" fmla="*/ 0 h 24"/>
              </a:gdLst>
              <a:ahLst/>
              <a:cxnLst>
                <a:cxn ang="0">
                  <a:pos x="T0" y="T1"/>
                </a:cxn>
                <a:cxn ang="0">
                  <a:pos x="T2" y="T3"/>
                </a:cxn>
                <a:cxn ang="0">
                  <a:pos x="T4" y="T5"/>
                </a:cxn>
                <a:cxn ang="0">
                  <a:pos x="T6" y="T7"/>
                </a:cxn>
              </a:cxnLst>
              <a:rect l="0" t="0" r="r" b="b"/>
              <a:pathLst>
                <a:path w="18" h="24">
                  <a:moveTo>
                    <a:pt x="9" y="0"/>
                  </a:moveTo>
                  <a:cubicBezTo>
                    <a:pt x="0" y="17"/>
                    <a:pt x="0" y="17"/>
                    <a:pt x="0" y="17"/>
                  </a:cubicBezTo>
                  <a:cubicBezTo>
                    <a:pt x="7" y="18"/>
                    <a:pt x="13" y="21"/>
                    <a:pt x="18" y="24"/>
                  </a:cubicBezTo>
                  <a:cubicBezTo>
                    <a:pt x="17" y="13"/>
                    <a:pt x="14" y="6"/>
                    <a:pt x="9" y="0"/>
                  </a:cubicBezTo>
                </a:path>
              </a:pathLst>
            </a:custGeom>
            <a:solidFill>
              <a:schemeClr val="bg1">
                <a:alpha val="90000"/>
              </a:schemeClr>
            </a:solidFill>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5" name="Freeform 212">
              <a:extLst>
                <a:ext uri="{FF2B5EF4-FFF2-40B4-BE49-F238E27FC236}">
                  <a16:creationId xmlns:a16="http://schemas.microsoft.com/office/drawing/2014/main" id="{098DF1D7-750A-43EC-B023-B723387CE45A}"/>
                </a:ext>
              </a:extLst>
            </p:cNvPr>
            <p:cNvSpPr>
              <a:spLocks/>
            </p:cNvSpPr>
            <p:nvPr/>
          </p:nvSpPr>
          <p:spPr bwMode="auto">
            <a:xfrm>
              <a:off x="3838575" y="5370513"/>
              <a:ext cx="25400" cy="441325"/>
            </a:xfrm>
            <a:custGeom>
              <a:avLst/>
              <a:gdLst>
                <a:gd name="T0" fmla="*/ 7 w 7"/>
                <a:gd name="T1" fmla="*/ 112 h 117"/>
                <a:gd name="T2" fmla="*/ 3 w 7"/>
                <a:gd name="T3" fmla="*/ 117 h 117"/>
                <a:gd name="T4" fmla="*/ 0 w 7"/>
                <a:gd name="T5" fmla="*/ 112 h 117"/>
                <a:gd name="T6" fmla="*/ 0 w 7"/>
                <a:gd name="T7" fmla="*/ 5 h 117"/>
                <a:gd name="T8" fmla="*/ 3 w 7"/>
                <a:gd name="T9" fmla="*/ 0 h 117"/>
                <a:gd name="T10" fmla="*/ 7 w 7"/>
                <a:gd name="T11" fmla="*/ 5 h 117"/>
                <a:gd name="T12" fmla="*/ 7 w 7"/>
                <a:gd name="T13" fmla="*/ 112 h 117"/>
              </a:gdLst>
              <a:ahLst/>
              <a:cxnLst>
                <a:cxn ang="0">
                  <a:pos x="T0" y="T1"/>
                </a:cxn>
                <a:cxn ang="0">
                  <a:pos x="T2" y="T3"/>
                </a:cxn>
                <a:cxn ang="0">
                  <a:pos x="T4" y="T5"/>
                </a:cxn>
                <a:cxn ang="0">
                  <a:pos x="T6" y="T7"/>
                </a:cxn>
                <a:cxn ang="0">
                  <a:pos x="T8" y="T9"/>
                </a:cxn>
                <a:cxn ang="0">
                  <a:pos x="T10" y="T11"/>
                </a:cxn>
                <a:cxn ang="0">
                  <a:pos x="T12" y="T13"/>
                </a:cxn>
              </a:cxnLst>
              <a:rect l="0" t="0" r="r" b="b"/>
              <a:pathLst>
                <a:path w="7" h="117">
                  <a:moveTo>
                    <a:pt x="7" y="112"/>
                  </a:moveTo>
                  <a:cubicBezTo>
                    <a:pt x="7" y="115"/>
                    <a:pt x="5" y="117"/>
                    <a:pt x="3" y="117"/>
                  </a:cubicBezTo>
                  <a:cubicBezTo>
                    <a:pt x="1" y="117"/>
                    <a:pt x="0" y="115"/>
                    <a:pt x="0" y="112"/>
                  </a:cubicBezTo>
                  <a:cubicBezTo>
                    <a:pt x="0" y="5"/>
                    <a:pt x="0" y="5"/>
                    <a:pt x="0" y="5"/>
                  </a:cubicBezTo>
                  <a:cubicBezTo>
                    <a:pt x="0" y="2"/>
                    <a:pt x="1" y="0"/>
                    <a:pt x="3" y="0"/>
                  </a:cubicBezTo>
                  <a:cubicBezTo>
                    <a:pt x="5" y="0"/>
                    <a:pt x="7" y="2"/>
                    <a:pt x="7" y="5"/>
                  </a:cubicBezTo>
                  <a:lnTo>
                    <a:pt x="7" y="112"/>
                  </a:lnTo>
                  <a:close/>
                </a:path>
              </a:pathLst>
            </a:custGeom>
            <a:solidFill>
              <a:schemeClr val="bg1">
                <a:alpha val="35000"/>
              </a:schemeClr>
            </a:solidFill>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6" name="Freeform 213">
              <a:extLst>
                <a:ext uri="{FF2B5EF4-FFF2-40B4-BE49-F238E27FC236}">
                  <a16:creationId xmlns:a16="http://schemas.microsoft.com/office/drawing/2014/main" id="{E7AACA87-B976-439A-B646-E87C0DD478E9}"/>
                </a:ext>
              </a:extLst>
            </p:cNvPr>
            <p:cNvSpPr>
              <a:spLocks noEditPoints="1"/>
            </p:cNvSpPr>
            <p:nvPr/>
          </p:nvSpPr>
          <p:spPr bwMode="auto">
            <a:xfrm>
              <a:off x="3849688" y="3638550"/>
              <a:ext cx="93662" cy="74613"/>
            </a:xfrm>
            <a:custGeom>
              <a:avLst/>
              <a:gdLst>
                <a:gd name="T0" fmla="*/ 22 w 25"/>
                <a:gd name="T1" fmla="*/ 15 h 20"/>
                <a:gd name="T2" fmla="*/ 25 w 25"/>
                <a:gd name="T3" fmla="*/ 20 h 20"/>
                <a:gd name="T4" fmla="*/ 25 w 25"/>
                <a:gd name="T5" fmla="*/ 20 h 20"/>
                <a:gd name="T6" fmla="*/ 22 w 25"/>
                <a:gd name="T7" fmla="*/ 15 h 20"/>
                <a:gd name="T8" fmla="*/ 22 w 25"/>
                <a:gd name="T9" fmla="*/ 15 h 20"/>
                <a:gd name="T10" fmla="*/ 22 w 25"/>
                <a:gd name="T11" fmla="*/ 15 h 20"/>
                <a:gd name="T12" fmla="*/ 22 w 25"/>
                <a:gd name="T13" fmla="*/ 15 h 20"/>
                <a:gd name="T14" fmla="*/ 0 w 25"/>
                <a:gd name="T15" fmla="*/ 0 h 20"/>
                <a:gd name="T16" fmla="*/ 0 w 25"/>
                <a:gd name="T17" fmla="*/ 0 h 20"/>
                <a:gd name="T18" fmla="*/ 0 w 25"/>
                <a:gd name="T19" fmla="*/ 0 h 20"/>
                <a:gd name="T20" fmla="*/ 0 w 25"/>
                <a:gd name="T21" fmla="*/ 0 h 20"/>
                <a:gd name="T22" fmla="*/ 0 w 25"/>
                <a:gd name="T23"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 h="20">
                  <a:moveTo>
                    <a:pt x="22" y="15"/>
                  </a:moveTo>
                  <a:cubicBezTo>
                    <a:pt x="23" y="17"/>
                    <a:pt x="24" y="18"/>
                    <a:pt x="25" y="20"/>
                  </a:cubicBezTo>
                  <a:cubicBezTo>
                    <a:pt x="25" y="20"/>
                    <a:pt x="25" y="20"/>
                    <a:pt x="25" y="20"/>
                  </a:cubicBezTo>
                  <a:cubicBezTo>
                    <a:pt x="24" y="18"/>
                    <a:pt x="23" y="17"/>
                    <a:pt x="22" y="15"/>
                  </a:cubicBezTo>
                  <a:moveTo>
                    <a:pt x="22" y="15"/>
                  </a:moveTo>
                  <a:cubicBezTo>
                    <a:pt x="22" y="15"/>
                    <a:pt x="22" y="15"/>
                    <a:pt x="22" y="15"/>
                  </a:cubicBezTo>
                  <a:cubicBezTo>
                    <a:pt x="22" y="15"/>
                    <a:pt x="22" y="15"/>
                    <a:pt x="22" y="15"/>
                  </a:cubicBezTo>
                  <a:moveTo>
                    <a:pt x="0" y="0"/>
                  </a:moveTo>
                  <a:cubicBezTo>
                    <a:pt x="0" y="0"/>
                    <a:pt x="0" y="0"/>
                    <a:pt x="0" y="0"/>
                  </a:cubicBezTo>
                  <a:cubicBezTo>
                    <a:pt x="0" y="0"/>
                    <a:pt x="0" y="0"/>
                    <a:pt x="0" y="0"/>
                  </a:cubicBezTo>
                  <a:cubicBezTo>
                    <a:pt x="0" y="0"/>
                    <a:pt x="0" y="0"/>
                    <a:pt x="0" y="0"/>
                  </a:cubicBezTo>
                  <a:cubicBezTo>
                    <a:pt x="0" y="0"/>
                    <a:pt x="0" y="0"/>
                    <a:pt x="0" y="0"/>
                  </a:cubicBezTo>
                </a:path>
              </a:pathLst>
            </a:custGeom>
            <a:solidFill>
              <a:schemeClr val="bg1">
                <a:lumMod val="95000"/>
              </a:schemeClr>
            </a:solidFill>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7" name="Freeform 214">
              <a:extLst>
                <a:ext uri="{FF2B5EF4-FFF2-40B4-BE49-F238E27FC236}">
                  <a16:creationId xmlns:a16="http://schemas.microsoft.com/office/drawing/2014/main" id="{B5DDB972-1420-46D5-94F1-C4736963A318}"/>
                </a:ext>
              </a:extLst>
            </p:cNvPr>
            <p:cNvSpPr>
              <a:spLocks/>
            </p:cNvSpPr>
            <p:nvPr/>
          </p:nvSpPr>
          <p:spPr bwMode="auto">
            <a:xfrm>
              <a:off x="3759200" y="3638550"/>
              <a:ext cx="184150" cy="96838"/>
            </a:xfrm>
            <a:custGeom>
              <a:avLst/>
              <a:gdLst>
                <a:gd name="T0" fmla="*/ 24 w 49"/>
                <a:gd name="T1" fmla="*/ 0 h 26"/>
                <a:gd name="T2" fmla="*/ 24 w 49"/>
                <a:gd name="T3" fmla="*/ 0 h 26"/>
                <a:gd name="T4" fmla="*/ 0 w 49"/>
                <a:gd name="T5" fmla="*/ 21 h 26"/>
                <a:gd name="T6" fmla="*/ 23 w 49"/>
                <a:gd name="T7" fmla="*/ 26 h 26"/>
                <a:gd name="T8" fmla="*/ 49 w 49"/>
                <a:gd name="T9" fmla="*/ 20 h 26"/>
                <a:gd name="T10" fmla="*/ 46 w 49"/>
                <a:gd name="T11" fmla="*/ 15 h 26"/>
                <a:gd name="T12" fmla="*/ 46 w 49"/>
                <a:gd name="T13" fmla="*/ 15 h 26"/>
                <a:gd name="T14" fmla="*/ 46 w 49"/>
                <a:gd name="T15" fmla="*/ 15 h 26"/>
                <a:gd name="T16" fmla="*/ 24 w 49"/>
                <a:gd name="T17" fmla="*/ 0 h 26"/>
                <a:gd name="T18" fmla="*/ 24 w 49"/>
                <a:gd name="T19"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26">
                  <a:moveTo>
                    <a:pt x="24" y="0"/>
                  </a:moveTo>
                  <a:cubicBezTo>
                    <a:pt x="24" y="0"/>
                    <a:pt x="24" y="0"/>
                    <a:pt x="24" y="0"/>
                  </a:cubicBezTo>
                  <a:cubicBezTo>
                    <a:pt x="24" y="0"/>
                    <a:pt x="12" y="2"/>
                    <a:pt x="0" y="21"/>
                  </a:cubicBezTo>
                  <a:cubicBezTo>
                    <a:pt x="6" y="24"/>
                    <a:pt x="14" y="26"/>
                    <a:pt x="23" y="26"/>
                  </a:cubicBezTo>
                  <a:cubicBezTo>
                    <a:pt x="33" y="26"/>
                    <a:pt x="42" y="24"/>
                    <a:pt x="49" y="20"/>
                  </a:cubicBezTo>
                  <a:cubicBezTo>
                    <a:pt x="48" y="18"/>
                    <a:pt x="47" y="17"/>
                    <a:pt x="46" y="15"/>
                  </a:cubicBezTo>
                  <a:cubicBezTo>
                    <a:pt x="46" y="15"/>
                    <a:pt x="46" y="15"/>
                    <a:pt x="46" y="15"/>
                  </a:cubicBezTo>
                  <a:cubicBezTo>
                    <a:pt x="46" y="15"/>
                    <a:pt x="46" y="15"/>
                    <a:pt x="46" y="15"/>
                  </a:cubicBezTo>
                  <a:cubicBezTo>
                    <a:pt x="35" y="1"/>
                    <a:pt x="24" y="0"/>
                    <a:pt x="24" y="0"/>
                  </a:cubicBezTo>
                  <a:cubicBezTo>
                    <a:pt x="24" y="0"/>
                    <a:pt x="24" y="0"/>
                    <a:pt x="24" y="0"/>
                  </a:cubicBezTo>
                </a:path>
              </a:pathLst>
            </a:custGeom>
            <a:solidFill>
              <a:schemeClr val="bg1">
                <a:alpha val="25000"/>
              </a:schemeClr>
            </a:solidFill>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grpSp>
      <p:sp>
        <p:nvSpPr>
          <p:cNvPr id="136" name="文本框 234">
            <a:extLst>
              <a:ext uri="{FF2B5EF4-FFF2-40B4-BE49-F238E27FC236}">
                <a16:creationId xmlns:a16="http://schemas.microsoft.com/office/drawing/2014/main" id="{2D5B111F-5A5A-4BC5-9886-A068AE6078E5}"/>
              </a:ext>
            </a:extLst>
          </p:cNvPr>
          <p:cNvSpPr txBox="1"/>
          <p:nvPr/>
        </p:nvSpPr>
        <p:spPr>
          <a:xfrm rot="20407119">
            <a:off x="7236118" y="3364095"/>
            <a:ext cx="1555234"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altLang="zh-CN" sz="3200" dirty="0">
                <a:solidFill>
                  <a:srgbClr val="002060"/>
                </a:solidFill>
                <a:latin typeface="Impact" panose="020B0806030902050204" pitchFamily="34" charset="0"/>
                <a:ea typeface="宋体" panose="02010600030101010101" pitchFamily="2" charset="-122"/>
              </a:rPr>
              <a:t>Миссия</a:t>
            </a:r>
            <a:endParaRPr kumimoji="0" lang="zh-CN" altLang="en-US" sz="3200" b="0" i="0" u="none" strike="noStrike" kern="1200" cap="none" spc="0" normalizeH="0" baseline="0" noProof="0" dirty="0">
              <a:ln>
                <a:noFill/>
              </a:ln>
              <a:solidFill>
                <a:srgbClr val="002060"/>
              </a:solidFill>
              <a:effectLst/>
              <a:uLnTx/>
              <a:uFillTx/>
              <a:latin typeface="Impact" panose="020B0806030902050204" pitchFamily="34" charset="0"/>
              <a:ea typeface="宋体" panose="02010600030101010101" pitchFamily="2" charset="-122"/>
              <a:cs typeface="+mn-cs"/>
            </a:endParaRPr>
          </a:p>
        </p:txBody>
      </p:sp>
      <p:sp>
        <p:nvSpPr>
          <p:cNvPr id="2" name="Заголовок 1">
            <a:extLst>
              <a:ext uri="{FF2B5EF4-FFF2-40B4-BE49-F238E27FC236}">
                <a16:creationId xmlns:a16="http://schemas.microsoft.com/office/drawing/2014/main" id="{7972F06E-D95D-4146-9033-06C887D51847}"/>
              </a:ext>
            </a:extLst>
          </p:cNvPr>
          <p:cNvSpPr>
            <a:spLocks noGrp="1"/>
          </p:cNvSpPr>
          <p:nvPr>
            <p:ph type="title"/>
          </p:nvPr>
        </p:nvSpPr>
        <p:spPr/>
        <p:txBody>
          <a:bodyPr/>
          <a:lstStyle/>
          <a:p>
            <a:r>
              <a:rPr lang="ru-RU" dirty="0"/>
              <a:t>Миссия методической службы</a:t>
            </a:r>
          </a:p>
        </p:txBody>
      </p:sp>
    </p:spTree>
    <p:extLst>
      <p:ext uri="{BB962C8B-B14F-4D97-AF65-F5344CB8AC3E}">
        <p14:creationId xmlns:p14="http://schemas.microsoft.com/office/powerpoint/2010/main" val="280074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737"/>
          <p:cNvGrpSpPr>
            <a:grpSpLocks noChangeAspect="1"/>
          </p:cNvGrpSpPr>
          <p:nvPr/>
        </p:nvGrpSpPr>
        <p:grpSpPr bwMode="auto">
          <a:xfrm>
            <a:off x="2335691" y="2604395"/>
            <a:ext cx="2316137" cy="2182568"/>
            <a:chOff x="2105" y="527"/>
            <a:chExt cx="3468" cy="3268"/>
          </a:xfrm>
        </p:grpSpPr>
        <p:sp>
          <p:nvSpPr>
            <p:cNvPr id="5" name="AutoShape 736"/>
            <p:cNvSpPr>
              <a:spLocks noChangeAspect="1" noChangeArrowheads="1" noTextEdit="1"/>
            </p:cNvSpPr>
            <p:nvPr/>
          </p:nvSpPr>
          <p:spPr bwMode="auto">
            <a:xfrm>
              <a:off x="2107" y="527"/>
              <a:ext cx="3466" cy="3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6" name="Freeform 738"/>
            <p:cNvSpPr>
              <a:spLocks noEditPoints="1"/>
            </p:cNvSpPr>
            <p:nvPr/>
          </p:nvSpPr>
          <p:spPr bwMode="auto">
            <a:xfrm>
              <a:off x="2105" y="2581"/>
              <a:ext cx="333" cy="478"/>
            </a:xfrm>
            <a:custGeom>
              <a:avLst/>
              <a:gdLst>
                <a:gd name="T0" fmla="*/ 50 w 141"/>
                <a:gd name="T1" fmla="*/ 181 h 202"/>
                <a:gd name="T2" fmla="*/ 61 w 141"/>
                <a:gd name="T3" fmla="*/ 177 h 202"/>
                <a:gd name="T4" fmla="*/ 58 w 141"/>
                <a:gd name="T5" fmla="*/ 195 h 202"/>
                <a:gd name="T6" fmla="*/ 131 w 141"/>
                <a:gd name="T7" fmla="*/ 171 h 202"/>
                <a:gd name="T8" fmla="*/ 100 w 141"/>
                <a:gd name="T9" fmla="*/ 173 h 202"/>
                <a:gd name="T10" fmla="*/ 83 w 141"/>
                <a:gd name="T11" fmla="*/ 168 h 202"/>
                <a:gd name="T12" fmla="*/ 88 w 141"/>
                <a:gd name="T13" fmla="*/ 167 h 202"/>
                <a:gd name="T14" fmla="*/ 82 w 141"/>
                <a:gd name="T15" fmla="*/ 185 h 202"/>
                <a:gd name="T16" fmla="*/ 121 w 141"/>
                <a:gd name="T17" fmla="*/ 150 h 202"/>
                <a:gd name="T18" fmla="*/ 131 w 141"/>
                <a:gd name="T19" fmla="*/ 148 h 202"/>
                <a:gd name="T20" fmla="*/ 131 w 141"/>
                <a:gd name="T21" fmla="*/ 148 h 202"/>
                <a:gd name="T22" fmla="*/ 95 w 141"/>
                <a:gd name="T23" fmla="*/ 122 h 202"/>
                <a:gd name="T24" fmla="*/ 38 w 141"/>
                <a:gd name="T25" fmla="*/ 115 h 202"/>
                <a:gd name="T26" fmla="*/ 31 w 141"/>
                <a:gd name="T27" fmla="*/ 113 h 202"/>
                <a:gd name="T28" fmla="*/ 92 w 141"/>
                <a:gd name="T29" fmla="*/ 114 h 202"/>
                <a:gd name="T30" fmla="*/ 92 w 141"/>
                <a:gd name="T31" fmla="*/ 114 h 202"/>
                <a:gd name="T32" fmla="*/ 85 w 141"/>
                <a:gd name="T33" fmla="*/ 109 h 202"/>
                <a:gd name="T34" fmla="*/ 63 w 141"/>
                <a:gd name="T35" fmla="*/ 101 h 202"/>
                <a:gd name="T36" fmla="*/ 72 w 141"/>
                <a:gd name="T37" fmla="*/ 107 h 202"/>
                <a:gd name="T38" fmla="*/ 72 w 141"/>
                <a:gd name="T39" fmla="*/ 107 h 202"/>
                <a:gd name="T40" fmla="*/ 33 w 141"/>
                <a:gd name="T41" fmla="*/ 62 h 202"/>
                <a:gd name="T42" fmla="*/ 51 w 141"/>
                <a:gd name="T43" fmla="*/ 45 h 202"/>
                <a:gd name="T44" fmla="*/ 37 w 141"/>
                <a:gd name="T45" fmla="*/ 75 h 202"/>
                <a:gd name="T46" fmla="*/ 57 w 141"/>
                <a:gd name="T47" fmla="*/ 55 h 202"/>
                <a:gd name="T48" fmla="*/ 62 w 141"/>
                <a:gd name="T49" fmla="*/ 53 h 202"/>
                <a:gd name="T50" fmla="*/ 84 w 141"/>
                <a:gd name="T51" fmla="*/ 41 h 202"/>
                <a:gd name="T52" fmla="*/ 35 w 141"/>
                <a:gd name="T53" fmla="*/ 102 h 202"/>
                <a:gd name="T54" fmla="*/ 17 w 141"/>
                <a:gd name="T55" fmla="*/ 37 h 202"/>
                <a:gd name="T56" fmla="*/ 16 w 141"/>
                <a:gd name="T57" fmla="*/ 36 h 202"/>
                <a:gd name="T58" fmla="*/ 36 w 141"/>
                <a:gd name="T59" fmla="*/ 28 h 202"/>
                <a:gd name="T60" fmla="*/ 40 w 141"/>
                <a:gd name="T61" fmla="*/ 46 h 202"/>
                <a:gd name="T62" fmla="*/ 29 w 141"/>
                <a:gd name="T63" fmla="*/ 79 h 202"/>
                <a:gd name="T64" fmla="*/ 87 w 141"/>
                <a:gd name="T65" fmla="*/ 71 h 202"/>
                <a:gd name="T66" fmla="*/ 114 w 141"/>
                <a:gd name="T67" fmla="*/ 142 h 202"/>
                <a:gd name="T68" fmla="*/ 113 w 141"/>
                <a:gd name="T69" fmla="*/ 144 h 202"/>
                <a:gd name="T70" fmla="*/ 128 w 141"/>
                <a:gd name="T71" fmla="*/ 167 h 202"/>
                <a:gd name="T72" fmla="*/ 94 w 141"/>
                <a:gd name="T73" fmla="*/ 157 h 202"/>
                <a:gd name="T74" fmla="*/ 50 w 141"/>
                <a:gd name="T75" fmla="*/ 151 h 202"/>
                <a:gd name="T76" fmla="*/ 98 w 141"/>
                <a:gd name="T77" fmla="*/ 125 h 202"/>
                <a:gd name="T78" fmla="*/ 84 w 141"/>
                <a:gd name="T79" fmla="*/ 95 h 202"/>
                <a:gd name="T80" fmla="*/ 36 w 141"/>
                <a:gd name="T81" fmla="*/ 102 h 202"/>
                <a:gd name="T82" fmla="*/ 2 w 141"/>
                <a:gd name="T83" fmla="*/ 16 h 202"/>
                <a:gd name="T84" fmla="*/ 1 w 141"/>
                <a:gd name="T85" fmla="*/ 17 h 202"/>
                <a:gd name="T86" fmla="*/ 2 w 141"/>
                <a:gd name="T87" fmla="*/ 19 h 202"/>
                <a:gd name="T88" fmla="*/ 8 w 141"/>
                <a:gd name="T89" fmla="*/ 92 h 202"/>
                <a:gd name="T90" fmla="*/ 24 w 141"/>
                <a:gd name="T91" fmla="*/ 114 h 202"/>
                <a:gd name="T92" fmla="*/ 38 w 141"/>
                <a:gd name="T93" fmla="*/ 119 h 202"/>
                <a:gd name="T94" fmla="*/ 77 w 141"/>
                <a:gd name="T95" fmla="*/ 112 h 202"/>
                <a:gd name="T96" fmla="*/ 87 w 141"/>
                <a:gd name="T97" fmla="*/ 115 h 202"/>
                <a:gd name="T98" fmla="*/ 87 w 141"/>
                <a:gd name="T99" fmla="*/ 130 h 202"/>
                <a:gd name="T100" fmla="*/ 55 w 141"/>
                <a:gd name="T101" fmla="*/ 198 h 202"/>
                <a:gd name="T102" fmla="*/ 57 w 141"/>
                <a:gd name="T103" fmla="*/ 199 h 202"/>
                <a:gd name="T104" fmla="*/ 60 w 141"/>
                <a:gd name="T105" fmla="*/ 198 h 202"/>
                <a:gd name="T106" fmla="*/ 116 w 141"/>
                <a:gd name="T107" fmla="*/ 200 h 202"/>
                <a:gd name="T108" fmla="*/ 140 w 141"/>
                <a:gd name="T109" fmla="*/ 182 h 202"/>
                <a:gd name="T110" fmla="*/ 141 w 141"/>
                <a:gd name="T111" fmla="*/ 131 h 202"/>
                <a:gd name="T112" fmla="*/ 128 w 141"/>
                <a:gd name="T113" fmla="*/ 97 h 202"/>
                <a:gd name="T114" fmla="*/ 47 w 141"/>
                <a:gd name="T115" fmla="*/ 77 h 202"/>
                <a:gd name="T116" fmla="*/ 41 w 141"/>
                <a:gd name="T117" fmla="*/ 68 h 202"/>
                <a:gd name="T118" fmla="*/ 86 w 141"/>
                <a:gd name="T119" fmla="*/ 51 h 202"/>
                <a:gd name="T120" fmla="*/ 78 w 141"/>
                <a:gd name="T121" fmla="*/ 8 h 202"/>
                <a:gd name="T122" fmla="*/ 24 w 141"/>
                <a:gd name="T123" fmla="*/ 2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41" h="202">
                  <a:moveTo>
                    <a:pt x="116" y="191"/>
                  </a:moveTo>
                  <a:cubicBezTo>
                    <a:pt x="115" y="189"/>
                    <a:pt x="114" y="187"/>
                    <a:pt x="113" y="186"/>
                  </a:cubicBezTo>
                  <a:cubicBezTo>
                    <a:pt x="115" y="184"/>
                    <a:pt x="118" y="182"/>
                    <a:pt x="120" y="180"/>
                  </a:cubicBezTo>
                  <a:cubicBezTo>
                    <a:pt x="119" y="183"/>
                    <a:pt x="117" y="187"/>
                    <a:pt x="116" y="191"/>
                  </a:cubicBezTo>
                  <a:moveTo>
                    <a:pt x="53" y="187"/>
                  </a:moveTo>
                  <a:cubicBezTo>
                    <a:pt x="52" y="185"/>
                    <a:pt x="51" y="183"/>
                    <a:pt x="50" y="181"/>
                  </a:cubicBezTo>
                  <a:cubicBezTo>
                    <a:pt x="52" y="181"/>
                    <a:pt x="53" y="180"/>
                    <a:pt x="55" y="179"/>
                  </a:cubicBezTo>
                  <a:cubicBezTo>
                    <a:pt x="55" y="182"/>
                    <a:pt x="54" y="184"/>
                    <a:pt x="53" y="187"/>
                  </a:cubicBezTo>
                  <a:moveTo>
                    <a:pt x="58" y="195"/>
                  </a:moveTo>
                  <a:cubicBezTo>
                    <a:pt x="57" y="194"/>
                    <a:pt x="57" y="192"/>
                    <a:pt x="56" y="191"/>
                  </a:cubicBezTo>
                  <a:cubicBezTo>
                    <a:pt x="56" y="191"/>
                    <a:pt x="56" y="191"/>
                    <a:pt x="56" y="191"/>
                  </a:cubicBezTo>
                  <a:cubicBezTo>
                    <a:pt x="58" y="186"/>
                    <a:pt x="59" y="182"/>
                    <a:pt x="61" y="177"/>
                  </a:cubicBezTo>
                  <a:cubicBezTo>
                    <a:pt x="61" y="177"/>
                    <a:pt x="61" y="177"/>
                    <a:pt x="61" y="177"/>
                  </a:cubicBezTo>
                  <a:cubicBezTo>
                    <a:pt x="63" y="176"/>
                    <a:pt x="66" y="175"/>
                    <a:pt x="69" y="174"/>
                  </a:cubicBezTo>
                  <a:cubicBezTo>
                    <a:pt x="67" y="180"/>
                    <a:pt x="65" y="186"/>
                    <a:pt x="63" y="192"/>
                  </a:cubicBezTo>
                  <a:cubicBezTo>
                    <a:pt x="63" y="193"/>
                    <a:pt x="63" y="193"/>
                    <a:pt x="63" y="193"/>
                  </a:cubicBezTo>
                  <a:cubicBezTo>
                    <a:pt x="63" y="193"/>
                    <a:pt x="62" y="193"/>
                    <a:pt x="62" y="193"/>
                  </a:cubicBezTo>
                  <a:cubicBezTo>
                    <a:pt x="60" y="194"/>
                    <a:pt x="59" y="194"/>
                    <a:pt x="58" y="195"/>
                  </a:cubicBezTo>
                  <a:moveTo>
                    <a:pt x="119" y="197"/>
                  </a:moveTo>
                  <a:cubicBezTo>
                    <a:pt x="119" y="196"/>
                    <a:pt x="119" y="196"/>
                    <a:pt x="119" y="196"/>
                  </a:cubicBezTo>
                  <a:cubicBezTo>
                    <a:pt x="119" y="196"/>
                    <a:pt x="119" y="196"/>
                    <a:pt x="119" y="196"/>
                  </a:cubicBezTo>
                  <a:cubicBezTo>
                    <a:pt x="121" y="189"/>
                    <a:pt x="124" y="182"/>
                    <a:pt x="127" y="174"/>
                  </a:cubicBezTo>
                  <a:cubicBezTo>
                    <a:pt x="127" y="174"/>
                    <a:pt x="127" y="174"/>
                    <a:pt x="127" y="174"/>
                  </a:cubicBezTo>
                  <a:cubicBezTo>
                    <a:pt x="128" y="173"/>
                    <a:pt x="129" y="172"/>
                    <a:pt x="131" y="171"/>
                  </a:cubicBezTo>
                  <a:cubicBezTo>
                    <a:pt x="133" y="175"/>
                    <a:pt x="134" y="178"/>
                    <a:pt x="136" y="182"/>
                  </a:cubicBezTo>
                  <a:cubicBezTo>
                    <a:pt x="136" y="183"/>
                    <a:pt x="136" y="183"/>
                    <a:pt x="136" y="183"/>
                  </a:cubicBezTo>
                  <a:cubicBezTo>
                    <a:pt x="130" y="187"/>
                    <a:pt x="126" y="191"/>
                    <a:pt x="119" y="197"/>
                  </a:cubicBezTo>
                  <a:moveTo>
                    <a:pt x="95" y="179"/>
                  </a:moveTo>
                  <a:cubicBezTo>
                    <a:pt x="96" y="176"/>
                    <a:pt x="97" y="173"/>
                    <a:pt x="98" y="170"/>
                  </a:cubicBezTo>
                  <a:cubicBezTo>
                    <a:pt x="99" y="171"/>
                    <a:pt x="99" y="172"/>
                    <a:pt x="100" y="173"/>
                  </a:cubicBezTo>
                  <a:cubicBezTo>
                    <a:pt x="100" y="174"/>
                    <a:pt x="101" y="175"/>
                    <a:pt x="101" y="176"/>
                  </a:cubicBezTo>
                  <a:cubicBezTo>
                    <a:pt x="99" y="177"/>
                    <a:pt x="97" y="178"/>
                    <a:pt x="95" y="179"/>
                  </a:cubicBezTo>
                  <a:moveTo>
                    <a:pt x="68" y="191"/>
                  </a:moveTo>
                  <a:cubicBezTo>
                    <a:pt x="70" y="185"/>
                    <a:pt x="72" y="178"/>
                    <a:pt x="74" y="172"/>
                  </a:cubicBezTo>
                  <a:cubicBezTo>
                    <a:pt x="74" y="172"/>
                    <a:pt x="74" y="172"/>
                    <a:pt x="74" y="172"/>
                  </a:cubicBezTo>
                  <a:cubicBezTo>
                    <a:pt x="77" y="170"/>
                    <a:pt x="80" y="169"/>
                    <a:pt x="83" y="168"/>
                  </a:cubicBezTo>
                  <a:cubicBezTo>
                    <a:pt x="81" y="174"/>
                    <a:pt x="79" y="181"/>
                    <a:pt x="77" y="187"/>
                  </a:cubicBezTo>
                  <a:cubicBezTo>
                    <a:pt x="77" y="188"/>
                    <a:pt x="77" y="188"/>
                    <a:pt x="77" y="188"/>
                  </a:cubicBezTo>
                  <a:cubicBezTo>
                    <a:pt x="76" y="188"/>
                    <a:pt x="75" y="188"/>
                    <a:pt x="74" y="189"/>
                  </a:cubicBezTo>
                  <a:cubicBezTo>
                    <a:pt x="72" y="189"/>
                    <a:pt x="70" y="190"/>
                    <a:pt x="68" y="191"/>
                  </a:cubicBezTo>
                  <a:moveTo>
                    <a:pt x="82" y="185"/>
                  </a:moveTo>
                  <a:cubicBezTo>
                    <a:pt x="84" y="179"/>
                    <a:pt x="86" y="173"/>
                    <a:pt x="88" y="167"/>
                  </a:cubicBezTo>
                  <a:cubicBezTo>
                    <a:pt x="88" y="166"/>
                    <a:pt x="88" y="166"/>
                    <a:pt x="88" y="165"/>
                  </a:cubicBezTo>
                  <a:cubicBezTo>
                    <a:pt x="90" y="164"/>
                    <a:pt x="92" y="163"/>
                    <a:pt x="94" y="162"/>
                  </a:cubicBezTo>
                  <a:cubicBezTo>
                    <a:pt x="94" y="163"/>
                    <a:pt x="95" y="164"/>
                    <a:pt x="95" y="165"/>
                  </a:cubicBezTo>
                  <a:cubicBezTo>
                    <a:pt x="93" y="170"/>
                    <a:pt x="92" y="175"/>
                    <a:pt x="90" y="181"/>
                  </a:cubicBezTo>
                  <a:cubicBezTo>
                    <a:pt x="90" y="181"/>
                    <a:pt x="90" y="181"/>
                    <a:pt x="90" y="182"/>
                  </a:cubicBezTo>
                  <a:cubicBezTo>
                    <a:pt x="87" y="183"/>
                    <a:pt x="85" y="184"/>
                    <a:pt x="82" y="185"/>
                  </a:cubicBezTo>
                  <a:moveTo>
                    <a:pt x="118" y="146"/>
                  </a:moveTo>
                  <a:cubicBezTo>
                    <a:pt x="118" y="145"/>
                    <a:pt x="118" y="145"/>
                    <a:pt x="118" y="144"/>
                  </a:cubicBezTo>
                  <a:cubicBezTo>
                    <a:pt x="118" y="144"/>
                    <a:pt x="119" y="143"/>
                    <a:pt x="119" y="143"/>
                  </a:cubicBezTo>
                  <a:cubicBezTo>
                    <a:pt x="119" y="144"/>
                    <a:pt x="119" y="145"/>
                    <a:pt x="118" y="146"/>
                  </a:cubicBezTo>
                  <a:moveTo>
                    <a:pt x="124" y="155"/>
                  </a:moveTo>
                  <a:cubicBezTo>
                    <a:pt x="123" y="154"/>
                    <a:pt x="122" y="152"/>
                    <a:pt x="121" y="150"/>
                  </a:cubicBezTo>
                  <a:cubicBezTo>
                    <a:pt x="123" y="145"/>
                    <a:pt x="125" y="140"/>
                    <a:pt x="127" y="135"/>
                  </a:cubicBezTo>
                  <a:cubicBezTo>
                    <a:pt x="127" y="135"/>
                    <a:pt x="127" y="135"/>
                    <a:pt x="127" y="135"/>
                  </a:cubicBezTo>
                  <a:cubicBezTo>
                    <a:pt x="128" y="133"/>
                    <a:pt x="130" y="131"/>
                    <a:pt x="131" y="128"/>
                  </a:cubicBezTo>
                  <a:cubicBezTo>
                    <a:pt x="129" y="133"/>
                    <a:pt x="128" y="139"/>
                    <a:pt x="127" y="143"/>
                  </a:cubicBezTo>
                  <a:cubicBezTo>
                    <a:pt x="126" y="148"/>
                    <a:pt x="125" y="153"/>
                    <a:pt x="124" y="155"/>
                  </a:cubicBezTo>
                  <a:moveTo>
                    <a:pt x="131" y="148"/>
                  </a:moveTo>
                  <a:cubicBezTo>
                    <a:pt x="132" y="143"/>
                    <a:pt x="133" y="138"/>
                    <a:pt x="134" y="133"/>
                  </a:cubicBezTo>
                  <a:cubicBezTo>
                    <a:pt x="135" y="130"/>
                    <a:pt x="135" y="127"/>
                    <a:pt x="136" y="125"/>
                  </a:cubicBezTo>
                  <a:cubicBezTo>
                    <a:pt x="136" y="127"/>
                    <a:pt x="137" y="128"/>
                    <a:pt x="137" y="128"/>
                  </a:cubicBezTo>
                  <a:cubicBezTo>
                    <a:pt x="137" y="129"/>
                    <a:pt x="137" y="130"/>
                    <a:pt x="137" y="130"/>
                  </a:cubicBezTo>
                  <a:cubicBezTo>
                    <a:pt x="137" y="130"/>
                    <a:pt x="137" y="130"/>
                    <a:pt x="137" y="130"/>
                  </a:cubicBezTo>
                  <a:cubicBezTo>
                    <a:pt x="137" y="136"/>
                    <a:pt x="134" y="143"/>
                    <a:pt x="131" y="148"/>
                  </a:cubicBezTo>
                  <a:moveTo>
                    <a:pt x="133" y="119"/>
                  </a:moveTo>
                  <a:cubicBezTo>
                    <a:pt x="133" y="119"/>
                    <a:pt x="133" y="118"/>
                    <a:pt x="133" y="118"/>
                  </a:cubicBezTo>
                  <a:cubicBezTo>
                    <a:pt x="133" y="118"/>
                    <a:pt x="133" y="118"/>
                    <a:pt x="133" y="118"/>
                  </a:cubicBezTo>
                  <a:cubicBezTo>
                    <a:pt x="133" y="119"/>
                    <a:pt x="133" y="119"/>
                    <a:pt x="133" y="119"/>
                  </a:cubicBezTo>
                  <a:cubicBezTo>
                    <a:pt x="133" y="119"/>
                    <a:pt x="133" y="119"/>
                    <a:pt x="133" y="119"/>
                  </a:cubicBezTo>
                  <a:moveTo>
                    <a:pt x="95" y="122"/>
                  </a:moveTo>
                  <a:cubicBezTo>
                    <a:pt x="95" y="121"/>
                    <a:pt x="95" y="121"/>
                    <a:pt x="95" y="120"/>
                  </a:cubicBezTo>
                  <a:cubicBezTo>
                    <a:pt x="95" y="118"/>
                    <a:pt x="96" y="116"/>
                    <a:pt x="97" y="113"/>
                  </a:cubicBezTo>
                  <a:cubicBezTo>
                    <a:pt x="97" y="113"/>
                    <a:pt x="97" y="113"/>
                    <a:pt x="97" y="113"/>
                  </a:cubicBezTo>
                  <a:cubicBezTo>
                    <a:pt x="97" y="116"/>
                    <a:pt x="96" y="119"/>
                    <a:pt x="95" y="122"/>
                  </a:cubicBezTo>
                  <a:moveTo>
                    <a:pt x="39" y="115"/>
                  </a:moveTo>
                  <a:cubicBezTo>
                    <a:pt x="39" y="115"/>
                    <a:pt x="38" y="115"/>
                    <a:pt x="38" y="115"/>
                  </a:cubicBezTo>
                  <a:cubicBezTo>
                    <a:pt x="37" y="115"/>
                    <a:pt x="36" y="115"/>
                    <a:pt x="35" y="115"/>
                  </a:cubicBezTo>
                  <a:cubicBezTo>
                    <a:pt x="36" y="112"/>
                    <a:pt x="36" y="109"/>
                    <a:pt x="37" y="106"/>
                  </a:cubicBezTo>
                  <a:cubicBezTo>
                    <a:pt x="40" y="106"/>
                    <a:pt x="43" y="106"/>
                    <a:pt x="45" y="105"/>
                  </a:cubicBezTo>
                  <a:cubicBezTo>
                    <a:pt x="44" y="108"/>
                    <a:pt x="43" y="112"/>
                    <a:pt x="42" y="115"/>
                  </a:cubicBezTo>
                  <a:cubicBezTo>
                    <a:pt x="41" y="115"/>
                    <a:pt x="40" y="115"/>
                    <a:pt x="39" y="115"/>
                  </a:cubicBezTo>
                  <a:moveTo>
                    <a:pt x="31" y="113"/>
                  </a:moveTo>
                  <a:cubicBezTo>
                    <a:pt x="29" y="113"/>
                    <a:pt x="28" y="112"/>
                    <a:pt x="26" y="110"/>
                  </a:cubicBezTo>
                  <a:cubicBezTo>
                    <a:pt x="24" y="108"/>
                    <a:pt x="23" y="105"/>
                    <a:pt x="21" y="103"/>
                  </a:cubicBezTo>
                  <a:cubicBezTo>
                    <a:pt x="23" y="104"/>
                    <a:pt x="25" y="105"/>
                    <a:pt x="28" y="105"/>
                  </a:cubicBezTo>
                  <a:cubicBezTo>
                    <a:pt x="29" y="106"/>
                    <a:pt x="31" y="106"/>
                    <a:pt x="33" y="106"/>
                  </a:cubicBezTo>
                  <a:cubicBezTo>
                    <a:pt x="32" y="108"/>
                    <a:pt x="31" y="111"/>
                    <a:pt x="31" y="113"/>
                  </a:cubicBezTo>
                  <a:moveTo>
                    <a:pt x="92" y="114"/>
                  </a:moveTo>
                  <a:cubicBezTo>
                    <a:pt x="92" y="114"/>
                    <a:pt x="91" y="113"/>
                    <a:pt x="91" y="112"/>
                  </a:cubicBezTo>
                  <a:cubicBezTo>
                    <a:pt x="90" y="112"/>
                    <a:pt x="89" y="111"/>
                    <a:pt x="89" y="111"/>
                  </a:cubicBezTo>
                  <a:cubicBezTo>
                    <a:pt x="90" y="108"/>
                    <a:pt x="91" y="106"/>
                    <a:pt x="92" y="103"/>
                  </a:cubicBezTo>
                  <a:cubicBezTo>
                    <a:pt x="93" y="104"/>
                    <a:pt x="94" y="105"/>
                    <a:pt x="95" y="106"/>
                  </a:cubicBezTo>
                  <a:cubicBezTo>
                    <a:pt x="95" y="106"/>
                    <a:pt x="95" y="106"/>
                    <a:pt x="95" y="106"/>
                  </a:cubicBezTo>
                  <a:cubicBezTo>
                    <a:pt x="94" y="109"/>
                    <a:pt x="93" y="112"/>
                    <a:pt x="92" y="114"/>
                  </a:cubicBezTo>
                  <a:moveTo>
                    <a:pt x="47" y="114"/>
                  </a:moveTo>
                  <a:cubicBezTo>
                    <a:pt x="48" y="111"/>
                    <a:pt x="49" y="107"/>
                    <a:pt x="50" y="104"/>
                  </a:cubicBezTo>
                  <a:cubicBezTo>
                    <a:pt x="53" y="103"/>
                    <a:pt x="55" y="103"/>
                    <a:pt x="58" y="102"/>
                  </a:cubicBezTo>
                  <a:cubicBezTo>
                    <a:pt x="57" y="105"/>
                    <a:pt x="56" y="108"/>
                    <a:pt x="54" y="112"/>
                  </a:cubicBezTo>
                  <a:cubicBezTo>
                    <a:pt x="52" y="112"/>
                    <a:pt x="49" y="113"/>
                    <a:pt x="47" y="114"/>
                  </a:cubicBezTo>
                  <a:moveTo>
                    <a:pt x="85" y="109"/>
                  </a:moveTo>
                  <a:cubicBezTo>
                    <a:pt x="84" y="108"/>
                    <a:pt x="82" y="108"/>
                    <a:pt x="80" y="107"/>
                  </a:cubicBezTo>
                  <a:cubicBezTo>
                    <a:pt x="81" y="105"/>
                    <a:pt x="82" y="102"/>
                    <a:pt x="83" y="99"/>
                  </a:cubicBezTo>
                  <a:cubicBezTo>
                    <a:pt x="85" y="99"/>
                    <a:pt x="87" y="100"/>
                    <a:pt x="88" y="100"/>
                  </a:cubicBezTo>
                  <a:cubicBezTo>
                    <a:pt x="87" y="103"/>
                    <a:pt x="86" y="106"/>
                    <a:pt x="85" y="109"/>
                  </a:cubicBezTo>
                  <a:moveTo>
                    <a:pt x="60" y="110"/>
                  </a:moveTo>
                  <a:cubicBezTo>
                    <a:pt x="61" y="107"/>
                    <a:pt x="62" y="104"/>
                    <a:pt x="63" y="101"/>
                  </a:cubicBezTo>
                  <a:cubicBezTo>
                    <a:pt x="63" y="100"/>
                    <a:pt x="63" y="100"/>
                    <a:pt x="63" y="100"/>
                  </a:cubicBezTo>
                  <a:cubicBezTo>
                    <a:pt x="64" y="100"/>
                    <a:pt x="64" y="100"/>
                    <a:pt x="65" y="100"/>
                  </a:cubicBezTo>
                  <a:cubicBezTo>
                    <a:pt x="67" y="99"/>
                    <a:pt x="69" y="99"/>
                    <a:pt x="71" y="98"/>
                  </a:cubicBezTo>
                  <a:cubicBezTo>
                    <a:pt x="70" y="101"/>
                    <a:pt x="69" y="105"/>
                    <a:pt x="67" y="108"/>
                  </a:cubicBezTo>
                  <a:cubicBezTo>
                    <a:pt x="65" y="108"/>
                    <a:pt x="62" y="109"/>
                    <a:pt x="60" y="110"/>
                  </a:cubicBezTo>
                  <a:moveTo>
                    <a:pt x="72" y="107"/>
                  </a:moveTo>
                  <a:cubicBezTo>
                    <a:pt x="73" y="104"/>
                    <a:pt x="74" y="101"/>
                    <a:pt x="76" y="98"/>
                  </a:cubicBezTo>
                  <a:cubicBezTo>
                    <a:pt x="76" y="98"/>
                    <a:pt x="76" y="98"/>
                    <a:pt x="76" y="98"/>
                  </a:cubicBezTo>
                  <a:cubicBezTo>
                    <a:pt x="77" y="98"/>
                    <a:pt x="78" y="98"/>
                    <a:pt x="79" y="98"/>
                  </a:cubicBezTo>
                  <a:cubicBezTo>
                    <a:pt x="78" y="101"/>
                    <a:pt x="77" y="104"/>
                    <a:pt x="76" y="107"/>
                  </a:cubicBezTo>
                  <a:cubicBezTo>
                    <a:pt x="75" y="107"/>
                    <a:pt x="75" y="107"/>
                    <a:pt x="75" y="107"/>
                  </a:cubicBezTo>
                  <a:cubicBezTo>
                    <a:pt x="74" y="107"/>
                    <a:pt x="73" y="107"/>
                    <a:pt x="72" y="107"/>
                  </a:cubicBezTo>
                  <a:moveTo>
                    <a:pt x="30" y="74"/>
                  </a:moveTo>
                  <a:cubicBezTo>
                    <a:pt x="28" y="72"/>
                    <a:pt x="27" y="70"/>
                    <a:pt x="26" y="67"/>
                  </a:cubicBezTo>
                  <a:cubicBezTo>
                    <a:pt x="26" y="67"/>
                    <a:pt x="26" y="67"/>
                    <a:pt x="26" y="67"/>
                  </a:cubicBezTo>
                  <a:cubicBezTo>
                    <a:pt x="26" y="64"/>
                    <a:pt x="28" y="61"/>
                    <a:pt x="31" y="57"/>
                  </a:cubicBezTo>
                  <a:cubicBezTo>
                    <a:pt x="33" y="56"/>
                    <a:pt x="34" y="54"/>
                    <a:pt x="36" y="53"/>
                  </a:cubicBezTo>
                  <a:cubicBezTo>
                    <a:pt x="35" y="56"/>
                    <a:pt x="34" y="59"/>
                    <a:pt x="33" y="62"/>
                  </a:cubicBezTo>
                  <a:cubicBezTo>
                    <a:pt x="32" y="67"/>
                    <a:pt x="31" y="71"/>
                    <a:pt x="30" y="74"/>
                  </a:cubicBezTo>
                  <a:moveTo>
                    <a:pt x="38" y="77"/>
                  </a:moveTo>
                  <a:cubicBezTo>
                    <a:pt x="36" y="77"/>
                    <a:pt x="35" y="77"/>
                    <a:pt x="34" y="76"/>
                  </a:cubicBezTo>
                  <a:cubicBezTo>
                    <a:pt x="34" y="73"/>
                    <a:pt x="36" y="68"/>
                    <a:pt x="38" y="63"/>
                  </a:cubicBezTo>
                  <a:cubicBezTo>
                    <a:pt x="39" y="58"/>
                    <a:pt x="41" y="52"/>
                    <a:pt x="42" y="49"/>
                  </a:cubicBezTo>
                  <a:cubicBezTo>
                    <a:pt x="45" y="48"/>
                    <a:pt x="48" y="46"/>
                    <a:pt x="51" y="45"/>
                  </a:cubicBezTo>
                  <a:cubicBezTo>
                    <a:pt x="49" y="49"/>
                    <a:pt x="46" y="54"/>
                    <a:pt x="45" y="58"/>
                  </a:cubicBezTo>
                  <a:cubicBezTo>
                    <a:pt x="44" y="59"/>
                    <a:pt x="44" y="60"/>
                    <a:pt x="45" y="60"/>
                  </a:cubicBezTo>
                  <a:cubicBezTo>
                    <a:pt x="44" y="61"/>
                    <a:pt x="44" y="61"/>
                    <a:pt x="43" y="61"/>
                  </a:cubicBezTo>
                  <a:cubicBezTo>
                    <a:pt x="41" y="63"/>
                    <a:pt x="39" y="64"/>
                    <a:pt x="38" y="66"/>
                  </a:cubicBezTo>
                  <a:cubicBezTo>
                    <a:pt x="37" y="67"/>
                    <a:pt x="36" y="69"/>
                    <a:pt x="36" y="72"/>
                  </a:cubicBezTo>
                  <a:cubicBezTo>
                    <a:pt x="36" y="73"/>
                    <a:pt x="36" y="74"/>
                    <a:pt x="37" y="75"/>
                  </a:cubicBezTo>
                  <a:cubicBezTo>
                    <a:pt x="37" y="76"/>
                    <a:pt x="37" y="77"/>
                    <a:pt x="38" y="77"/>
                  </a:cubicBezTo>
                  <a:moveTo>
                    <a:pt x="49" y="58"/>
                  </a:moveTo>
                  <a:cubicBezTo>
                    <a:pt x="51" y="53"/>
                    <a:pt x="54" y="48"/>
                    <a:pt x="56" y="43"/>
                  </a:cubicBezTo>
                  <a:cubicBezTo>
                    <a:pt x="57" y="43"/>
                    <a:pt x="57" y="43"/>
                    <a:pt x="57" y="43"/>
                  </a:cubicBezTo>
                  <a:cubicBezTo>
                    <a:pt x="59" y="42"/>
                    <a:pt x="61" y="41"/>
                    <a:pt x="63" y="41"/>
                  </a:cubicBezTo>
                  <a:cubicBezTo>
                    <a:pt x="61" y="45"/>
                    <a:pt x="59" y="50"/>
                    <a:pt x="57" y="55"/>
                  </a:cubicBezTo>
                  <a:cubicBezTo>
                    <a:pt x="54" y="56"/>
                    <a:pt x="52" y="57"/>
                    <a:pt x="49" y="58"/>
                  </a:cubicBezTo>
                  <a:moveTo>
                    <a:pt x="73" y="50"/>
                  </a:moveTo>
                  <a:cubicBezTo>
                    <a:pt x="75" y="46"/>
                    <a:pt x="77" y="43"/>
                    <a:pt x="78" y="39"/>
                  </a:cubicBezTo>
                  <a:cubicBezTo>
                    <a:pt x="79" y="42"/>
                    <a:pt x="81" y="45"/>
                    <a:pt x="82" y="47"/>
                  </a:cubicBezTo>
                  <a:cubicBezTo>
                    <a:pt x="80" y="48"/>
                    <a:pt x="77" y="49"/>
                    <a:pt x="73" y="50"/>
                  </a:cubicBezTo>
                  <a:moveTo>
                    <a:pt x="62" y="53"/>
                  </a:moveTo>
                  <a:cubicBezTo>
                    <a:pt x="64" y="48"/>
                    <a:pt x="66" y="44"/>
                    <a:pt x="69" y="39"/>
                  </a:cubicBezTo>
                  <a:cubicBezTo>
                    <a:pt x="70" y="39"/>
                    <a:pt x="72" y="39"/>
                    <a:pt x="74" y="39"/>
                  </a:cubicBezTo>
                  <a:cubicBezTo>
                    <a:pt x="72" y="42"/>
                    <a:pt x="70" y="46"/>
                    <a:pt x="68" y="50"/>
                  </a:cubicBezTo>
                  <a:cubicBezTo>
                    <a:pt x="68" y="51"/>
                    <a:pt x="68" y="51"/>
                    <a:pt x="68" y="51"/>
                  </a:cubicBezTo>
                  <a:cubicBezTo>
                    <a:pt x="66" y="52"/>
                    <a:pt x="64" y="52"/>
                    <a:pt x="62" y="53"/>
                  </a:cubicBezTo>
                  <a:moveTo>
                    <a:pt x="84" y="41"/>
                  </a:moveTo>
                  <a:cubicBezTo>
                    <a:pt x="83" y="39"/>
                    <a:pt x="82" y="37"/>
                    <a:pt x="81" y="35"/>
                  </a:cubicBezTo>
                  <a:cubicBezTo>
                    <a:pt x="81" y="29"/>
                    <a:pt x="80" y="23"/>
                    <a:pt x="80" y="17"/>
                  </a:cubicBezTo>
                  <a:cubicBezTo>
                    <a:pt x="81" y="20"/>
                    <a:pt x="83" y="23"/>
                    <a:pt x="84" y="25"/>
                  </a:cubicBezTo>
                  <a:cubicBezTo>
                    <a:pt x="85" y="26"/>
                    <a:pt x="85" y="26"/>
                    <a:pt x="85" y="26"/>
                  </a:cubicBezTo>
                  <a:cubicBezTo>
                    <a:pt x="84" y="31"/>
                    <a:pt x="84" y="36"/>
                    <a:pt x="84" y="41"/>
                  </a:cubicBezTo>
                  <a:moveTo>
                    <a:pt x="35" y="102"/>
                  </a:moveTo>
                  <a:cubicBezTo>
                    <a:pt x="33" y="102"/>
                    <a:pt x="31" y="102"/>
                    <a:pt x="29" y="101"/>
                  </a:cubicBezTo>
                  <a:cubicBezTo>
                    <a:pt x="20" y="99"/>
                    <a:pt x="15" y="94"/>
                    <a:pt x="11" y="89"/>
                  </a:cubicBezTo>
                  <a:cubicBezTo>
                    <a:pt x="8" y="84"/>
                    <a:pt x="6" y="79"/>
                    <a:pt x="5" y="77"/>
                  </a:cubicBezTo>
                  <a:cubicBezTo>
                    <a:pt x="5" y="75"/>
                    <a:pt x="4" y="72"/>
                    <a:pt x="4" y="70"/>
                  </a:cubicBezTo>
                  <a:cubicBezTo>
                    <a:pt x="4" y="59"/>
                    <a:pt x="10" y="46"/>
                    <a:pt x="16" y="39"/>
                  </a:cubicBezTo>
                  <a:cubicBezTo>
                    <a:pt x="16" y="39"/>
                    <a:pt x="17" y="38"/>
                    <a:pt x="17" y="37"/>
                  </a:cubicBezTo>
                  <a:cubicBezTo>
                    <a:pt x="17" y="37"/>
                    <a:pt x="17" y="37"/>
                    <a:pt x="17" y="37"/>
                  </a:cubicBezTo>
                  <a:cubicBezTo>
                    <a:pt x="17" y="37"/>
                    <a:pt x="17" y="37"/>
                    <a:pt x="17" y="37"/>
                  </a:cubicBezTo>
                  <a:cubicBezTo>
                    <a:pt x="17" y="37"/>
                    <a:pt x="17" y="37"/>
                    <a:pt x="17" y="37"/>
                  </a:cubicBezTo>
                  <a:cubicBezTo>
                    <a:pt x="17" y="37"/>
                    <a:pt x="17" y="37"/>
                    <a:pt x="17" y="37"/>
                  </a:cubicBezTo>
                  <a:cubicBezTo>
                    <a:pt x="17" y="37"/>
                    <a:pt x="17" y="37"/>
                    <a:pt x="17" y="37"/>
                  </a:cubicBezTo>
                  <a:cubicBezTo>
                    <a:pt x="16" y="36"/>
                    <a:pt x="16" y="36"/>
                    <a:pt x="16" y="36"/>
                  </a:cubicBezTo>
                  <a:cubicBezTo>
                    <a:pt x="16" y="35"/>
                    <a:pt x="14" y="32"/>
                    <a:pt x="12" y="27"/>
                  </a:cubicBezTo>
                  <a:cubicBezTo>
                    <a:pt x="11" y="24"/>
                    <a:pt x="9" y="21"/>
                    <a:pt x="6" y="18"/>
                  </a:cubicBezTo>
                  <a:cubicBezTo>
                    <a:pt x="12" y="14"/>
                    <a:pt x="16" y="10"/>
                    <a:pt x="21" y="6"/>
                  </a:cubicBezTo>
                  <a:cubicBezTo>
                    <a:pt x="25" y="12"/>
                    <a:pt x="29" y="19"/>
                    <a:pt x="33" y="27"/>
                  </a:cubicBezTo>
                  <a:cubicBezTo>
                    <a:pt x="33" y="27"/>
                    <a:pt x="34" y="28"/>
                    <a:pt x="35" y="28"/>
                  </a:cubicBezTo>
                  <a:cubicBezTo>
                    <a:pt x="35" y="28"/>
                    <a:pt x="35" y="28"/>
                    <a:pt x="36" y="28"/>
                  </a:cubicBezTo>
                  <a:cubicBezTo>
                    <a:pt x="36" y="27"/>
                    <a:pt x="37" y="27"/>
                    <a:pt x="37" y="26"/>
                  </a:cubicBezTo>
                  <a:cubicBezTo>
                    <a:pt x="45" y="22"/>
                    <a:pt x="64" y="15"/>
                    <a:pt x="75" y="13"/>
                  </a:cubicBezTo>
                  <a:cubicBezTo>
                    <a:pt x="76" y="20"/>
                    <a:pt x="76" y="27"/>
                    <a:pt x="77" y="34"/>
                  </a:cubicBezTo>
                  <a:cubicBezTo>
                    <a:pt x="76" y="34"/>
                    <a:pt x="76" y="34"/>
                    <a:pt x="76" y="34"/>
                  </a:cubicBezTo>
                  <a:cubicBezTo>
                    <a:pt x="67" y="34"/>
                    <a:pt x="54" y="38"/>
                    <a:pt x="43" y="44"/>
                  </a:cubicBezTo>
                  <a:cubicBezTo>
                    <a:pt x="42" y="45"/>
                    <a:pt x="41" y="45"/>
                    <a:pt x="40" y="46"/>
                  </a:cubicBezTo>
                  <a:cubicBezTo>
                    <a:pt x="39" y="46"/>
                    <a:pt x="39" y="46"/>
                    <a:pt x="39" y="46"/>
                  </a:cubicBezTo>
                  <a:cubicBezTo>
                    <a:pt x="35" y="49"/>
                    <a:pt x="31" y="51"/>
                    <a:pt x="28" y="54"/>
                  </a:cubicBezTo>
                  <a:cubicBezTo>
                    <a:pt x="25" y="58"/>
                    <a:pt x="22" y="62"/>
                    <a:pt x="22" y="67"/>
                  </a:cubicBezTo>
                  <a:cubicBezTo>
                    <a:pt x="22" y="68"/>
                    <a:pt x="22" y="68"/>
                    <a:pt x="22" y="68"/>
                  </a:cubicBezTo>
                  <a:cubicBezTo>
                    <a:pt x="23" y="73"/>
                    <a:pt x="25" y="76"/>
                    <a:pt x="29" y="79"/>
                  </a:cubicBezTo>
                  <a:cubicBezTo>
                    <a:pt x="29" y="79"/>
                    <a:pt x="29" y="79"/>
                    <a:pt x="29" y="79"/>
                  </a:cubicBezTo>
                  <a:cubicBezTo>
                    <a:pt x="29" y="79"/>
                    <a:pt x="30" y="80"/>
                    <a:pt x="30" y="80"/>
                  </a:cubicBezTo>
                  <a:cubicBezTo>
                    <a:pt x="31" y="80"/>
                    <a:pt x="31" y="80"/>
                    <a:pt x="31" y="80"/>
                  </a:cubicBezTo>
                  <a:cubicBezTo>
                    <a:pt x="34" y="81"/>
                    <a:pt x="38" y="82"/>
                    <a:pt x="41" y="82"/>
                  </a:cubicBezTo>
                  <a:cubicBezTo>
                    <a:pt x="43" y="82"/>
                    <a:pt x="46" y="82"/>
                    <a:pt x="48" y="81"/>
                  </a:cubicBezTo>
                  <a:cubicBezTo>
                    <a:pt x="58" y="79"/>
                    <a:pt x="68" y="73"/>
                    <a:pt x="77" y="72"/>
                  </a:cubicBezTo>
                  <a:cubicBezTo>
                    <a:pt x="81" y="72"/>
                    <a:pt x="84" y="71"/>
                    <a:pt x="87" y="71"/>
                  </a:cubicBezTo>
                  <a:cubicBezTo>
                    <a:pt x="92" y="71"/>
                    <a:pt x="97" y="72"/>
                    <a:pt x="101" y="74"/>
                  </a:cubicBezTo>
                  <a:cubicBezTo>
                    <a:pt x="106" y="77"/>
                    <a:pt x="110" y="80"/>
                    <a:pt x="115" y="85"/>
                  </a:cubicBezTo>
                  <a:cubicBezTo>
                    <a:pt x="123" y="94"/>
                    <a:pt x="129" y="105"/>
                    <a:pt x="129" y="116"/>
                  </a:cubicBezTo>
                  <a:cubicBezTo>
                    <a:pt x="129" y="120"/>
                    <a:pt x="128" y="123"/>
                    <a:pt x="127" y="127"/>
                  </a:cubicBezTo>
                  <a:cubicBezTo>
                    <a:pt x="126" y="129"/>
                    <a:pt x="123" y="132"/>
                    <a:pt x="121" y="135"/>
                  </a:cubicBezTo>
                  <a:cubicBezTo>
                    <a:pt x="118" y="138"/>
                    <a:pt x="116" y="140"/>
                    <a:pt x="114" y="142"/>
                  </a:cubicBezTo>
                  <a:cubicBezTo>
                    <a:pt x="113" y="143"/>
                    <a:pt x="113" y="143"/>
                    <a:pt x="113" y="143"/>
                  </a:cubicBezTo>
                  <a:cubicBezTo>
                    <a:pt x="113" y="143"/>
                    <a:pt x="113" y="143"/>
                    <a:pt x="113" y="143"/>
                  </a:cubicBezTo>
                  <a:cubicBezTo>
                    <a:pt x="113" y="143"/>
                    <a:pt x="113" y="143"/>
                    <a:pt x="113" y="143"/>
                  </a:cubicBezTo>
                  <a:cubicBezTo>
                    <a:pt x="113" y="144"/>
                    <a:pt x="113" y="144"/>
                    <a:pt x="113" y="144"/>
                  </a:cubicBezTo>
                  <a:cubicBezTo>
                    <a:pt x="113" y="144"/>
                    <a:pt x="113" y="144"/>
                    <a:pt x="113" y="144"/>
                  </a:cubicBezTo>
                  <a:cubicBezTo>
                    <a:pt x="113" y="144"/>
                    <a:pt x="113" y="144"/>
                    <a:pt x="113" y="144"/>
                  </a:cubicBezTo>
                  <a:cubicBezTo>
                    <a:pt x="113" y="145"/>
                    <a:pt x="113" y="145"/>
                    <a:pt x="113" y="145"/>
                  </a:cubicBezTo>
                  <a:cubicBezTo>
                    <a:pt x="113" y="145"/>
                    <a:pt x="113" y="145"/>
                    <a:pt x="113" y="145"/>
                  </a:cubicBezTo>
                  <a:cubicBezTo>
                    <a:pt x="114" y="147"/>
                    <a:pt x="116" y="149"/>
                    <a:pt x="117" y="151"/>
                  </a:cubicBezTo>
                  <a:cubicBezTo>
                    <a:pt x="116" y="152"/>
                    <a:pt x="117" y="153"/>
                    <a:pt x="118" y="153"/>
                  </a:cubicBezTo>
                  <a:cubicBezTo>
                    <a:pt x="118" y="154"/>
                    <a:pt x="118" y="154"/>
                    <a:pt x="118" y="154"/>
                  </a:cubicBezTo>
                  <a:cubicBezTo>
                    <a:pt x="121" y="158"/>
                    <a:pt x="124" y="162"/>
                    <a:pt x="128" y="167"/>
                  </a:cubicBezTo>
                  <a:cubicBezTo>
                    <a:pt x="123" y="172"/>
                    <a:pt x="116" y="178"/>
                    <a:pt x="110" y="182"/>
                  </a:cubicBezTo>
                  <a:cubicBezTo>
                    <a:pt x="110" y="182"/>
                    <a:pt x="110" y="182"/>
                    <a:pt x="110" y="182"/>
                  </a:cubicBezTo>
                  <a:cubicBezTo>
                    <a:pt x="109" y="182"/>
                    <a:pt x="109" y="182"/>
                    <a:pt x="109" y="182"/>
                  </a:cubicBezTo>
                  <a:cubicBezTo>
                    <a:pt x="107" y="177"/>
                    <a:pt x="105" y="174"/>
                    <a:pt x="104" y="171"/>
                  </a:cubicBezTo>
                  <a:cubicBezTo>
                    <a:pt x="102" y="168"/>
                    <a:pt x="100" y="164"/>
                    <a:pt x="96" y="158"/>
                  </a:cubicBezTo>
                  <a:cubicBezTo>
                    <a:pt x="96" y="157"/>
                    <a:pt x="95" y="157"/>
                    <a:pt x="94" y="157"/>
                  </a:cubicBezTo>
                  <a:cubicBezTo>
                    <a:pt x="94" y="157"/>
                    <a:pt x="94" y="157"/>
                    <a:pt x="93" y="157"/>
                  </a:cubicBezTo>
                  <a:cubicBezTo>
                    <a:pt x="93" y="157"/>
                    <a:pt x="93" y="158"/>
                    <a:pt x="92" y="158"/>
                  </a:cubicBezTo>
                  <a:cubicBezTo>
                    <a:pt x="88" y="161"/>
                    <a:pt x="79" y="165"/>
                    <a:pt x="70" y="169"/>
                  </a:cubicBezTo>
                  <a:cubicBezTo>
                    <a:pt x="62" y="172"/>
                    <a:pt x="55" y="175"/>
                    <a:pt x="50" y="177"/>
                  </a:cubicBezTo>
                  <a:cubicBezTo>
                    <a:pt x="50" y="173"/>
                    <a:pt x="51" y="168"/>
                    <a:pt x="51" y="164"/>
                  </a:cubicBezTo>
                  <a:cubicBezTo>
                    <a:pt x="51" y="160"/>
                    <a:pt x="50" y="155"/>
                    <a:pt x="50" y="151"/>
                  </a:cubicBezTo>
                  <a:cubicBezTo>
                    <a:pt x="56" y="149"/>
                    <a:pt x="66" y="146"/>
                    <a:pt x="75" y="142"/>
                  </a:cubicBezTo>
                  <a:cubicBezTo>
                    <a:pt x="80" y="139"/>
                    <a:pt x="84" y="137"/>
                    <a:pt x="88" y="135"/>
                  </a:cubicBezTo>
                  <a:cubicBezTo>
                    <a:pt x="89" y="134"/>
                    <a:pt x="89" y="134"/>
                    <a:pt x="89" y="134"/>
                  </a:cubicBezTo>
                  <a:cubicBezTo>
                    <a:pt x="89" y="134"/>
                    <a:pt x="89" y="134"/>
                    <a:pt x="89" y="134"/>
                  </a:cubicBezTo>
                  <a:cubicBezTo>
                    <a:pt x="89" y="134"/>
                    <a:pt x="89" y="134"/>
                    <a:pt x="89" y="134"/>
                  </a:cubicBezTo>
                  <a:cubicBezTo>
                    <a:pt x="93" y="131"/>
                    <a:pt x="97" y="128"/>
                    <a:pt x="98" y="125"/>
                  </a:cubicBezTo>
                  <a:cubicBezTo>
                    <a:pt x="100" y="121"/>
                    <a:pt x="101" y="117"/>
                    <a:pt x="101" y="113"/>
                  </a:cubicBezTo>
                  <a:cubicBezTo>
                    <a:pt x="101" y="107"/>
                    <a:pt x="98" y="102"/>
                    <a:pt x="94" y="99"/>
                  </a:cubicBezTo>
                  <a:cubicBezTo>
                    <a:pt x="93" y="98"/>
                    <a:pt x="93" y="98"/>
                    <a:pt x="93" y="98"/>
                  </a:cubicBezTo>
                  <a:cubicBezTo>
                    <a:pt x="93" y="98"/>
                    <a:pt x="92" y="97"/>
                    <a:pt x="92" y="97"/>
                  </a:cubicBezTo>
                  <a:cubicBezTo>
                    <a:pt x="91" y="97"/>
                    <a:pt x="91" y="97"/>
                    <a:pt x="91" y="97"/>
                  </a:cubicBezTo>
                  <a:cubicBezTo>
                    <a:pt x="89" y="96"/>
                    <a:pt x="86" y="95"/>
                    <a:pt x="84" y="95"/>
                  </a:cubicBezTo>
                  <a:cubicBezTo>
                    <a:pt x="83" y="94"/>
                    <a:pt x="83" y="94"/>
                    <a:pt x="83" y="94"/>
                  </a:cubicBezTo>
                  <a:cubicBezTo>
                    <a:pt x="83" y="94"/>
                    <a:pt x="83" y="94"/>
                    <a:pt x="82" y="94"/>
                  </a:cubicBezTo>
                  <a:cubicBezTo>
                    <a:pt x="82" y="94"/>
                    <a:pt x="82" y="94"/>
                    <a:pt x="82" y="94"/>
                  </a:cubicBezTo>
                  <a:cubicBezTo>
                    <a:pt x="80" y="94"/>
                    <a:pt x="78" y="94"/>
                    <a:pt x="76" y="94"/>
                  </a:cubicBezTo>
                  <a:cubicBezTo>
                    <a:pt x="72" y="94"/>
                    <a:pt x="68" y="94"/>
                    <a:pt x="64" y="95"/>
                  </a:cubicBezTo>
                  <a:cubicBezTo>
                    <a:pt x="55" y="98"/>
                    <a:pt x="45" y="102"/>
                    <a:pt x="36" y="102"/>
                  </a:cubicBezTo>
                  <a:cubicBezTo>
                    <a:pt x="36" y="102"/>
                    <a:pt x="36" y="102"/>
                    <a:pt x="36" y="102"/>
                  </a:cubicBezTo>
                  <a:cubicBezTo>
                    <a:pt x="36" y="102"/>
                    <a:pt x="36" y="102"/>
                    <a:pt x="36" y="102"/>
                  </a:cubicBezTo>
                  <a:cubicBezTo>
                    <a:pt x="35" y="102"/>
                    <a:pt x="35" y="102"/>
                    <a:pt x="35" y="102"/>
                  </a:cubicBezTo>
                  <a:moveTo>
                    <a:pt x="21" y="0"/>
                  </a:moveTo>
                  <a:cubicBezTo>
                    <a:pt x="21" y="0"/>
                    <a:pt x="20" y="1"/>
                    <a:pt x="20" y="1"/>
                  </a:cubicBezTo>
                  <a:cubicBezTo>
                    <a:pt x="13" y="6"/>
                    <a:pt x="9" y="11"/>
                    <a:pt x="2" y="16"/>
                  </a:cubicBezTo>
                  <a:cubicBezTo>
                    <a:pt x="2" y="16"/>
                    <a:pt x="2" y="16"/>
                    <a:pt x="2" y="16"/>
                  </a:cubicBezTo>
                  <a:cubicBezTo>
                    <a:pt x="2" y="16"/>
                    <a:pt x="2" y="16"/>
                    <a:pt x="2" y="16"/>
                  </a:cubicBezTo>
                  <a:cubicBezTo>
                    <a:pt x="1" y="16"/>
                    <a:pt x="1" y="16"/>
                    <a:pt x="1" y="16"/>
                  </a:cubicBezTo>
                  <a:cubicBezTo>
                    <a:pt x="1" y="16"/>
                    <a:pt x="1" y="16"/>
                    <a:pt x="1" y="16"/>
                  </a:cubicBezTo>
                  <a:cubicBezTo>
                    <a:pt x="1" y="17"/>
                    <a:pt x="1" y="17"/>
                    <a:pt x="1" y="17"/>
                  </a:cubicBezTo>
                  <a:cubicBezTo>
                    <a:pt x="1" y="17"/>
                    <a:pt x="1" y="17"/>
                    <a:pt x="1" y="17"/>
                  </a:cubicBezTo>
                  <a:cubicBezTo>
                    <a:pt x="1" y="18"/>
                    <a:pt x="1" y="18"/>
                    <a:pt x="1" y="18"/>
                  </a:cubicBezTo>
                  <a:cubicBezTo>
                    <a:pt x="1" y="18"/>
                    <a:pt x="1" y="18"/>
                    <a:pt x="1" y="18"/>
                  </a:cubicBezTo>
                  <a:cubicBezTo>
                    <a:pt x="1" y="18"/>
                    <a:pt x="1" y="18"/>
                    <a:pt x="1" y="18"/>
                  </a:cubicBezTo>
                  <a:cubicBezTo>
                    <a:pt x="1" y="19"/>
                    <a:pt x="1" y="19"/>
                    <a:pt x="1" y="19"/>
                  </a:cubicBezTo>
                  <a:cubicBezTo>
                    <a:pt x="1" y="19"/>
                    <a:pt x="1" y="19"/>
                    <a:pt x="1" y="19"/>
                  </a:cubicBezTo>
                  <a:cubicBezTo>
                    <a:pt x="2" y="19"/>
                    <a:pt x="2" y="19"/>
                    <a:pt x="2" y="19"/>
                  </a:cubicBezTo>
                  <a:cubicBezTo>
                    <a:pt x="4" y="21"/>
                    <a:pt x="7" y="26"/>
                    <a:pt x="9" y="30"/>
                  </a:cubicBezTo>
                  <a:cubicBezTo>
                    <a:pt x="10" y="32"/>
                    <a:pt x="11" y="34"/>
                    <a:pt x="12" y="36"/>
                  </a:cubicBezTo>
                  <a:cubicBezTo>
                    <a:pt x="12" y="36"/>
                    <a:pt x="12" y="37"/>
                    <a:pt x="12" y="37"/>
                  </a:cubicBezTo>
                  <a:cubicBezTo>
                    <a:pt x="6" y="45"/>
                    <a:pt x="0" y="58"/>
                    <a:pt x="0" y="70"/>
                  </a:cubicBezTo>
                  <a:cubicBezTo>
                    <a:pt x="0" y="73"/>
                    <a:pt x="0" y="75"/>
                    <a:pt x="1" y="78"/>
                  </a:cubicBezTo>
                  <a:cubicBezTo>
                    <a:pt x="2" y="80"/>
                    <a:pt x="4" y="86"/>
                    <a:pt x="8" y="92"/>
                  </a:cubicBezTo>
                  <a:cubicBezTo>
                    <a:pt x="8" y="92"/>
                    <a:pt x="8" y="92"/>
                    <a:pt x="9" y="93"/>
                  </a:cubicBezTo>
                  <a:cubicBezTo>
                    <a:pt x="9" y="93"/>
                    <a:pt x="9" y="94"/>
                    <a:pt x="9" y="94"/>
                  </a:cubicBezTo>
                  <a:cubicBezTo>
                    <a:pt x="14" y="101"/>
                    <a:pt x="17" y="105"/>
                    <a:pt x="22" y="111"/>
                  </a:cubicBezTo>
                  <a:cubicBezTo>
                    <a:pt x="22" y="111"/>
                    <a:pt x="22" y="112"/>
                    <a:pt x="22" y="112"/>
                  </a:cubicBezTo>
                  <a:cubicBezTo>
                    <a:pt x="22" y="112"/>
                    <a:pt x="23" y="113"/>
                    <a:pt x="23" y="113"/>
                  </a:cubicBezTo>
                  <a:cubicBezTo>
                    <a:pt x="24" y="114"/>
                    <a:pt x="24" y="114"/>
                    <a:pt x="24" y="114"/>
                  </a:cubicBezTo>
                  <a:cubicBezTo>
                    <a:pt x="24" y="114"/>
                    <a:pt x="24" y="114"/>
                    <a:pt x="25" y="114"/>
                  </a:cubicBezTo>
                  <a:cubicBezTo>
                    <a:pt x="26" y="116"/>
                    <a:pt x="28" y="117"/>
                    <a:pt x="30" y="118"/>
                  </a:cubicBezTo>
                  <a:cubicBezTo>
                    <a:pt x="30" y="118"/>
                    <a:pt x="31" y="119"/>
                    <a:pt x="31" y="119"/>
                  </a:cubicBezTo>
                  <a:cubicBezTo>
                    <a:pt x="32" y="119"/>
                    <a:pt x="32" y="119"/>
                    <a:pt x="32" y="119"/>
                  </a:cubicBezTo>
                  <a:cubicBezTo>
                    <a:pt x="32" y="119"/>
                    <a:pt x="33" y="119"/>
                    <a:pt x="33" y="119"/>
                  </a:cubicBezTo>
                  <a:cubicBezTo>
                    <a:pt x="35" y="119"/>
                    <a:pt x="37" y="119"/>
                    <a:pt x="38" y="119"/>
                  </a:cubicBezTo>
                  <a:cubicBezTo>
                    <a:pt x="38" y="119"/>
                    <a:pt x="38" y="119"/>
                    <a:pt x="38" y="119"/>
                  </a:cubicBezTo>
                  <a:cubicBezTo>
                    <a:pt x="45" y="119"/>
                    <a:pt x="51" y="117"/>
                    <a:pt x="57" y="115"/>
                  </a:cubicBezTo>
                  <a:cubicBezTo>
                    <a:pt x="63" y="113"/>
                    <a:pt x="70" y="111"/>
                    <a:pt x="75" y="111"/>
                  </a:cubicBezTo>
                  <a:cubicBezTo>
                    <a:pt x="75" y="111"/>
                    <a:pt x="75" y="111"/>
                    <a:pt x="75" y="111"/>
                  </a:cubicBezTo>
                  <a:cubicBezTo>
                    <a:pt x="76" y="111"/>
                    <a:pt x="76" y="111"/>
                    <a:pt x="76" y="111"/>
                  </a:cubicBezTo>
                  <a:cubicBezTo>
                    <a:pt x="77" y="112"/>
                    <a:pt x="77" y="112"/>
                    <a:pt x="77" y="112"/>
                  </a:cubicBezTo>
                  <a:cubicBezTo>
                    <a:pt x="77" y="112"/>
                    <a:pt x="77" y="112"/>
                    <a:pt x="77" y="112"/>
                  </a:cubicBezTo>
                  <a:cubicBezTo>
                    <a:pt x="78" y="112"/>
                    <a:pt x="78" y="112"/>
                    <a:pt x="78" y="111"/>
                  </a:cubicBezTo>
                  <a:cubicBezTo>
                    <a:pt x="81" y="112"/>
                    <a:pt x="82" y="112"/>
                    <a:pt x="84" y="113"/>
                  </a:cubicBezTo>
                  <a:cubicBezTo>
                    <a:pt x="84" y="114"/>
                    <a:pt x="85" y="114"/>
                    <a:pt x="85" y="115"/>
                  </a:cubicBezTo>
                  <a:cubicBezTo>
                    <a:pt x="85" y="115"/>
                    <a:pt x="86" y="115"/>
                    <a:pt x="86" y="115"/>
                  </a:cubicBezTo>
                  <a:cubicBezTo>
                    <a:pt x="86" y="115"/>
                    <a:pt x="86" y="115"/>
                    <a:pt x="87" y="115"/>
                  </a:cubicBezTo>
                  <a:cubicBezTo>
                    <a:pt x="88" y="115"/>
                    <a:pt x="88" y="115"/>
                    <a:pt x="88" y="115"/>
                  </a:cubicBezTo>
                  <a:cubicBezTo>
                    <a:pt x="89" y="117"/>
                    <a:pt x="90" y="118"/>
                    <a:pt x="90" y="120"/>
                  </a:cubicBezTo>
                  <a:cubicBezTo>
                    <a:pt x="90" y="120"/>
                    <a:pt x="90" y="120"/>
                    <a:pt x="90" y="120"/>
                  </a:cubicBezTo>
                  <a:cubicBezTo>
                    <a:pt x="90" y="121"/>
                    <a:pt x="90" y="121"/>
                    <a:pt x="90" y="122"/>
                  </a:cubicBezTo>
                  <a:cubicBezTo>
                    <a:pt x="90" y="122"/>
                    <a:pt x="90" y="122"/>
                    <a:pt x="90" y="122"/>
                  </a:cubicBezTo>
                  <a:cubicBezTo>
                    <a:pt x="90" y="125"/>
                    <a:pt x="89" y="128"/>
                    <a:pt x="87" y="130"/>
                  </a:cubicBezTo>
                  <a:cubicBezTo>
                    <a:pt x="75" y="138"/>
                    <a:pt x="55" y="146"/>
                    <a:pt x="47" y="147"/>
                  </a:cubicBezTo>
                  <a:cubicBezTo>
                    <a:pt x="46" y="147"/>
                    <a:pt x="45" y="148"/>
                    <a:pt x="45" y="150"/>
                  </a:cubicBezTo>
                  <a:cubicBezTo>
                    <a:pt x="46" y="154"/>
                    <a:pt x="46" y="159"/>
                    <a:pt x="46" y="164"/>
                  </a:cubicBezTo>
                  <a:cubicBezTo>
                    <a:pt x="46" y="169"/>
                    <a:pt x="46" y="174"/>
                    <a:pt x="45" y="179"/>
                  </a:cubicBezTo>
                  <a:cubicBezTo>
                    <a:pt x="45" y="179"/>
                    <a:pt x="45" y="180"/>
                    <a:pt x="45" y="181"/>
                  </a:cubicBezTo>
                  <a:cubicBezTo>
                    <a:pt x="49" y="187"/>
                    <a:pt x="52" y="193"/>
                    <a:pt x="55" y="198"/>
                  </a:cubicBezTo>
                  <a:cubicBezTo>
                    <a:pt x="56" y="199"/>
                    <a:pt x="56" y="199"/>
                    <a:pt x="56" y="199"/>
                  </a:cubicBezTo>
                  <a:cubicBezTo>
                    <a:pt x="56" y="199"/>
                    <a:pt x="56" y="199"/>
                    <a:pt x="56" y="199"/>
                  </a:cubicBezTo>
                  <a:cubicBezTo>
                    <a:pt x="56" y="199"/>
                    <a:pt x="56" y="199"/>
                    <a:pt x="56" y="199"/>
                  </a:cubicBezTo>
                  <a:cubicBezTo>
                    <a:pt x="56" y="199"/>
                    <a:pt x="56" y="199"/>
                    <a:pt x="56" y="199"/>
                  </a:cubicBezTo>
                  <a:cubicBezTo>
                    <a:pt x="57" y="199"/>
                    <a:pt x="57" y="199"/>
                    <a:pt x="57" y="199"/>
                  </a:cubicBezTo>
                  <a:cubicBezTo>
                    <a:pt x="57" y="199"/>
                    <a:pt x="57" y="199"/>
                    <a:pt x="57" y="199"/>
                  </a:cubicBezTo>
                  <a:cubicBezTo>
                    <a:pt x="57" y="199"/>
                    <a:pt x="57" y="199"/>
                    <a:pt x="57" y="199"/>
                  </a:cubicBezTo>
                  <a:cubicBezTo>
                    <a:pt x="58" y="199"/>
                    <a:pt x="58" y="199"/>
                    <a:pt x="58" y="199"/>
                  </a:cubicBezTo>
                  <a:cubicBezTo>
                    <a:pt x="58" y="199"/>
                    <a:pt x="58" y="199"/>
                    <a:pt x="58" y="199"/>
                  </a:cubicBezTo>
                  <a:cubicBezTo>
                    <a:pt x="58" y="199"/>
                    <a:pt x="58" y="199"/>
                    <a:pt x="58" y="199"/>
                  </a:cubicBezTo>
                  <a:cubicBezTo>
                    <a:pt x="58" y="199"/>
                    <a:pt x="58" y="199"/>
                    <a:pt x="58" y="199"/>
                  </a:cubicBezTo>
                  <a:cubicBezTo>
                    <a:pt x="58" y="199"/>
                    <a:pt x="59" y="199"/>
                    <a:pt x="60" y="198"/>
                  </a:cubicBezTo>
                  <a:cubicBezTo>
                    <a:pt x="64" y="197"/>
                    <a:pt x="72" y="194"/>
                    <a:pt x="81" y="191"/>
                  </a:cubicBezTo>
                  <a:cubicBezTo>
                    <a:pt x="89" y="187"/>
                    <a:pt x="97" y="183"/>
                    <a:pt x="103" y="179"/>
                  </a:cubicBezTo>
                  <a:cubicBezTo>
                    <a:pt x="104" y="182"/>
                    <a:pt x="106" y="184"/>
                    <a:pt x="107" y="187"/>
                  </a:cubicBezTo>
                  <a:cubicBezTo>
                    <a:pt x="108" y="188"/>
                    <a:pt x="108" y="188"/>
                    <a:pt x="109" y="188"/>
                  </a:cubicBezTo>
                  <a:cubicBezTo>
                    <a:pt x="109" y="188"/>
                    <a:pt x="109" y="188"/>
                    <a:pt x="109" y="188"/>
                  </a:cubicBezTo>
                  <a:cubicBezTo>
                    <a:pt x="112" y="192"/>
                    <a:pt x="114" y="196"/>
                    <a:pt x="116" y="200"/>
                  </a:cubicBezTo>
                  <a:cubicBezTo>
                    <a:pt x="116" y="201"/>
                    <a:pt x="117" y="201"/>
                    <a:pt x="118" y="201"/>
                  </a:cubicBezTo>
                  <a:cubicBezTo>
                    <a:pt x="118" y="201"/>
                    <a:pt x="118" y="201"/>
                    <a:pt x="118" y="201"/>
                  </a:cubicBezTo>
                  <a:cubicBezTo>
                    <a:pt x="118" y="201"/>
                    <a:pt x="119" y="202"/>
                    <a:pt x="119" y="202"/>
                  </a:cubicBezTo>
                  <a:cubicBezTo>
                    <a:pt x="120" y="202"/>
                    <a:pt x="120" y="201"/>
                    <a:pt x="120" y="201"/>
                  </a:cubicBezTo>
                  <a:cubicBezTo>
                    <a:pt x="129" y="195"/>
                    <a:pt x="133" y="190"/>
                    <a:pt x="140" y="185"/>
                  </a:cubicBezTo>
                  <a:cubicBezTo>
                    <a:pt x="141" y="184"/>
                    <a:pt x="141" y="183"/>
                    <a:pt x="140" y="182"/>
                  </a:cubicBezTo>
                  <a:cubicBezTo>
                    <a:pt x="140" y="182"/>
                    <a:pt x="140" y="182"/>
                    <a:pt x="140" y="182"/>
                  </a:cubicBezTo>
                  <a:cubicBezTo>
                    <a:pt x="140" y="182"/>
                    <a:pt x="140" y="181"/>
                    <a:pt x="140" y="181"/>
                  </a:cubicBezTo>
                  <a:cubicBezTo>
                    <a:pt x="138" y="176"/>
                    <a:pt x="136" y="172"/>
                    <a:pt x="134" y="168"/>
                  </a:cubicBezTo>
                  <a:cubicBezTo>
                    <a:pt x="134" y="167"/>
                    <a:pt x="134" y="167"/>
                    <a:pt x="133" y="166"/>
                  </a:cubicBezTo>
                  <a:cubicBezTo>
                    <a:pt x="131" y="163"/>
                    <a:pt x="129" y="161"/>
                    <a:pt x="127" y="159"/>
                  </a:cubicBezTo>
                  <a:cubicBezTo>
                    <a:pt x="134" y="152"/>
                    <a:pt x="140" y="142"/>
                    <a:pt x="141" y="131"/>
                  </a:cubicBezTo>
                  <a:cubicBezTo>
                    <a:pt x="141" y="131"/>
                    <a:pt x="141" y="131"/>
                    <a:pt x="141" y="131"/>
                  </a:cubicBezTo>
                  <a:cubicBezTo>
                    <a:pt x="141" y="130"/>
                    <a:pt x="141" y="130"/>
                    <a:pt x="141" y="130"/>
                  </a:cubicBezTo>
                  <a:cubicBezTo>
                    <a:pt x="141" y="130"/>
                    <a:pt x="141" y="130"/>
                    <a:pt x="141" y="130"/>
                  </a:cubicBezTo>
                  <a:cubicBezTo>
                    <a:pt x="141" y="130"/>
                    <a:pt x="141" y="130"/>
                    <a:pt x="141" y="130"/>
                  </a:cubicBezTo>
                  <a:cubicBezTo>
                    <a:pt x="141" y="130"/>
                    <a:pt x="139" y="117"/>
                    <a:pt x="128" y="97"/>
                  </a:cubicBezTo>
                  <a:cubicBezTo>
                    <a:pt x="128" y="97"/>
                    <a:pt x="128" y="97"/>
                    <a:pt x="128" y="97"/>
                  </a:cubicBezTo>
                  <a:cubicBezTo>
                    <a:pt x="125" y="91"/>
                    <a:pt x="122" y="86"/>
                    <a:pt x="118" y="82"/>
                  </a:cubicBezTo>
                  <a:cubicBezTo>
                    <a:pt x="113" y="77"/>
                    <a:pt x="108" y="73"/>
                    <a:pt x="103" y="71"/>
                  </a:cubicBezTo>
                  <a:cubicBezTo>
                    <a:pt x="98" y="68"/>
                    <a:pt x="93" y="67"/>
                    <a:pt x="87" y="67"/>
                  </a:cubicBezTo>
                  <a:cubicBezTo>
                    <a:pt x="87" y="67"/>
                    <a:pt x="87" y="67"/>
                    <a:pt x="87" y="67"/>
                  </a:cubicBezTo>
                  <a:cubicBezTo>
                    <a:pt x="84" y="67"/>
                    <a:pt x="80" y="67"/>
                    <a:pt x="77" y="68"/>
                  </a:cubicBezTo>
                  <a:cubicBezTo>
                    <a:pt x="66" y="69"/>
                    <a:pt x="57" y="75"/>
                    <a:pt x="47" y="77"/>
                  </a:cubicBezTo>
                  <a:cubicBezTo>
                    <a:pt x="46" y="77"/>
                    <a:pt x="45" y="77"/>
                    <a:pt x="44" y="77"/>
                  </a:cubicBezTo>
                  <a:cubicBezTo>
                    <a:pt x="44" y="77"/>
                    <a:pt x="44" y="77"/>
                    <a:pt x="44" y="77"/>
                  </a:cubicBezTo>
                  <a:cubicBezTo>
                    <a:pt x="43" y="77"/>
                    <a:pt x="43" y="76"/>
                    <a:pt x="42" y="76"/>
                  </a:cubicBezTo>
                  <a:cubicBezTo>
                    <a:pt x="41" y="75"/>
                    <a:pt x="41" y="74"/>
                    <a:pt x="40" y="73"/>
                  </a:cubicBezTo>
                  <a:cubicBezTo>
                    <a:pt x="40" y="73"/>
                    <a:pt x="40" y="72"/>
                    <a:pt x="40" y="72"/>
                  </a:cubicBezTo>
                  <a:cubicBezTo>
                    <a:pt x="40" y="71"/>
                    <a:pt x="40" y="70"/>
                    <a:pt x="41" y="68"/>
                  </a:cubicBezTo>
                  <a:cubicBezTo>
                    <a:pt x="43" y="66"/>
                    <a:pt x="46" y="64"/>
                    <a:pt x="50" y="62"/>
                  </a:cubicBezTo>
                  <a:cubicBezTo>
                    <a:pt x="56" y="59"/>
                    <a:pt x="64" y="57"/>
                    <a:pt x="71" y="55"/>
                  </a:cubicBezTo>
                  <a:cubicBezTo>
                    <a:pt x="78" y="53"/>
                    <a:pt x="83" y="51"/>
                    <a:pt x="85" y="51"/>
                  </a:cubicBezTo>
                  <a:cubicBezTo>
                    <a:pt x="85" y="51"/>
                    <a:pt x="85" y="51"/>
                    <a:pt x="85" y="51"/>
                  </a:cubicBezTo>
                  <a:cubicBezTo>
                    <a:pt x="86" y="51"/>
                    <a:pt x="86" y="51"/>
                    <a:pt x="86" y="51"/>
                  </a:cubicBezTo>
                  <a:cubicBezTo>
                    <a:pt x="86" y="51"/>
                    <a:pt x="86" y="51"/>
                    <a:pt x="86" y="51"/>
                  </a:cubicBezTo>
                  <a:cubicBezTo>
                    <a:pt x="87" y="51"/>
                    <a:pt x="88" y="50"/>
                    <a:pt x="88" y="49"/>
                  </a:cubicBezTo>
                  <a:cubicBezTo>
                    <a:pt x="88" y="41"/>
                    <a:pt x="89" y="33"/>
                    <a:pt x="89" y="25"/>
                  </a:cubicBezTo>
                  <a:cubicBezTo>
                    <a:pt x="89" y="25"/>
                    <a:pt x="89" y="24"/>
                    <a:pt x="88" y="24"/>
                  </a:cubicBezTo>
                  <a:cubicBezTo>
                    <a:pt x="88" y="23"/>
                    <a:pt x="88" y="23"/>
                    <a:pt x="88" y="23"/>
                  </a:cubicBezTo>
                  <a:cubicBezTo>
                    <a:pt x="86" y="19"/>
                    <a:pt x="83" y="14"/>
                    <a:pt x="80" y="9"/>
                  </a:cubicBezTo>
                  <a:cubicBezTo>
                    <a:pt x="80" y="8"/>
                    <a:pt x="79" y="8"/>
                    <a:pt x="78" y="8"/>
                  </a:cubicBezTo>
                  <a:cubicBezTo>
                    <a:pt x="78" y="8"/>
                    <a:pt x="78" y="8"/>
                    <a:pt x="77" y="8"/>
                  </a:cubicBezTo>
                  <a:cubicBezTo>
                    <a:pt x="77" y="9"/>
                    <a:pt x="77" y="9"/>
                    <a:pt x="77" y="9"/>
                  </a:cubicBezTo>
                  <a:cubicBezTo>
                    <a:pt x="77" y="9"/>
                    <a:pt x="77" y="9"/>
                    <a:pt x="77" y="9"/>
                  </a:cubicBezTo>
                  <a:cubicBezTo>
                    <a:pt x="66" y="10"/>
                    <a:pt x="45" y="17"/>
                    <a:pt x="36" y="22"/>
                  </a:cubicBezTo>
                  <a:cubicBezTo>
                    <a:pt x="32" y="15"/>
                    <a:pt x="28" y="9"/>
                    <a:pt x="24" y="3"/>
                  </a:cubicBezTo>
                  <a:cubicBezTo>
                    <a:pt x="24" y="2"/>
                    <a:pt x="24" y="2"/>
                    <a:pt x="24" y="2"/>
                  </a:cubicBezTo>
                  <a:cubicBezTo>
                    <a:pt x="24" y="2"/>
                    <a:pt x="23" y="2"/>
                    <a:pt x="23" y="1"/>
                  </a:cubicBezTo>
                  <a:cubicBezTo>
                    <a:pt x="23" y="1"/>
                    <a:pt x="22" y="0"/>
                    <a:pt x="21"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7" name="Freeform 739"/>
            <p:cNvSpPr>
              <a:spLocks noEditPoints="1"/>
            </p:cNvSpPr>
            <p:nvPr/>
          </p:nvSpPr>
          <p:spPr bwMode="auto">
            <a:xfrm>
              <a:off x="4761" y="650"/>
              <a:ext cx="362" cy="220"/>
            </a:xfrm>
            <a:custGeom>
              <a:avLst/>
              <a:gdLst>
                <a:gd name="T0" fmla="*/ 114 w 153"/>
                <a:gd name="T1" fmla="*/ 13 h 93"/>
                <a:gd name="T2" fmla="*/ 136 w 153"/>
                <a:gd name="T3" fmla="*/ 7 h 93"/>
                <a:gd name="T4" fmla="*/ 148 w 153"/>
                <a:gd name="T5" fmla="*/ 5 h 93"/>
                <a:gd name="T6" fmla="*/ 143 w 153"/>
                <a:gd name="T7" fmla="*/ 38 h 93"/>
                <a:gd name="T8" fmla="*/ 139 w 153"/>
                <a:gd name="T9" fmla="*/ 36 h 93"/>
                <a:gd name="T10" fmla="*/ 139 w 153"/>
                <a:gd name="T11" fmla="*/ 18 h 93"/>
                <a:gd name="T12" fmla="*/ 137 w 153"/>
                <a:gd name="T13" fmla="*/ 19 h 93"/>
                <a:gd name="T14" fmla="*/ 97 w 153"/>
                <a:gd name="T15" fmla="*/ 66 h 93"/>
                <a:gd name="T16" fmla="*/ 90 w 153"/>
                <a:gd name="T17" fmla="*/ 71 h 93"/>
                <a:gd name="T18" fmla="*/ 84 w 153"/>
                <a:gd name="T19" fmla="*/ 68 h 93"/>
                <a:gd name="T20" fmla="*/ 45 w 153"/>
                <a:gd name="T21" fmla="*/ 48 h 93"/>
                <a:gd name="T22" fmla="*/ 5 w 153"/>
                <a:gd name="T23" fmla="*/ 87 h 93"/>
                <a:gd name="T24" fmla="*/ 39 w 153"/>
                <a:gd name="T25" fmla="*/ 44 h 93"/>
                <a:gd name="T26" fmla="*/ 50 w 153"/>
                <a:gd name="T27" fmla="*/ 43 h 93"/>
                <a:gd name="T28" fmla="*/ 90 w 153"/>
                <a:gd name="T29" fmla="*/ 63 h 93"/>
                <a:gd name="T30" fmla="*/ 92 w 153"/>
                <a:gd name="T31" fmla="*/ 63 h 93"/>
                <a:gd name="T32" fmla="*/ 128 w 153"/>
                <a:gd name="T33" fmla="*/ 22 h 93"/>
                <a:gd name="T34" fmla="*/ 133 w 153"/>
                <a:gd name="T35" fmla="*/ 15 h 93"/>
                <a:gd name="T36" fmla="*/ 131 w 153"/>
                <a:gd name="T37" fmla="*/ 14 h 93"/>
                <a:gd name="T38" fmla="*/ 151 w 153"/>
                <a:gd name="T39" fmla="*/ 0 h 93"/>
                <a:gd name="T40" fmla="*/ 108 w 153"/>
                <a:gd name="T41" fmla="*/ 9 h 93"/>
                <a:gd name="T42" fmla="*/ 107 w 153"/>
                <a:gd name="T43" fmla="*/ 12 h 93"/>
                <a:gd name="T44" fmla="*/ 115 w 153"/>
                <a:gd name="T45" fmla="*/ 18 h 93"/>
                <a:gd name="T46" fmla="*/ 126 w 153"/>
                <a:gd name="T47" fmla="*/ 18 h 93"/>
                <a:gd name="T48" fmla="*/ 73 w 153"/>
                <a:gd name="T49" fmla="*/ 50 h 93"/>
                <a:gd name="T50" fmla="*/ 46 w 153"/>
                <a:gd name="T51" fmla="*/ 37 h 93"/>
                <a:gd name="T52" fmla="*/ 0 w 153"/>
                <a:gd name="T53" fmla="*/ 80 h 93"/>
                <a:gd name="T54" fmla="*/ 2 w 153"/>
                <a:gd name="T55" fmla="*/ 91 h 93"/>
                <a:gd name="T56" fmla="*/ 4 w 153"/>
                <a:gd name="T57" fmla="*/ 93 h 93"/>
                <a:gd name="T58" fmla="*/ 45 w 153"/>
                <a:gd name="T59" fmla="*/ 52 h 93"/>
                <a:gd name="T60" fmla="*/ 90 w 153"/>
                <a:gd name="T61" fmla="*/ 74 h 93"/>
                <a:gd name="T62" fmla="*/ 100 w 153"/>
                <a:gd name="T63" fmla="*/ 69 h 93"/>
                <a:gd name="T64" fmla="*/ 135 w 153"/>
                <a:gd name="T65" fmla="*/ 36 h 93"/>
                <a:gd name="T66" fmla="*/ 138 w 153"/>
                <a:gd name="T67" fmla="*/ 40 h 93"/>
                <a:gd name="T68" fmla="*/ 144 w 153"/>
                <a:gd name="T69" fmla="*/ 43 h 93"/>
                <a:gd name="T70" fmla="*/ 146 w 153"/>
                <a:gd name="T71" fmla="*/ 42 h 93"/>
                <a:gd name="T72" fmla="*/ 153 w 153"/>
                <a:gd name="T73" fmla="*/ 3 h 93"/>
                <a:gd name="T74" fmla="*/ 151 w 153"/>
                <a:gd name="T75"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3" h="93">
                  <a:moveTo>
                    <a:pt x="116" y="14"/>
                  </a:moveTo>
                  <a:cubicBezTo>
                    <a:pt x="115" y="14"/>
                    <a:pt x="114" y="13"/>
                    <a:pt x="114" y="13"/>
                  </a:cubicBezTo>
                  <a:cubicBezTo>
                    <a:pt x="113" y="12"/>
                    <a:pt x="113" y="12"/>
                    <a:pt x="112" y="11"/>
                  </a:cubicBezTo>
                  <a:cubicBezTo>
                    <a:pt x="119" y="10"/>
                    <a:pt x="128" y="8"/>
                    <a:pt x="136" y="7"/>
                  </a:cubicBezTo>
                  <a:cubicBezTo>
                    <a:pt x="140" y="6"/>
                    <a:pt x="144" y="5"/>
                    <a:pt x="147" y="5"/>
                  </a:cubicBezTo>
                  <a:cubicBezTo>
                    <a:pt x="147" y="5"/>
                    <a:pt x="148" y="5"/>
                    <a:pt x="148" y="5"/>
                  </a:cubicBezTo>
                  <a:cubicBezTo>
                    <a:pt x="148" y="8"/>
                    <a:pt x="147" y="13"/>
                    <a:pt x="146" y="19"/>
                  </a:cubicBezTo>
                  <a:cubicBezTo>
                    <a:pt x="145" y="26"/>
                    <a:pt x="144" y="34"/>
                    <a:pt x="143" y="38"/>
                  </a:cubicBezTo>
                  <a:cubicBezTo>
                    <a:pt x="142" y="38"/>
                    <a:pt x="141" y="37"/>
                    <a:pt x="141" y="37"/>
                  </a:cubicBezTo>
                  <a:cubicBezTo>
                    <a:pt x="140" y="36"/>
                    <a:pt x="139" y="36"/>
                    <a:pt x="139" y="36"/>
                  </a:cubicBezTo>
                  <a:cubicBezTo>
                    <a:pt x="140" y="20"/>
                    <a:pt x="140" y="20"/>
                    <a:pt x="140" y="20"/>
                  </a:cubicBezTo>
                  <a:cubicBezTo>
                    <a:pt x="140" y="20"/>
                    <a:pt x="140" y="19"/>
                    <a:pt x="139" y="18"/>
                  </a:cubicBezTo>
                  <a:cubicBezTo>
                    <a:pt x="139" y="18"/>
                    <a:pt x="139" y="18"/>
                    <a:pt x="138" y="18"/>
                  </a:cubicBezTo>
                  <a:cubicBezTo>
                    <a:pt x="138" y="18"/>
                    <a:pt x="137" y="19"/>
                    <a:pt x="137" y="19"/>
                  </a:cubicBezTo>
                  <a:cubicBezTo>
                    <a:pt x="137" y="19"/>
                    <a:pt x="135" y="21"/>
                    <a:pt x="133" y="24"/>
                  </a:cubicBezTo>
                  <a:cubicBezTo>
                    <a:pt x="125" y="33"/>
                    <a:pt x="109" y="53"/>
                    <a:pt x="97" y="66"/>
                  </a:cubicBezTo>
                  <a:cubicBezTo>
                    <a:pt x="95" y="68"/>
                    <a:pt x="93" y="70"/>
                    <a:pt x="91" y="70"/>
                  </a:cubicBezTo>
                  <a:cubicBezTo>
                    <a:pt x="91" y="71"/>
                    <a:pt x="91" y="71"/>
                    <a:pt x="90" y="71"/>
                  </a:cubicBezTo>
                  <a:cubicBezTo>
                    <a:pt x="90" y="71"/>
                    <a:pt x="90" y="71"/>
                    <a:pt x="90" y="71"/>
                  </a:cubicBezTo>
                  <a:cubicBezTo>
                    <a:pt x="88" y="71"/>
                    <a:pt x="86" y="70"/>
                    <a:pt x="84" y="68"/>
                  </a:cubicBezTo>
                  <a:cubicBezTo>
                    <a:pt x="71" y="62"/>
                    <a:pt x="58" y="55"/>
                    <a:pt x="46" y="48"/>
                  </a:cubicBezTo>
                  <a:cubicBezTo>
                    <a:pt x="45" y="48"/>
                    <a:pt x="45" y="48"/>
                    <a:pt x="45" y="48"/>
                  </a:cubicBezTo>
                  <a:cubicBezTo>
                    <a:pt x="44" y="48"/>
                    <a:pt x="44" y="48"/>
                    <a:pt x="43" y="48"/>
                  </a:cubicBezTo>
                  <a:cubicBezTo>
                    <a:pt x="5" y="87"/>
                    <a:pt x="5" y="87"/>
                    <a:pt x="5" y="87"/>
                  </a:cubicBezTo>
                  <a:cubicBezTo>
                    <a:pt x="4" y="85"/>
                    <a:pt x="4" y="84"/>
                    <a:pt x="4" y="82"/>
                  </a:cubicBezTo>
                  <a:cubicBezTo>
                    <a:pt x="16" y="70"/>
                    <a:pt x="27" y="57"/>
                    <a:pt x="39" y="44"/>
                  </a:cubicBezTo>
                  <a:cubicBezTo>
                    <a:pt x="41" y="42"/>
                    <a:pt x="43" y="41"/>
                    <a:pt x="46" y="41"/>
                  </a:cubicBezTo>
                  <a:cubicBezTo>
                    <a:pt x="47" y="41"/>
                    <a:pt x="49" y="42"/>
                    <a:pt x="50" y="43"/>
                  </a:cubicBezTo>
                  <a:cubicBezTo>
                    <a:pt x="56" y="46"/>
                    <a:pt x="64" y="50"/>
                    <a:pt x="71" y="54"/>
                  </a:cubicBezTo>
                  <a:cubicBezTo>
                    <a:pt x="79" y="57"/>
                    <a:pt x="86" y="61"/>
                    <a:pt x="90" y="63"/>
                  </a:cubicBezTo>
                  <a:cubicBezTo>
                    <a:pt x="90" y="63"/>
                    <a:pt x="90" y="63"/>
                    <a:pt x="91" y="63"/>
                  </a:cubicBezTo>
                  <a:cubicBezTo>
                    <a:pt x="91" y="63"/>
                    <a:pt x="92" y="63"/>
                    <a:pt x="92" y="63"/>
                  </a:cubicBezTo>
                  <a:cubicBezTo>
                    <a:pt x="100" y="53"/>
                    <a:pt x="110" y="42"/>
                    <a:pt x="118" y="33"/>
                  </a:cubicBezTo>
                  <a:cubicBezTo>
                    <a:pt x="122" y="28"/>
                    <a:pt x="126" y="24"/>
                    <a:pt x="128" y="22"/>
                  </a:cubicBezTo>
                  <a:cubicBezTo>
                    <a:pt x="131" y="19"/>
                    <a:pt x="132" y="17"/>
                    <a:pt x="132" y="17"/>
                  </a:cubicBezTo>
                  <a:cubicBezTo>
                    <a:pt x="133" y="16"/>
                    <a:pt x="133" y="16"/>
                    <a:pt x="133" y="15"/>
                  </a:cubicBezTo>
                  <a:cubicBezTo>
                    <a:pt x="132" y="14"/>
                    <a:pt x="132" y="14"/>
                    <a:pt x="131" y="14"/>
                  </a:cubicBezTo>
                  <a:cubicBezTo>
                    <a:pt x="131" y="14"/>
                    <a:pt x="131" y="14"/>
                    <a:pt x="131" y="14"/>
                  </a:cubicBezTo>
                  <a:cubicBezTo>
                    <a:pt x="116" y="14"/>
                    <a:pt x="116" y="14"/>
                    <a:pt x="116" y="14"/>
                  </a:cubicBezTo>
                  <a:moveTo>
                    <a:pt x="151" y="0"/>
                  </a:moveTo>
                  <a:cubicBezTo>
                    <a:pt x="151" y="0"/>
                    <a:pt x="151" y="0"/>
                    <a:pt x="150" y="0"/>
                  </a:cubicBezTo>
                  <a:cubicBezTo>
                    <a:pt x="150" y="0"/>
                    <a:pt x="123" y="4"/>
                    <a:pt x="108" y="9"/>
                  </a:cubicBezTo>
                  <a:cubicBezTo>
                    <a:pt x="107" y="9"/>
                    <a:pt x="107" y="9"/>
                    <a:pt x="106" y="10"/>
                  </a:cubicBezTo>
                  <a:cubicBezTo>
                    <a:pt x="106" y="11"/>
                    <a:pt x="106" y="11"/>
                    <a:pt x="107" y="12"/>
                  </a:cubicBezTo>
                  <a:cubicBezTo>
                    <a:pt x="109" y="13"/>
                    <a:pt x="114" y="18"/>
                    <a:pt x="114" y="18"/>
                  </a:cubicBezTo>
                  <a:cubicBezTo>
                    <a:pt x="114" y="18"/>
                    <a:pt x="115" y="18"/>
                    <a:pt x="115" y="18"/>
                  </a:cubicBezTo>
                  <a:cubicBezTo>
                    <a:pt x="115" y="18"/>
                    <a:pt x="115" y="18"/>
                    <a:pt x="115" y="18"/>
                  </a:cubicBezTo>
                  <a:cubicBezTo>
                    <a:pt x="126" y="18"/>
                    <a:pt x="126" y="18"/>
                    <a:pt x="126" y="18"/>
                  </a:cubicBezTo>
                  <a:cubicBezTo>
                    <a:pt x="119" y="26"/>
                    <a:pt x="102" y="44"/>
                    <a:pt x="90" y="59"/>
                  </a:cubicBezTo>
                  <a:cubicBezTo>
                    <a:pt x="86" y="56"/>
                    <a:pt x="80" y="53"/>
                    <a:pt x="73" y="50"/>
                  </a:cubicBezTo>
                  <a:cubicBezTo>
                    <a:pt x="66" y="47"/>
                    <a:pt x="58" y="43"/>
                    <a:pt x="52" y="39"/>
                  </a:cubicBezTo>
                  <a:cubicBezTo>
                    <a:pt x="50" y="38"/>
                    <a:pt x="48" y="37"/>
                    <a:pt x="46" y="37"/>
                  </a:cubicBezTo>
                  <a:cubicBezTo>
                    <a:pt x="42" y="37"/>
                    <a:pt x="39" y="39"/>
                    <a:pt x="36" y="42"/>
                  </a:cubicBezTo>
                  <a:cubicBezTo>
                    <a:pt x="24" y="55"/>
                    <a:pt x="12" y="67"/>
                    <a:pt x="0" y="80"/>
                  </a:cubicBezTo>
                  <a:cubicBezTo>
                    <a:pt x="0" y="81"/>
                    <a:pt x="0" y="81"/>
                    <a:pt x="0" y="82"/>
                  </a:cubicBezTo>
                  <a:cubicBezTo>
                    <a:pt x="0" y="86"/>
                    <a:pt x="2" y="89"/>
                    <a:pt x="2" y="91"/>
                  </a:cubicBezTo>
                  <a:cubicBezTo>
                    <a:pt x="2" y="92"/>
                    <a:pt x="2" y="93"/>
                    <a:pt x="3" y="93"/>
                  </a:cubicBezTo>
                  <a:cubicBezTo>
                    <a:pt x="3" y="93"/>
                    <a:pt x="3" y="93"/>
                    <a:pt x="4" y="93"/>
                  </a:cubicBezTo>
                  <a:cubicBezTo>
                    <a:pt x="4" y="93"/>
                    <a:pt x="5" y="93"/>
                    <a:pt x="5" y="93"/>
                  </a:cubicBezTo>
                  <a:cubicBezTo>
                    <a:pt x="45" y="52"/>
                    <a:pt x="45" y="52"/>
                    <a:pt x="45" y="52"/>
                  </a:cubicBezTo>
                  <a:cubicBezTo>
                    <a:pt x="57" y="59"/>
                    <a:pt x="70" y="65"/>
                    <a:pt x="82" y="72"/>
                  </a:cubicBezTo>
                  <a:cubicBezTo>
                    <a:pt x="84" y="73"/>
                    <a:pt x="87" y="74"/>
                    <a:pt x="90" y="74"/>
                  </a:cubicBezTo>
                  <a:cubicBezTo>
                    <a:pt x="91" y="74"/>
                    <a:pt x="92" y="74"/>
                    <a:pt x="92" y="74"/>
                  </a:cubicBezTo>
                  <a:cubicBezTo>
                    <a:pt x="96" y="74"/>
                    <a:pt x="98" y="71"/>
                    <a:pt x="100" y="69"/>
                  </a:cubicBezTo>
                  <a:cubicBezTo>
                    <a:pt x="112" y="56"/>
                    <a:pt x="128" y="36"/>
                    <a:pt x="136" y="27"/>
                  </a:cubicBezTo>
                  <a:cubicBezTo>
                    <a:pt x="135" y="36"/>
                    <a:pt x="135" y="36"/>
                    <a:pt x="135" y="36"/>
                  </a:cubicBezTo>
                  <a:cubicBezTo>
                    <a:pt x="135" y="37"/>
                    <a:pt x="135" y="38"/>
                    <a:pt x="136" y="38"/>
                  </a:cubicBezTo>
                  <a:cubicBezTo>
                    <a:pt x="136" y="38"/>
                    <a:pt x="137" y="39"/>
                    <a:pt x="138" y="40"/>
                  </a:cubicBezTo>
                  <a:cubicBezTo>
                    <a:pt x="140" y="41"/>
                    <a:pt x="142" y="42"/>
                    <a:pt x="144" y="43"/>
                  </a:cubicBezTo>
                  <a:cubicBezTo>
                    <a:pt x="144" y="43"/>
                    <a:pt x="144" y="43"/>
                    <a:pt x="144" y="43"/>
                  </a:cubicBezTo>
                  <a:cubicBezTo>
                    <a:pt x="145" y="43"/>
                    <a:pt x="145" y="43"/>
                    <a:pt x="145" y="43"/>
                  </a:cubicBezTo>
                  <a:cubicBezTo>
                    <a:pt x="146" y="43"/>
                    <a:pt x="146" y="42"/>
                    <a:pt x="146" y="42"/>
                  </a:cubicBezTo>
                  <a:cubicBezTo>
                    <a:pt x="147" y="38"/>
                    <a:pt x="149" y="28"/>
                    <a:pt x="150" y="19"/>
                  </a:cubicBezTo>
                  <a:cubicBezTo>
                    <a:pt x="152" y="10"/>
                    <a:pt x="153" y="3"/>
                    <a:pt x="153" y="3"/>
                  </a:cubicBezTo>
                  <a:cubicBezTo>
                    <a:pt x="153" y="2"/>
                    <a:pt x="153" y="1"/>
                    <a:pt x="152" y="1"/>
                  </a:cubicBezTo>
                  <a:cubicBezTo>
                    <a:pt x="152" y="1"/>
                    <a:pt x="151" y="0"/>
                    <a:pt x="151"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8" name="Freeform 740"/>
            <p:cNvSpPr>
              <a:spLocks noEditPoints="1"/>
            </p:cNvSpPr>
            <p:nvPr/>
          </p:nvSpPr>
          <p:spPr bwMode="auto">
            <a:xfrm>
              <a:off x="4699" y="641"/>
              <a:ext cx="427" cy="340"/>
            </a:xfrm>
            <a:custGeom>
              <a:avLst/>
              <a:gdLst>
                <a:gd name="T0" fmla="*/ 115 w 180"/>
                <a:gd name="T1" fmla="*/ 123 h 144"/>
                <a:gd name="T2" fmla="*/ 82 w 180"/>
                <a:gd name="T3" fmla="*/ 123 h 144"/>
                <a:gd name="T4" fmla="*/ 43 w 180"/>
                <a:gd name="T5" fmla="*/ 123 h 144"/>
                <a:gd name="T6" fmla="*/ 121 w 180"/>
                <a:gd name="T7" fmla="*/ 114 h 144"/>
                <a:gd name="T8" fmla="*/ 138 w 180"/>
                <a:gd name="T9" fmla="*/ 123 h 144"/>
                <a:gd name="T10" fmla="*/ 154 w 180"/>
                <a:gd name="T11" fmla="*/ 123 h 144"/>
                <a:gd name="T12" fmla="*/ 88 w 180"/>
                <a:gd name="T13" fmla="*/ 107 h 144"/>
                <a:gd name="T14" fmla="*/ 74 w 180"/>
                <a:gd name="T15" fmla="*/ 123 h 144"/>
                <a:gd name="T16" fmla="*/ 39 w 180"/>
                <a:gd name="T17" fmla="*/ 114 h 144"/>
                <a:gd name="T18" fmla="*/ 39 w 180"/>
                <a:gd name="T19" fmla="*/ 120 h 144"/>
                <a:gd name="T20" fmla="*/ 121 w 180"/>
                <a:gd name="T21" fmla="*/ 105 h 144"/>
                <a:gd name="T22" fmla="*/ 71 w 180"/>
                <a:gd name="T23" fmla="*/ 105 h 144"/>
                <a:gd name="T24" fmla="*/ 137 w 180"/>
                <a:gd name="T25" fmla="*/ 114 h 144"/>
                <a:gd name="T26" fmla="*/ 153 w 180"/>
                <a:gd name="T27" fmla="*/ 103 h 144"/>
                <a:gd name="T28" fmla="*/ 109 w 180"/>
                <a:gd name="T29" fmla="*/ 92 h 144"/>
                <a:gd name="T30" fmla="*/ 121 w 180"/>
                <a:gd name="T31" fmla="*/ 91 h 144"/>
                <a:gd name="T32" fmla="*/ 38 w 180"/>
                <a:gd name="T33" fmla="*/ 109 h 144"/>
                <a:gd name="T34" fmla="*/ 38 w 180"/>
                <a:gd name="T35" fmla="*/ 109 h 144"/>
                <a:gd name="T36" fmla="*/ 88 w 180"/>
                <a:gd name="T37" fmla="*/ 84 h 144"/>
                <a:gd name="T38" fmla="*/ 137 w 180"/>
                <a:gd name="T39" fmla="*/ 92 h 144"/>
                <a:gd name="T40" fmla="*/ 154 w 180"/>
                <a:gd name="T41" fmla="*/ 89 h 144"/>
                <a:gd name="T42" fmla="*/ 70 w 180"/>
                <a:gd name="T43" fmla="*/ 79 h 144"/>
                <a:gd name="T44" fmla="*/ 70 w 180"/>
                <a:gd name="T45" fmla="*/ 85 h 144"/>
                <a:gd name="T46" fmla="*/ 73 w 180"/>
                <a:gd name="T47" fmla="*/ 73 h 144"/>
                <a:gd name="T48" fmla="*/ 153 w 180"/>
                <a:gd name="T49" fmla="*/ 63 h 144"/>
                <a:gd name="T50" fmla="*/ 16 w 180"/>
                <a:gd name="T51" fmla="*/ 0 h 144"/>
                <a:gd name="T52" fmla="*/ 8 w 180"/>
                <a:gd name="T53" fmla="*/ 34 h 144"/>
                <a:gd name="T54" fmla="*/ 10 w 180"/>
                <a:gd name="T55" fmla="*/ 49 h 144"/>
                <a:gd name="T56" fmla="*/ 14 w 180"/>
                <a:gd name="T57" fmla="*/ 68 h 144"/>
                <a:gd name="T58" fmla="*/ 14 w 180"/>
                <a:gd name="T59" fmla="*/ 72 h 144"/>
                <a:gd name="T60" fmla="*/ 10 w 180"/>
                <a:gd name="T61" fmla="*/ 90 h 144"/>
                <a:gd name="T62" fmla="*/ 8 w 180"/>
                <a:gd name="T63" fmla="*/ 107 h 144"/>
                <a:gd name="T64" fmla="*/ 2 w 180"/>
                <a:gd name="T65" fmla="*/ 124 h 144"/>
                <a:gd name="T66" fmla="*/ 14 w 180"/>
                <a:gd name="T67" fmla="*/ 142 h 144"/>
                <a:gd name="T68" fmla="*/ 178 w 180"/>
                <a:gd name="T69" fmla="*/ 128 h 144"/>
                <a:gd name="T70" fmla="*/ 158 w 180"/>
                <a:gd name="T71" fmla="*/ 112 h 144"/>
                <a:gd name="T72" fmla="*/ 156 w 180"/>
                <a:gd name="T73" fmla="*/ 57 h 144"/>
                <a:gd name="T74" fmla="*/ 136 w 180"/>
                <a:gd name="T75" fmla="*/ 75 h 144"/>
                <a:gd name="T76" fmla="*/ 134 w 180"/>
                <a:gd name="T77" fmla="*/ 118 h 144"/>
                <a:gd name="T78" fmla="*/ 125 w 180"/>
                <a:gd name="T79" fmla="*/ 87 h 144"/>
                <a:gd name="T80" fmla="*/ 118 w 180"/>
                <a:gd name="T81" fmla="*/ 88 h 144"/>
                <a:gd name="T82" fmla="*/ 106 w 180"/>
                <a:gd name="T83" fmla="*/ 86 h 144"/>
                <a:gd name="T84" fmla="*/ 100 w 180"/>
                <a:gd name="T85" fmla="*/ 85 h 144"/>
                <a:gd name="T86" fmla="*/ 101 w 180"/>
                <a:gd name="T87" fmla="*/ 124 h 144"/>
                <a:gd name="T88" fmla="*/ 92 w 180"/>
                <a:gd name="T89" fmla="*/ 104 h 144"/>
                <a:gd name="T90" fmla="*/ 91 w 180"/>
                <a:gd name="T91" fmla="*/ 81 h 144"/>
                <a:gd name="T92" fmla="*/ 72 w 180"/>
                <a:gd name="T93" fmla="*/ 70 h 144"/>
                <a:gd name="T94" fmla="*/ 66 w 180"/>
                <a:gd name="T95" fmla="*/ 79 h 144"/>
                <a:gd name="T96" fmla="*/ 59 w 180"/>
                <a:gd name="T97" fmla="*/ 84 h 144"/>
                <a:gd name="T98" fmla="*/ 35 w 180"/>
                <a:gd name="T99" fmla="*/ 103 h 144"/>
                <a:gd name="T100" fmla="*/ 18 w 180"/>
                <a:gd name="T101" fmla="*/ 2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80" h="144">
                  <a:moveTo>
                    <a:pt x="115" y="123"/>
                  </a:moveTo>
                  <a:cubicBezTo>
                    <a:pt x="117" y="121"/>
                    <a:pt x="119" y="120"/>
                    <a:pt x="121" y="119"/>
                  </a:cubicBezTo>
                  <a:cubicBezTo>
                    <a:pt x="121" y="120"/>
                    <a:pt x="121" y="121"/>
                    <a:pt x="121" y="123"/>
                  </a:cubicBezTo>
                  <a:cubicBezTo>
                    <a:pt x="115" y="123"/>
                    <a:pt x="115" y="123"/>
                    <a:pt x="115" y="123"/>
                  </a:cubicBezTo>
                  <a:moveTo>
                    <a:pt x="82" y="123"/>
                  </a:moveTo>
                  <a:cubicBezTo>
                    <a:pt x="84" y="121"/>
                    <a:pt x="86" y="120"/>
                    <a:pt x="88" y="118"/>
                  </a:cubicBezTo>
                  <a:cubicBezTo>
                    <a:pt x="88" y="120"/>
                    <a:pt x="88" y="121"/>
                    <a:pt x="88" y="123"/>
                  </a:cubicBezTo>
                  <a:cubicBezTo>
                    <a:pt x="82" y="123"/>
                    <a:pt x="82" y="123"/>
                    <a:pt x="82" y="123"/>
                  </a:cubicBezTo>
                  <a:moveTo>
                    <a:pt x="43" y="123"/>
                  </a:moveTo>
                  <a:cubicBezTo>
                    <a:pt x="47" y="120"/>
                    <a:pt x="51" y="118"/>
                    <a:pt x="55" y="116"/>
                  </a:cubicBezTo>
                  <a:cubicBezTo>
                    <a:pt x="55" y="118"/>
                    <a:pt x="55" y="120"/>
                    <a:pt x="55" y="123"/>
                  </a:cubicBezTo>
                  <a:cubicBezTo>
                    <a:pt x="43" y="123"/>
                    <a:pt x="43" y="123"/>
                    <a:pt x="43" y="123"/>
                  </a:cubicBezTo>
                  <a:moveTo>
                    <a:pt x="105" y="123"/>
                  </a:moveTo>
                  <a:cubicBezTo>
                    <a:pt x="105" y="122"/>
                    <a:pt x="105" y="121"/>
                    <a:pt x="105" y="120"/>
                  </a:cubicBezTo>
                  <a:cubicBezTo>
                    <a:pt x="110" y="115"/>
                    <a:pt x="115" y="112"/>
                    <a:pt x="121" y="109"/>
                  </a:cubicBezTo>
                  <a:cubicBezTo>
                    <a:pt x="121" y="111"/>
                    <a:pt x="121" y="113"/>
                    <a:pt x="121" y="114"/>
                  </a:cubicBezTo>
                  <a:cubicBezTo>
                    <a:pt x="117" y="117"/>
                    <a:pt x="112" y="120"/>
                    <a:pt x="108" y="122"/>
                  </a:cubicBezTo>
                  <a:cubicBezTo>
                    <a:pt x="108" y="123"/>
                    <a:pt x="108" y="123"/>
                    <a:pt x="108" y="123"/>
                  </a:cubicBezTo>
                  <a:cubicBezTo>
                    <a:pt x="105" y="123"/>
                    <a:pt x="105" y="123"/>
                    <a:pt x="105" y="123"/>
                  </a:cubicBezTo>
                  <a:moveTo>
                    <a:pt x="138" y="123"/>
                  </a:moveTo>
                  <a:cubicBezTo>
                    <a:pt x="138" y="121"/>
                    <a:pt x="138" y="120"/>
                    <a:pt x="138" y="118"/>
                  </a:cubicBezTo>
                  <a:cubicBezTo>
                    <a:pt x="144" y="114"/>
                    <a:pt x="148" y="111"/>
                    <a:pt x="154" y="108"/>
                  </a:cubicBezTo>
                  <a:cubicBezTo>
                    <a:pt x="154" y="109"/>
                    <a:pt x="154" y="110"/>
                    <a:pt x="154" y="112"/>
                  </a:cubicBezTo>
                  <a:cubicBezTo>
                    <a:pt x="154" y="115"/>
                    <a:pt x="154" y="119"/>
                    <a:pt x="154" y="123"/>
                  </a:cubicBezTo>
                  <a:cubicBezTo>
                    <a:pt x="138" y="123"/>
                    <a:pt x="138" y="123"/>
                    <a:pt x="138" y="123"/>
                  </a:cubicBezTo>
                  <a:moveTo>
                    <a:pt x="72" y="123"/>
                  </a:moveTo>
                  <a:cubicBezTo>
                    <a:pt x="72" y="120"/>
                    <a:pt x="72" y="118"/>
                    <a:pt x="71" y="116"/>
                  </a:cubicBezTo>
                  <a:cubicBezTo>
                    <a:pt x="79" y="112"/>
                    <a:pt x="82" y="111"/>
                    <a:pt x="88" y="107"/>
                  </a:cubicBezTo>
                  <a:cubicBezTo>
                    <a:pt x="88" y="109"/>
                    <a:pt x="88" y="111"/>
                    <a:pt x="88" y="113"/>
                  </a:cubicBezTo>
                  <a:cubicBezTo>
                    <a:pt x="88" y="114"/>
                    <a:pt x="88" y="114"/>
                    <a:pt x="88" y="114"/>
                  </a:cubicBezTo>
                  <a:cubicBezTo>
                    <a:pt x="84" y="117"/>
                    <a:pt x="78" y="120"/>
                    <a:pt x="74" y="122"/>
                  </a:cubicBezTo>
                  <a:cubicBezTo>
                    <a:pt x="74" y="123"/>
                    <a:pt x="74" y="123"/>
                    <a:pt x="74" y="123"/>
                  </a:cubicBezTo>
                  <a:cubicBezTo>
                    <a:pt x="72" y="123"/>
                    <a:pt x="72" y="123"/>
                    <a:pt x="72" y="123"/>
                  </a:cubicBezTo>
                  <a:moveTo>
                    <a:pt x="39" y="120"/>
                  </a:moveTo>
                  <a:cubicBezTo>
                    <a:pt x="39" y="118"/>
                    <a:pt x="38" y="116"/>
                    <a:pt x="38" y="114"/>
                  </a:cubicBezTo>
                  <a:cubicBezTo>
                    <a:pt x="39" y="114"/>
                    <a:pt x="39" y="114"/>
                    <a:pt x="39" y="114"/>
                  </a:cubicBezTo>
                  <a:cubicBezTo>
                    <a:pt x="44" y="112"/>
                    <a:pt x="50" y="109"/>
                    <a:pt x="55" y="106"/>
                  </a:cubicBezTo>
                  <a:cubicBezTo>
                    <a:pt x="55" y="108"/>
                    <a:pt x="55" y="109"/>
                    <a:pt x="55" y="111"/>
                  </a:cubicBezTo>
                  <a:cubicBezTo>
                    <a:pt x="55" y="111"/>
                    <a:pt x="55" y="111"/>
                    <a:pt x="55" y="111"/>
                  </a:cubicBezTo>
                  <a:cubicBezTo>
                    <a:pt x="49" y="115"/>
                    <a:pt x="44" y="117"/>
                    <a:pt x="39" y="120"/>
                  </a:cubicBezTo>
                  <a:moveTo>
                    <a:pt x="104" y="115"/>
                  </a:moveTo>
                  <a:cubicBezTo>
                    <a:pt x="104" y="112"/>
                    <a:pt x="104" y="108"/>
                    <a:pt x="104" y="105"/>
                  </a:cubicBezTo>
                  <a:cubicBezTo>
                    <a:pt x="109" y="103"/>
                    <a:pt x="116" y="100"/>
                    <a:pt x="121" y="98"/>
                  </a:cubicBezTo>
                  <a:cubicBezTo>
                    <a:pt x="121" y="100"/>
                    <a:pt x="121" y="103"/>
                    <a:pt x="121" y="105"/>
                  </a:cubicBezTo>
                  <a:cubicBezTo>
                    <a:pt x="115" y="108"/>
                    <a:pt x="110" y="111"/>
                    <a:pt x="104" y="115"/>
                  </a:cubicBezTo>
                  <a:moveTo>
                    <a:pt x="71" y="112"/>
                  </a:moveTo>
                  <a:cubicBezTo>
                    <a:pt x="71" y="109"/>
                    <a:pt x="71" y="107"/>
                    <a:pt x="71" y="105"/>
                  </a:cubicBezTo>
                  <a:cubicBezTo>
                    <a:pt x="71" y="105"/>
                    <a:pt x="71" y="105"/>
                    <a:pt x="71" y="105"/>
                  </a:cubicBezTo>
                  <a:cubicBezTo>
                    <a:pt x="77" y="101"/>
                    <a:pt x="82" y="98"/>
                    <a:pt x="88" y="95"/>
                  </a:cubicBezTo>
                  <a:cubicBezTo>
                    <a:pt x="88" y="97"/>
                    <a:pt x="88" y="100"/>
                    <a:pt x="88" y="103"/>
                  </a:cubicBezTo>
                  <a:cubicBezTo>
                    <a:pt x="81" y="107"/>
                    <a:pt x="78" y="108"/>
                    <a:pt x="71" y="112"/>
                  </a:cubicBezTo>
                  <a:moveTo>
                    <a:pt x="137" y="114"/>
                  </a:moveTo>
                  <a:cubicBezTo>
                    <a:pt x="137" y="111"/>
                    <a:pt x="137" y="109"/>
                    <a:pt x="137" y="106"/>
                  </a:cubicBezTo>
                  <a:cubicBezTo>
                    <a:pt x="144" y="101"/>
                    <a:pt x="147" y="100"/>
                    <a:pt x="154" y="94"/>
                  </a:cubicBezTo>
                  <a:cubicBezTo>
                    <a:pt x="154" y="97"/>
                    <a:pt x="154" y="100"/>
                    <a:pt x="154" y="103"/>
                  </a:cubicBezTo>
                  <a:cubicBezTo>
                    <a:pt x="153" y="103"/>
                    <a:pt x="153" y="103"/>
                    <a:pt x="153" y="103"/>
                  </a:cubicBezTo>
                  <a:cubicBezTo>
                    <a:pt x="147" y="107"/>
                    <a:pt x="143" y="110"/>
                    <a:pt x="137" y="114"/>
                  </a:cubicBezTo>
                  <a:moveTo>
                    <a:pt x="104" y="101"/>
                  </a:moveTo>
                  <a:cubicBezTo>
                    <a:pt x="104" y="97"/>
                    <a:pt x="104" y="93"/>
                    <a:pt x="104" y="90"/>
                  </a:cubicBezTo>
                  <a:cubicBezTo>
                    <a:pt x="105" y="90"/>
                    <a:pt x="107" y="91"/>
                    <a:pt x="109" y="92"/>
                  </a:cubicBezTo>
                  <a:cubicBezTo>
                    <a:pt x="109" y="92"/>
                    <a:pt x="110" y="92"/>
                    <a:pt x="111" y="92"/>
                  </a:cubicBezTo>
                  <a:cubicBezTo>
                    <a:pt x="112" y="93"/>
                    <a:pt x="112" y="93"/>
                    <a:pt x="113" y="93"/>
                  </a:cubicBezTo>
                  <a:cubicBezTo>
                    <a:pt x="115" y="93"/>
                    <a:pt x="116" y="93"/>
                    <a:pt x="117" y="93"/>
                  </a:cubicBezTo>
                  <a:cubicBezTo>
                    <a:pt x="118" y="92"/>
                    <a:pt x="120" y="92"/>
                    <a:pt x="121" y="91"/>
                  </a:cubicBezTo>
                  <a:cubicBezTo>
                    <a:pt x="121" y="91"/>
                    <a:pt x="121" y="91"/>
                    <a:pt x="121" y="91"/>
                  </a:cubicBezTo>
                  <a:cubicBezTo>
                    <a:pt x="121" y="92"/>
                    <a:pt x="121" y="93"/>
                    <a:pt x="121" y="94"/>
                  </a:cubicBezTo>
                  <a:cubicBezTo>
                    <a:pt x="116" y="96"/>
                    <a:pt x="109" y="99"/>
                    <a:pt x="104" y="101"/>
                  </a:cubicBezTo>
                  <a:moveTo>
                    <a:pt x="38" y="109"/>
                  </a:moveTo>
                  <a:cubicBezTo>
                    <a:pt x="38" y="108"/>
                    <a:pt x="38" y="107"/>
                    <a:pt x="38" y="105"/>
                  </a:cubicBezTo>
                  <a:cubicBezTo>
                    <a:pt x="44" y="101"/>
                    <a:pt x="50" y="95"/>
                    <a:pt x="55" y="89"/>
                  </a:cubicBezTo>
                  <a:cubicBezTo>
                    <a:pt x="55" y="93"/>
                    <a:pt x="55" y="97"/>
                    <a:pt x="55" y="101"/>
                  </a:cubicBezTo>
                  <a:cubicBezTo>
                    <a:pt x="49" y="104"/>
                    <a:pt x="44" y="106"/>
                    <a:pt x="38" y="109"/>
                  </a:cubicBezTo>
                  <a:moveTo>
                    <a:pt x="71" y="100"/>
                  </a:moveTo>
                  <a:cubicBezTo>
                    <a:pt x="71" y="97"/>
                    <a:pt x="71" y="93"/>
                    <a:pt x="71" y="90"/>
                  </a:cubicBezTo>
                  <a:cubicBezTo>
                    <a:pt x="75" y="87"/>
                    <a:pt x="79" y="85"/>
                    <a:pt x="85" y="82"/>
                  </a:cubicBezTo>
                  <a:cubicBezTo>
                    <a:pt x="86" y="82"/>
                    <a:pt x="87" y="83"/>
                    <a:pt x="88" y="84"/>
                  </a:cubicBezTo>
                  <a:cubicBezTo>
                    <a:pt x="88" y="86"/>
                    <a:pt x="88" y="88"/>
                    <a:pt x="88" y="90"/>
                  </a:cubicBezTo>
                  <a:cubicBezTo>
                    <a:pt x="82" y="93"/>
                    <a:pt x="77" y="97"/>
                    <a:pt x="71" y="100"/>
                  </a:cubicBezTo>
                  <a:moveTo>
                    <a:pt x="137" y="101"/>
                  </a:moveTo>
                  <a:cubicBezTo>
                    <a:pt x="137" y="98"/>
                    <a:pt x="137" y="95"/>
                    <a:pt x="137" y="92"/>
                  </a:cubicBezTo>
                  <a:cubicBezTo>
                    <a:pt x="137" y="92"/>
                    <a:pt x="137" y="92"/>
                    <a:pt x="137" y="92"/>
                  </a:cubicBezTo>
                  <a:cubicBezTo>
                    <a:pt x="141" y="89"/>
                    <a:pt x="145" y="87"/>
                    <a:pt x="148" y="84"/>
                  </a:cubicBezTo>
                  <a:cubicBezTo>
                    <a:pt x="150" y="82"/>
                    <a:pt x="151" y="80"/>
                    <a:pt x="154" y="78"/>
                  </a:cubicBezTo>
                  <a:cubicBezTo>
                    <a:pt x="154" y="81"/>
                    <a:pt x="154" y="85"/>
                    <a:pt x="154" y="89"/>
                  </a:cubicBezTo>
                  <a:cubicBezTo>
                    <a:pt x="153" y="89"/>
                    <a:pt x="153" y="89"/>
                    <a:pt x="153" y="89"/>
                  </a:cubicBezTo>
                  <a:cubicBezTo>
                    <a:pt x="146" y="96"/>
                    <a:pt x="143" y="97"/>
                    <a:pt x="137" y="101"/>
                  </a:cubicBezTo>
                  <a:moveTo>
                    <a:pt x="70" y="85"/>
                  </a:moveTo>
                  <a:cubicBezTo>
                    <a:pt x="70" y="83"/>
                    <a:pt x="70" y="81"/>
                    <a:pt x="70" y="79"/>
                  </a:cubicBezTo>
                  <a:cubicBezTo>
                    <a:pt x="71" y="78"/>
                    <a:pt x="72" y="77"/>
                    <a:pt x="73" y="75"/>
                  </a:cubicBezTo>
                  <a:cubicBezTo>
                    <a:pt x="73" y="75"/>
                    <a:pt x="74" y="74"/>
                    <a:pt x="74" y="73"/>
                  </a:cubicBezTo>
                  <a:cubicBezTo>
                    <a:pt x="76" y="75"/>
                    <a:pt x="79" y="77"/>
                    <a:pt x="81" y="79"/>
                  </a:cubicBezTo>
                  <a:cubicBezTo>
                    <a:pt x="77" y="81"/>
                    <a:pt x="74" y="83"/>
                    <a:pt x="70" y="85"/>
                  </a:cubicBezTo>
                  <a:moveTo>
                    <a:pt x="73" y="73"/>
                  </a:moveTo>
                  <a:cubicBezTo>
                    <a:pt x="74" y="71"/>
                    <a:pt x="74" y="71"/>
                    <a:pt x="74" y="71"/>
                  </a:cubicBezTo>
                  <a:cubicBezTo>
                    <a:pt x="74" y="71"/>
                    <a:pt x="74" y="71"/>
                    <a:pt x="74" y="71"/>
                  </a:cubicBezTo>
                  <a:cubicBezTo>
                    <a:pt x="73" y="73"/>
                    <a:pt x="73" y="73"/>
                    <a:pt x="73" y="73"/>
                  </a:cubicBezTo>
                  <a:moveTo>
                    <a:pt x="137" y="87"/>
                  </a:moveTo>
                  <a:cubicBezTo>
                    <a:pt x="137" y="85"/>
                    <a:pt x="136" y="83"/>
                    <a:pt x="136" y="80"/>
                  </a:cubicBezTo>
                  <a:cubicBezTo>
                    <a:pt x="137" y="80"/>
                    <a:pt x="138" y="79"/>
                    <a:pt x="139" y="78"/>
                  </a:cubicBezTo>
                  <a:cubicBezTo>
                    <a:pt x="143" y="74"/>
                    <a:pt x="149" y="68"/>
                    <a:pt x="153" y="63"/>
                  </a:cubicBezTo>
                  <a:cubicBezTo>
                    <a:pt x="153" y="66"/>
                    <a:pt x="153" y="69"/>
                    <a:pt x="154" y="72"/>
                  </a:cubicBezTo>
                  <a:cubicBezTo>
                    <a:pt x="150" y="76"/>
                    <a:pt x="148" y="78"/>
                    <a:pt x="145" y="81"/>
                  </a:cubicBezTo>
                  <a:cubicBezTo>
                    <a:pt x="143" y="83"/>
                    <a:pt x="140" y="85"/>
                    <a:pt x="137" y="87"/>
                  </a:cubicBezTo>
                  <a:moveTo>
                    <a:pt x="16" y="0"/>
                  </a:moveTo>
                  <a:cubicBezTo>
                    <a:pt x="15" y="0"/>
                    <a:pt x="14" y="1"/>
                    <a:pt x="14" y="2"/>
                  </a:cubicBezTo>
                  <a:cubicBezTo>
                    <a:pt x="14" y="32"/>
                    <a:pt x="14" y="32"/>
                    <a:pt x="14" y="32"/>
                  </a:cubicBezTo>
                  <a:cubicBezTo>
                    <a:pt x="13" y="32"/>
                    <a:pt x="11" y="32"/>
                    <a:pt x="10" y="32"/>
                  </a:cubicBezTo>
                  <a:cubicBezTo>
                    <a:pt x="8" y="32"/>
                    <a:pt x="8" y="33"/>
                    <a:pt x="8" y="34"/>
                  </a:cubicBezTo>
                  <a:cubicBezTo>
                    <a:pt x="8" y="35"/>
                    <a:pt x="8" y="36"/>
                    <a:pt x="10" y="36"/>
                  </a:cubicBezTo>
                  <a:cubicBezTo>
                    <a:pt x="11" y="36"/>
                    <a:pt x="13" y="36"/>
                    <a:pt x="14" y="36"/>
                  </a:cubicBezTo>
                  <a:cubicBezTo>
                    <a:pt x="14" y="49"/>
                    <a:pt x="14" y="49"/>
                    <a:pt x="14" y="49"/>
                  </a:cubicBezTo>
                  <a:cubicBezTo>
                    <a:pt x="13" y="49"/>
                    <a:pt x="11" y="49"/>
                    <a:pt x="10" y="49"/>
                  </a:cubicBezTo>
                  <a:cubicBezTo>
                    <a:pt x="8" y="49"/>
                    <a:pt x="8" y="50"/>
                    <a:pt x="8" y="51"/>
                  </a:cubicBezTo>
                  <a:cubicBezTo>
                    <a:pt x="8" y="52"/>
                    <a:pt x="8" y="53"/>
                    <a:pt x="10" y="53"/>
                  </a:cubicBezTo>
                  <a:cubicBezTo>
                    <a:pt x="11" y="53"/>
                    <a:pt x="13" y="53"/>
                    <a:pt x="14" y="53"/>
                  </a:cubicBezTo>
                  <a:cubicBezTo>
                    <a:pt x="14" y="68"/>
                    <a:pt x="14" y="68"/>
                    <a:pt x="14" y="68"/>
                  </a:cubicBezTo>
                  <a:cubicBezTo>
                    <a:pt x="13" y="68"/>
                    <a:pt x="11" y="68"/>
                    <a:pt x="10" y="68"/>
                  </a:cubicBezTo>
                  <a:cubicBezTo>
                    <a:pt x="8" y="68"/>
                    <a:pt x="8" y="69"/>
                    <a:pt x="8" y="70"/>
                  </a:cubicBezTo>
                  <a:cubicBezTo>
                    <a:pt x="8" y="71"/>
                    <a:pt x="8" y="72"/>
                    <a:pt x="10" y="72"/>
                  </a:cubicBezTo>
                  <a:cubicBezTo>
                    <a:pt x="11" y="72"/>
                    <a:pt x="13" y="72"/>
                    <a:pt x="14" y="72"/>
                  </a:cubicBezTo>
                  <a:cubicBezTo>
                    <a:pt x="14" y="86"/>
                    <a:pt x="14" y="86"/>
                    <a:pt x="14" y="86"/>
                  </a:cubicBezTo>
                  <a:cubicBezTo>
                    <a:pt x="13" y="86"/>
                    <a:pt x="11" y="86"/>
                    <a:pt x="10" y="86"/>
                  </a:cubicBezTo>
                  <a:cubicBezTo>
                    <a:pt x="8" y="86"/>
                    <a:pt x="8" y="87"/>
                    <a:pt x="8" y="88"/>
                  </a:cubicBezTo>
                  <a:cubicBezTo>
                    <a:pt x="8" y="90"/>
                    <a:pt x="8" y="90"/>
                    <a:pt x="10" y="90"/>
                  </a:cubicBezTo>
                  <a:cubicBezTo>
                    <a:pt x="11" y="90"/>
                    <a:pt x="13" y="90"/>
                    <a:pt x="14" y="90"/>
                  </a:cubicBezTo>
                  <a:cubicBezTo>
                    <a:pt x="14" y="105"/>
                    <a:pt x="14" y="105"/>
                    <a:pt x="14" y="105"/>
                  </a:cubicBezTo>
                  <a:cubicBezTo>
                    <a:pt x="13" y="105"/>
                    <a:pt x="11" y="105"/>
                    <a:pt x="10" y="105"/>
                  </a:cubicBezTo>
                  <a:cubicBezTo>
                    <a:pt x="8" y="105"/>
                    <a:pt x="8" y="106"/>
                    <a:pt x="8" y="107"/>
                  </a:cubicBezTo>
                  <a:cubicBezTo>
                    <a:pt x="8" y="109"/>
                    <a:pt x="8" y="109"/>
                    <a:pt x="10" y="109"/>
                  </a:cubicBezTo>
                  <a:cubicBezTo>
                    <a:pt x="11" y="109"/>
                    <a:pt x="13" y="109"/>
                    <a:pt x="14" y="109"/>
                  </a:cubicBezTo>
                  <a:cubicBezTo>
                    <a:pt x="14" y="124"/>
                    <a:pt x="14" y="124"/>
                    <a:pt x="14" y="124"/>
                  </a:cubicBezTo>
                  <a:cubicBezTo>
                    <a:pt x="2" y="124"/>
                    <a:pt x="2" y="124"/>
                    <a:pt x="2" y="124"/>
                  </a:cubicBezTo>
                  <a:cubicBezTo>
                    <a:pt x="1" y="124"/>
                    <a:pt x="0" y="125"/>
                    <a:pt x="0" y="126"/>
                  </a:cubicBezTo>
                  <a:cubicBezTo>
                    <a:pt x="0" y="127"/>
                    <a:pt x="1" y="128"/>
                    <a:pt x="2" y="128"/>
                  </a:cubicBezTo>
                  <a:cubicBezTo>
                    <a:pt x="14" y="128"/>
                    <a:pt x="14" y="128"/>
                    <a:pt x="14" y="128"/>
                  </a:cubicBezTo>
                  <a:cubicBezTo>
                    <a:pt x="14" y="142"/>
                    <a:pt x="14" y="142"/>
                    <a:pt x="14" y="142"/>
                  </a:cubicBezTo>
                  <a:cubicBezTo>
                    <a:pt x="14" y="143"/>
                    <a:pt x="15" y="144"/>
                    <a:pt x="16" y="144"/>
                  </a:cubicBezTo>
                  <a:cubicBezTo>
                    <a:pt x="17" y="144"/>
                    <a:pt x="18" y="143"/>
                    <a:pt x="18" y="142"/>
                  </a:cubicBezTo>
                  <a:cubicBezTo>
                    <a:pt x="18" y="128"/>
                    <a:pt x="18" y="128"/>
                    <a:pt x="18" y="128"/>
                  </a:cubicBezTo>
                  <a:cubicBezTo>
                    <a:pt x="178" y="128"/>
                    <a:pt x="178" y="128"/>
                    <a:pt x="178" y="128"/>
                  </a:cubicBezTo>
                  <a:cubicBezTo>
                    <a:pt x="179" y="128"/>
                    <a:pt x="180" y="127"/>
                    <a:pt x="180" y="126"/>
                  </a:cubicBezTo>
                  <a:cubicBezTo>
                    <a:pt x="180" y="125"/>
                    <a:pt x="179" y="124"/>
                    <a:pt x="178" y="124"/>
                  </a:cubicBezTo>
                  <a:cubicBezTo>
                    <a:pt x="158" y="124"/>
                    <a:pt x="158" y="124"/>
                    <a:pt x="158" y="124"/>
                  </a:cubicBezTo>
                  <a:cubicBezTo>
                    <a:pt x="158" y="120"/>
                    <a:pt x="158" y="116"/>
                    <a:pt x="158" y="112"/>
                  </a:cubicBezTo>
                  <a:cubicBezTo>
                    <a:pt x="158" y="99"/>
                    <a:pt x="158" y="86"/>
                    <a:pt x="157" y="74"/>
                  </a:cubicBezTo>
                  <a:cubicBezTo>
                    <a:pt x="158" y="73"/>
                    <a:pt x="158" y="72"/>
                    <a:pt x="157" y="72"/>
                  </a:cubicBezTo>
                  <a:cubicBezTo>
                    <a:pt x="157" y="67"/>
                    <a:pt x="157" y="63"/>
                    <a:pt x="157" y="58"/>
                  </a:cubicBezTo>
                  <a:cubicBezTo>
                    <a:pt x="157" y="58"/>
                    <a:pt x="157" y="57"/>
                    <a:pt x="156" y="57"/>
                  </a:cubicBezTo>
                  <a:cubicBezTo>
                    <a:pt x="156" y="56"/>
                    <a:pt x="155" y="56"/>
                    <a:pt x="155" y="56"/>
                  </a:cubicBezTo>
                  <a:cubicBezTo>
                    <a:pt x="155" y="56"/>
                    <a:pt x="154" y="57"/>
                    <a:pt x="154" y="57"/>
                  </a:cubicBezTo>
                  <a:cubicBezTo>
                    <a:pt x="151" y="60"/>
                    <a:pt x="146" y="65"/>
                    <a:pt x="142" y="69"/>
                  </a:cubicBezTo>
                  <a:cubicBezTo>
                    <a:pt x="140" y="71"/>
                    <a:pt x="138" y="73"/>
                    <a:pt x="136" y="75"/>
                  </a:cubicBezTo>
                  <a:cubicBezTo>
                    <a:pt x="134" y="76"/>
                    <a:pt x="133" y="78"/>
                    <a:pt x="133" y="78"/>
                  </a:cubicBezTo>
                  <a:cubicBezTo>
                    <a:pt x="133" y="78"/>
                    <a:pt x="132" y="79"/>
                    <a:pt x="132" y="79"/>
                  </a:cubicBezTo>
                  <a:cubicBezTo>
                    <a:pt x="133" y="93"/>
                    <a:pt x="133" y="104"/>
                    <a:pt x="134" y="117"/>
                  </a:cubicBezTo>
                  <a:cubicBezTo>
                    <a:pt x="133" y="117"/>
                    <a:pt x="134" y="117"/>
                    <a:pt x="134" y="118"/>
                  </a:cubicBezTo>
                  <a:cubicBezTo>
                    <a:pt x="134" y="120"/>
                    <a:pt x="134" y="122"/>
                    <a:pt x="134" y="124"/>
                  </a:cubicBezTo>
                  <a:cubicBezTo>
                    <a:pt x="125" y="124"/>
                    <a:pt x="125" y="124"/>
                    <a:pt x="125" y="124"/>
                  </a:cubicBezTo>
                  <a:cubicBezTo>
                    <a:pt x="125" y="121"/>
                    <a:pt x="125" y="118"/>
                    <a:pt x="125" y="115"/>
                  </a:cubicBezTo>
                  <a:cubicBezTo>
                    <a:pt x="125" y="105"/>
                    <a:pt x="125" y="97"/>
                    <a:pt x="125" y="87"/>
                  </a:cubicBezTo>
                  <a:cubicBezTo>
                    <a:pt x="125" y="86"/>
                    <a:pt x="124" y="85"/>
                    <a:pt x="123" y="85"/>
                  </a:cubicBezTo>
                  <a:cubicBezTo>
                    <a:pt x="123" y="85"/>
                    <a:pt x="123" y="85"/>
                    <a:pt x="123" y="85"/>
                  </a:cubicBezTo>
                  <a:cubicBezTo>
                    <a:pt x="122" y="85"/>
                    <a:pt x="122" y="85"/>
                    <a:pt x="121" y="85"/>
                  </a:cubicBezTo>
                  <a:cubicBezTo>
                    <a:pt x="119" y="87"/>
                    <a:pt x="119" y="88"/>
                    <a:pt x="118" y="88"/>
                  </a:cubicBezTo>
                  <a:cubicBezTo>
                    <a:pt x="117" y="89"/>
                    <a:pt x="117" y="89"/>
                    <a:pt x="116" y="89"/>
                  </a:cubicBezTo>
                  <a:cubicBezTo>
                    <a:pt x="116" y="89"/>
                    <a:pt x="115" y="89"/>
                    <a:pt x="113" y="89"/>
                  </a:cubicBezTo>
                  <a:cubicBezTo>
                    <a:pt x="113" y="89"/>
                    <a:pt x="112" y="89"/>
                    <a:pt x="111" y="88"/>
                  </a:cubicBezTo>
                  <a:cubicBezTo>
                    <a:pt x="110" y="88"/>
                    <a:pt x="108" y="87"/>
                    <a:pt x="106" y="86"/>
                  </a:cubicBezTo>
                  <a:cubicBezTo>
                    <a:pt x="105" y="86"/>
                    <a:pt x="105" y="86"/>
                    <a:pt x="104" y="86"/>
                  </a:cubicBezTo>
                  <a:cubicBezTo>
                    <a:pt x="103" y="85"/>
                    <a:pt x="103" y="85"/>
                    <a:pt x="102" y="85"/>
                  </a:cubicBezTo>
                  <a:cubicBezTo>
                    <a:pt x="102" y="85"/>
                    <a:pt x="102" y="85"/>
                    <a:pt x="102" y="85"/>
                  </a:cubicBezTo>
                  <a:cubicBezTo>
                    <a:pt x="101" y="85"/>
                    <a:pt x="101" y="85"/>
                    <a:pt x="100" y="85"/>
                  </a:cubicBezTo>
                  <a:cubicBezTo>
                    <a:pt x="100" y="86"/>
                    <a:pt x="100" y="86"/>
                    <a:pt x="100" y="87"/>
                  </a:cubicBezTo>
                  <a:cubicBezTo>
                    <a:pt x="100" y="97"/>
                    <a:pt x="100" y="108"/>
                    <a:pt x="101" y="118"/>
                  </a:cubicBezTo>
                  <a:cubicBezTo>
                    <a:pt x="100" y="119"/>
                    <a:pt x="100" y="119"/>
                    <a:pt x="101" y="119"/>
                  </a:cubicBezTo>
                  <a:cubicBezTo>
                    <a:pt x="101" y="121"/>
                    <a:pt x="101" y="122"/>
                    <a:pt x="101" y="124"/>
                  </a:cubicBezTo>
                  <a:cubicBezTo>
                    <a:pt x="92" y="124"/>
                    <a:pt x="92" y="124"/>
                    <a:pt x="92" y="124"/>
                  </a:cubicBezTo>
                  <a:cubicBezTo>
                    <a:pt x="92" y="120"/>
                    <a:pt x="92" y="117"/>
                    <a:pt x="92" y="113"/>
                  </a:cubicBezTo>
                  <a:cubicBezTo>
                    <a:pt x="92" y="110"/>
                    <a:pt x="92" y="107"/>
                    <a:pt x="92" y="104"/>
                  </a:cubicBezTo>
                  <a:cubicBezTo>
                    <a:pt x="92" y="104"/>
                    <a:pt x="92" y="104"/>
                    <a:pt x="92" y="104"/>
                  </a:cubicBezTo>
                  <a:cubicBezTo>
                    <a:pt x="92" y="100"/>
                    <a:pt x="92" y="96"/>
                    <a:pt x="92" y="92"/>
                  </a:cubicBezTo>
                  <a:cubicBezTo>
                    <a:pt x="92" y="91"/>
                    <a:pt x="92" y="91"/>
                    <a:pt x="92" y="91"/>
                  </a:cubicBezTo>
                  <a:cubicBezTo>
                    <a:pt x="92" y="88"/>
                    <a:pt x="92" y="86"/>
                    <a:pt x="92" y="83"/>
                  </a:cubicBezTo>
                  <a:cubicBezTo>
                    <a:pt x="92" y="82"/>
                    <a:pt x="91" y="82"/>
                    <a:pt x="91" y="81"/>
                  </a:cubicBezTo>
                  <a:cubicBezTo>
                    <a:pt x="85" y="77"/>
                    <a:pt x="80" y="73"/>
                    <a:pt x="76" y="70"/>
                  </a:cubicBezTo>
                  <a:cubicBezTo>
                    <a:pt x="75" y="69"/>
                    <a:pt x="75" y="69"/>
                    <a:pt x="74" y="69"/>
                  </a:cubicBezTo>
                  <a:cubicBezTo>
                    <a:pt x="74" y="69"/>
                    <a:pt x="74" y="69"/>
                    <a:pt x="74" y="69"/>
                  </a:cubicBezTo>
                  <a:cubicBezTo>
                    <a:pt x="73" y="69"/>
                    <a:pt x="73" y="69"/>
                    <a:pt x="72" y="70"/>
                  </a:cubicBezTo>
                  <a:cubicBezTo>
                    <a:pt x="72" y="70"/>
                    <a:pt x="71" y="71"/>
                    <a:pt x="70" y="72"/>
                  </a:cubicBezTo>
                  <a:cubicBezTo>
                    <a:pt x="70" y="73"/>
                    <a:pt x="69" y="74"/>
                    <a:pt x="68" y="75"/>
                  </a:cubicBezTo>
                  <a:cubicBezTo>
                    <a:pt x="67" y="76"/>
                    <a:pt x="67" y="77"/>
                    <a:pt x="67" y="78"/>
                  </a:cubicBezTo>
                  <a:cubicBezTo>
                    <a:pt x="66" y="78"/>
                    <a:pt x="66" y="78"/>
                    <a:pt x="66" y="79"/>
                  </a:cubicBezTo>
                  <a:cubicBezTo>
                    <a:pt x="67" y="97"/>
                    <a:pt x="67" y="106"/>
                    <a:pt x="68" y="124"/>
                  </a:cubicBezTo>
                  <a:cubicBezTo>
                    <a:pt x="59" y="124"/>
                    <a:pt x="59" y="124"/>
                    <a:pt x="59" y="124"/>
                  </a:cubicBezTo>
                  <a:cubicBezTo>
                    <a:pt x="59" y="120"/>
                    <a:pt x="59" y="117"/>
                    <a:pt x="59" y="113"/>
                  </a:cubicBezTo>
                  <a:cubicBezTo>
                    <a:pt x="59" y="104"/>
                    <a:pt x="59" y="94"/>
                    <a:pt x="59" y="84"/>
                  </a:cubicBezTo>
                  <a:cubicBezTo>
                    <a:pt x="59" y="83"/>
                    <a:pt x="58" y="83"/>
                    <a:pt x="57" y="82"/>
                  </a:cubicBezTo>
                  <a:cubicBezTo>
                    <a:pt x="57" y="82"/>
                    <a:pt x="57" y="82"/>
                    <a:pt x="57" y="82"/>
                  </a:cubicBezTo>
                  <a:cubicBezTo>
                    <a:pt x="56" y="82"/>
                    <a:pt x="56" y="82"/>
                    <a:pt x="55" y="83"/>
                  </a:cubicBezTo>
                  <a:cubicBezTo>
                    <a:pt x="49" y="90"/>
                    <a:pt x="42" y="98"/>
                    <a:pt x="35" y="103"/>
                  </a:cubicBezTo>
                  <a:cubicBezTo>
                    <a:pt x="34" y="103"/>
                    <a:pt x="34" y="104"/>
                    <a:pt x="34" y="104"/>
                  </a:cubicBezTo>
                  <a:cubicBezTo>
                    <a:pt x="34" y="112"/>
                    <a:pt x="35" y="117"/>
                    <a:pt x="35" y="124"/>
                  </a:cubicBezTo>
                  <a:cubicBezTo>
                    <a:pt x="18" y="124"/>
                    <a:pt x="18" y="124"/>
                    <a:pt x="18" y="124"/>
                  </a:cubicBezTo>
                  <a:cubicBezTo>
                    <a:pt x="18" y="2"/>
                    <a:pt x="18" y="2"/>
                    <a:pt x="18" y="2"/>
                  </a:cubicBezTo>
                  <a:cubicBezTo>
                    <a:pt x="18" y="1"/>
                    <a:pt x="17" y="0"/>
                    <a:pt x="16"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9" name="Freeform 741"/>
            <p:cNvSpPr>
              <a:spLocks noEditPoints="1"/>
            </p:cNvSpPr>
            <p:nvPr/>
          </p:nvSpPr>
          <p:spPr bwMode="auto">
            <a:xfrm>
              <a:off x="3035" y="1218"/>
              <a:ext cx="187" cy="187"/>
            </a:xfrm>
            <a:custGeom>
              <a:avLst/>
              <a:gdLst>
                <a:gd name="T0" fmla="*/ 75 w 79"/>
                <a:gd name="T1" fmla="*/ 34 h 79"/>
                <a:gd name="T2" fmla="*/ 72 w 79"/>
                <a:gd name="T3" fmla="*/ 34 h 79"/>
                <a:gd name="T4" fmla="*/ 74 w 79"/>
                <a:gd name="T5" fmla="*/ 32 h 79"/>
                <a:gd name="T6" fmla="*/ 71 w 79"/>
                <a:gd name="T7" fmla="*/ 31 h 79"/>
                <a:gd name="T8" fmla="*/ 73 w 79"/>
                <a:gd name="T9" fmla="*/ 29 h 79"/>
                <a:gd name="T10" fmla="*/ 67 w 79"/>
                <a:gd name="T11" fmla="*/ 26 h 79"/>
                <a:gd name="T12" fmla="*/ 69 w 79"/>
                <a:gd name="T13" fmla="*/ 28 h 79"/>
                <a:gd name="T14" fmla="*/ 69 w 79"/>
                <a:gd name="T15" fmla="*/ 20 h 79"/>
                <a:gd name="T16" fmla="*/ 64 w 79"/>
                <a:gd name="T17" fmla="*/ 23 h 79"/>
                <a:gd name="T18" fmla="*/ 67 w 79"/>
                <a:gd name="T19" fmla="*/ 18 h 79"/>
                <a:gd name="T20" fmla="*/ 12 w 79"/>
                <a:gd name="T21" fmla="*/ 25 h 79"/>
                <a:gd name="T22" fmla="*/ 62 w 79"/>
                <a:gd name="T23" fmla="*/ 25 h 79"/>
                <a:gd name="T24" fmla="*/ 65 w 79"/>
                <a:gd name="T25" fmla="*/ 65 h 79"/>
                <a:gd name="T26" fmla="*/ 41 w 79"/>
                <a:gd name="T27" fmla="*/ 76 h 79"/>
                <a:gd name="T28" fmla="*/ 3 w 79"/>
                <a:gd name="T29" fmla="*/ 39 h 79"/>
                <a:gd name="T30" fmla="*/ 61 w 79"/>
                <a:gd name="T31" fmla="*/ 20 h 79"/>
                <a:gd name="T32" fmla="*/ 64 w 79"/>
                <a:gd name="T33" fmla="*/ 15 h 79"/>
                <a:gd name="T34" fmla="*/ 3 w 79"/>
                <a:gd name="T35" fmla="*/ 32 h 79"/>
                <a:gd name="T36" fmla="*/ 12 w 79"/>
                <a:gd name="T37" fmla="*/ 16 h 79"/>
                <a:gd name="T38" fmla="*/ 8 w 79"/>
                <a:gd name="T39" fmla="*/ 26 h 79"/>
                <a:gd name="T40" fmla="*/ 57 w 79"/>
                <a:gd name="T41" fmla="*/ 18 h 79"/>
                <a:gd name="T42" fmla="*/ 62 w 79"/>
                <a:gd name="T43" fmla="*/ 13 h 79"/>
                <a:gd name="T44" fmla="*/ 49 w 79"/>
                <a:gd name="T45" fmla="*/ 14 h 79"/>
                <a:gd name="T46" fmla="*/ 58 w 79"/>
                <a:gd name="T47" fmla="*/ 10 h 79"/>
                <a:gd name="T48" fmla="*/ 46 w 79"/>
                <a:gd name="T49" fmla="*/ 13 h 79"/>
                <a:gd name="T50" fmla="*/ 54 w 79"/>
                <a:gd name="T51" fmla="*/ 7 h 79"/>
                <a:gd name="T52" fmla="*/ 20 w 79"/>
                <a:gd name="T53" fmla="*/ 8 h 79"/>
                <a:gd name="T54" fmla="*/ 16 w 79"/>
                <a:gd name="T55" fmla="*/ 18 h 79"/>
                <a:gd name="T56" fmla="*/ 40 w 79"/>
                <a:gd name="T57" fmla="*/ 12 h 79"/>
                <a:gd name="T58" fmla="*/ 50 w 79"/>
                <a:gd name="T59" fmla="*/ 5 h 79"/>
                <a:gd name="T60" fmla="*/ 28 w 79"/>
                <a:gd name="T61" fmla="*/ 5 h 79"/>
                <a:gd name="T62" fmla="*/ 22 w 79"/>
                <a:gd name="T63" fmla="*/ 15 h 79"/>
                <a:gd name="T64" fmla="*/ 42 w 79"/>
                <a:gd name="T65" fmla="*/ 3 h 79"/>
                <a:gd name="T66" fmla="*/ 39 w 79"/>
                <a:gd name="T67" fmla="*/ 12 h 79"/>
                <a:gd name="T68" fmla="*/ 36 w 79"/>
                <a:gd name="T69" fmla="*/ 12 h 79"/>
                <a:gd name="T70" fmla="*/ 35 w 79"/>
                <a:gd name="T71" fmla="*/ 3 h 79"/>
                <a:gd name="T72" fmla="*/ 30 w 79"/>
                <a:gd name="T73" fmla="*/ 12 h 79"/>
                <a:gd name="T74" fmla="*/ 38 w 79"/>
                <a:gd name="T75" fmla="*/ 3 h 79"/>
                <a:gd name="T76" fmla="*/ 30 w 79"/>
                <a:gd name="T77" fmla="*/ 12 h 79"/>
                <a:gd name="T78" fmla="*/ 11 w 79"/>
                <a:gd name="T79" fmla="*/ 12 h 79"/>
                <a:gd name="T80" fmla="*/ 41 w 79"/>
                <a:gd name="T81" fmla="*/ 79 h 79"/>
                <a:gd name="T82" fmla="*/ 65 w 79"/>
                <a:gd name="T83" fmla="*/ 70 h 79"/>
                <a:gd name="T84" fmla="*/ 67 w 79"/>
                <a:gd name="T85" fmla="*/ 67 h 79"/>
                <a:gd name="T86" fmla="*/ 69 w 79"/>
                <a:gd name="T87" fmla="*/ 66 h 79"/>
                <a:gd name="T88" fmla="*/ 69 w 79"/>
                <a:gd name="T89" fmla="*/ 65 h 79"/>
                <a:gd name="T90" fmla="*/ 69 w 79"/>
                <a:gd name="T91" fmla="*/ 65 h 79"/>
                <a:gd name="T92" fmla="*/ 69 w 79"/>
                <a:gd name="T93" fmla="*/ 65 h 79"/>
                <a:gd name="T94" fmla="*/ 38 w 79"/>
                <a:gd name="T95"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 h="79">
                  <a:moveTo>
                    <a:pt x="76" y="41"/>
                  </a:moveTo>
                  <a:cubicBezTo>
                    <a:pt x="75" y="39"/>
                    <a:pt x="74" y="37"/>
                    <a:pt x="73" y="35"/>
                  </a:cubicBezTo>
                  <a:cubicBezTo>
                    <a:pt x="75" y="34"/>
                    <a:pt x="75" y="34"/>
                    <a:pt x="75" y="34"/>
                  </a:cubicBezTo>
                  <a:cubicBezTo>
                    <a:pt x="75" y="36"/>
                    <a:pt x="76" y="39"/>
                    <a:pt x="76" y="41"/>
                  </a:cubicBezTo>
                  <a:cubicBezTo>
                    <a:pt x="76" y="41"/>
                    <a:pt x="76" y="41"/>
                    <a:pt x="76" y="41"/>
                  </a:cubicBezTo>
                  <a:moveTo>
                    <a:pt x="72" y="34"/>
                  </a:moveTo>
                  <a:cubicBezTo>
                    <a:pt x="72" y="33"/>
                    <a:pt x="72" y="33"/>
                    <a:pt x="71" y="32"/>
                  </a:cubicBezTo>
                  <a:cubicBezTo>
                    <a:pt x="72" y="31"/>
                    <a:pt x="73" y="31"/>
                    <a:pt x="74" y="30"/>
                  </a:cubicBezTo>
                  <a:cubicBezTo>
                    <a:pt x="74" y="31"/>
                    <a:pt x="74" y="31"/>
                    <a:pt x="74" y="32"/>
                  </a:cubicBezTo>
                  <a:cubicBezTo>
                    <a:pt x="74" y="32"/>
                    <a:pt x="74" y="32"/>
                    <a:pt x="74" y="32"/>
                  </a:cubicBezTo>
                  <a:cubicBezTo>
                    <a:pt x="74" y="33"/>
                    <a:pt x="73" y="33"/>
                    <a:pt x="72" y="34"/>
                  </a:cubicBezTo>
                  <a:moveTo>
                    <a:pt x="71" y="31"/>
                  </a:moveTo>
                  <a:cubicBezTo>
                    <a:pt x="70" y="30"/>
                    <a:pt x="70" y="30"/>
                    <a:pt x="70" y="30"/>
                  </a:cubicBezTo>
                  <a:cubicBezTo>
                    <a:pt x="71" y="29"/>
                    <a:pt x="72" y="28"/>
                    <a:pt x="73" y="27"/>
                  </a:cubicBezTo>
                  <a:cubicBezTo>
                    <a:pt x="73" y="27"/>
                    <a:pt x="73" y="28"/>
                    <a:pt x="73" y="29"/>
                  </a:cubicBezTo>
                  <a:cubicBezTo>
                    <a:pt x="72" y="29"/>
                    <a:pt x="71" y="30"/>
                    <a:pt x="71" y="31"/>
                  </a:cubicBezTo>
                  <a:moveTo>
                    <a:pt x="69" y="28"/>
                  </a:moveTo>
                  <a:cubicBezTo>
                    <a:pt x="68" y="28"/>
                    <a:pt x="67" y="27"/>
                    <a:pt x="67" y="26"/>
                  </a:cubicBezTo>
                  <a:cubicBezTo>
                    <a:pt x="68" y="25"/>
                    <a:pt x="69" y="24"/>
                    <a:pt x="70" y="23"/>
                  </a:cubicBezTo>
                  <a:cubicBezTo>
                    <a:pt x="71" y="24"/>
                    <a:pt x="71" y="25"/>
                    <a:pt x="72" y="26"/>
                  </a:cubicBezTo>
                  <a:cubicBezTo>
                    <a:pt x="71" y="26"/>
                    <a:pt x="70" y="27"/>
                    <a:pt x="69" y="28"/>
                  </a:cubicBezTo>
                  <a:moveTo>
                    <a:pt x="66" y="25"/>
                  </a:moveTo>
                  <a:cubicBezTo>
                    <a:pt x="65" y="24"/>
                    <a:pt x="65" y="24"/>
                    <a:pt x="65" y="24"/>
                  </a:cubicBezTo>
                  <a:cubicBezTo>
                    <a:pt x="66" y="23"/>
                    <a:pt x="67" y="22"/>
                    <a:pt x="69" y="20"/>
                  </a:cubicBezTo>
                  <a:cubicBezTo>
                    <a:pt x="70" y="22"/>
                    <a:pt x="70" y="22"/>
                    <a:pt x="70" y="22"/>
                  </a:cubicBezTo>
                  <a:cubicBezTo>
                    <a:pt x="68" y="23"/>
                    <a:pt x="67" y="24"/>
                    <a:pt x="66" y="25"/>
                  </a:cubicBezTo>
                  <a:moveTo>
                    <a:pt x="64" y="23"/>
                  </a:moveTo>
                  <a:cubicBezTo>
                    <a:pt x="64" y="23"/>
                    <a:pt x="64" y="23"/>
                    <a:pt x="64" y="23"/>
                  </a:cubicBezTo>
                  <a:cubicBezTo>
                    <a:pt x="63" y="22"/>
                    <a:pt x="62" y="22"/>
                    <a:pt x="62" y="21"/>
                  </a:cubicBezTo>
                  <a:cubicBezTo>
                    <a:pt x="63" y="20"/>
                    <a:pt x="65" y="19"/>
                    <a:pt x="67" y="18"/>
                  </a:cubicBezTo>
                  <a:cubicBezTo>
                    <a:pt x="67" y="18"/>
                    <a:pt x="68" y="19"/>
                    <a:pt x="68" y="19"/>
                  </a:cubicBezTo>
                  <a:cubicBezTo>
                    <a:pt x="67" y="20"/>
                    <a:pt x="65" y="22"/>
                    <a:pt x="64" y="23"/>
                  </a:cubicBezTo>
                  <a:moveTo>
                    <a:pt x="12" y="25"/>
                  </a:moveTo>
                  <a:cubicBezTo>
                    <a:pt x="20" y="18"/>
                    <a:pt x="28" y="15"/>
                    <a:pt x="36" y="15"/>
                  </a:cubicBezTo>
                  <a:cubicBezTo>
                    <a:pt x="36" y="15"/>
                    <a:pt x="36" y="15"/>
                    <a:pt x="36" y="15"/>
                  </a:cubicBezTo>
                  <a:cubicBezTo>
                    <a:pt x="46" y="15"/>
                    <a:pt x="55" y="19"/>
                    <a:pt x="62" y="25"/>
                  </a:cubicBezTo>
                  <a:cubicBezTo>
                    <a:pt x="69" y="31"/>
                    <a:pt x="73" y="40"/>
                    <a:pt x="74" y="49"/>
                  </a:cubicBezTo>
                  <a:cubicBezTo>
                    <a:pt x="74" y="50"/>
                    <a:pt x="74" y="50"/>
                    <a:pt x="74" y="50"/>
                  </a:cubicBezTo>
                  <a:cubicBezTo>
                    <a:pt x="73" y="55"/>
                    <a:pt x="70" y="60"/>
                    <a:pt x="65" y="65"/>
                  </a:cubicBezTo>
                  <a:cubicBezTo>
                    <a:pt x="65" y="65"/>
                    <a:pt x="65" y="65"/>
                    <a:pt x="65" y="65"/>
                  </a:cubicBezTo>
                  <a:cubicBezTo>
                    <a:pt x="57" y="73"/>
                    <a:pt x="49" y="76"/>
                    <a:pt x="41" y="76"/>
                  </a:cubicBezTo>
                  <a:cubicBezTo>
                    <a:pt x="41" y="76"/>
                    <a:pt x="41" y="76"/>
                    <a:pt x="41" y="76"/>
                  </a:cubicBezTo>
                  <a:cubicBezTo>
                    <a:pt x="31" y="76"/>
                    <a:pt x="21" y="72"/>
                    <a:pt x="14" y="65"/>
                  </a:cubicBezTo>
                  <a:cubicBezTo>
                    <a:pt x="7" y="58"/>
                    <a:pt x="3" y="49"/>
                    <a:pt x="3" y="40"/>
                  </a:cubicBezTo>
                  <a:cubicBezTo>
                    <a:pt x="3" y="39"/>
                    <a:pt x="3" y="39"/>
                    <a:pt x="3" y="39"/>
                  </a:cubicBezTo>
                  <a:cubicBezTo>
                    <a:pt x="5" y="34"/>
                    <a:pt x="8" y="30"/>
                    <a:pt x="12" y="25"/>
                  </a:cubicBezTo>
                  <a:cubicBezTo>
                    <a:pt x="12" y="25"/>
                    <a:pt x="12" y="25"/>
                    <a:pt x="12" y="25"/>
                  </a:cubicBezTo>
                  <a:moveTo>
                    <a:pt x="61" y="20"/>
                  </a:moveTo>
                  <a:cubicBezTo>
                    <a:pt x="60" y="20"/>
                    <a:pt x="59" y="19"/>
                    <a:pt x="58" y="18"/>
                  </a:cubicBezTo>
                  <a:cubicBezTo>
                    <a:pt x="60" y="17"/>
                    <a:pt x="62" y="15"/>
                    <a:pt x="63" y="14"/>
                  </a:cubicBezTo>
                  <a:cubicBezTo>
                    <a:pt x="64" y="15"/>
                    <a:pt x="64" y="15"/>
                    <a:pt x="64" y="15"/>
                  </a:cubicBezTo>
                  <a:cubicBezTo>
                    <a:pt x="65" y="15"/>
                    <a:pt x="65" y="16"/>
                    <a:pt x="66" y="16"/>
                  </a:cubicBezTo>
                  <a:cubicBezTo>
                    <a:pt x="64" y="18"/>
                    <a:pt x="62" y="19"/>
                    <a:pt x="61" y="20"/>
                  </a:cubicBezTo>
                  <a:moveTo>
                    <a:pt x="3" y="32"/>
                  </a:moveTo>
                  <a:cubicBezTo>
                    <a:pt x="3" y="31"/>
                    <a:pt x="4" y="30"/>
                    <a:pt x="4" y="29"/>
                  </a:cubicBezTo>
                  <a:cubicBezTo>
                    <a:pt x="4" y="29"/>
                    <a:pt x="4" y="29"/>
                    <a:pt x="4" y="29"/>
                  </a:cubicBezTo>
                  <a:cubicBezTo>
                    <a:pt x="7" y="25"/>
                    <a:pt x="10" y="21"/>
                    <a:pt x="12" y="16"/>
                  </a:cubicBezTo>
                  <a:cubicBezTo>
                    <a:pt x="13" y="15"/>
                    <a:pt x="14" y="14"/>
                    <a:pt x="15" y="12"/>
                  </a:cubicBezTo>
                  <a:cubicBezTo>
                    <a:pt x="15" y="12"/>
                    <a:pt x="16" y="11"/>
                    <a:pt x="17" y="11"/>
                  </a:cubicBezTo>
                  <a:cubicBezTo>
                    <a:pt x="13" y="16"/>
                    <a:pt x="10" y="21"/>
                    <a:pt x="8" y="26"/>
                  </a:cubicBezTo>
                  <a:cubicBezTo>
                    <a:pt x="8" y="26"/>
                    <a:pt x="8" y="26"/>
                    <a:pt x="8" y="26"/>
                  </a:cubicBezTo>
                  <a:cubicBezTo>
                    <a:pt x="6" y="28"/>
                    <a:pt x="4" y="30"/>
                    <a:pt x="3" y="32"/>
                  </a:cubicBezTo>
                  <a:moveTo>
                    <a:pt x="57" y="18"/>
                  </a:moveTo>
                  <a:cubicBezTo>
                    <a:pt x="56" y="17"/>
                    <a:pt x="55" y="16"/>
                    <a:pt x="53" y="16"/>
                  </a:cubicBezTo>
                  <a:cubicBezTo>
                    <a:pt x="55" y="14"/>
                    <a:pt x="57" y="12"/>
                    <a:pt x="59" y="11"/>
                  </a:cubicBezTo>
                  <a:cubicBezTo>
                    <a:pt x="60" y="11"/>
                    <a:pt x="61" y="12"/>
                    <a:pt x="62" y="13"/>
                  </a:cubicBezTo>
                  <a:cubicBezTo>
                    <a:pt x="60" y="14"/>
                    <a:pt x="59" y="16"/>
                    <a:pt x="57" y="18"/>
                  </a:cubicBezTo>
                  <a:moveTo>
                    <a:pt x="52" y="15"/>
                  </a:moveTo>
                  <a:cubicBezTo>
                    <a:pt x="51" y="15"/>
                    <a:pt x="50" y="14"/>
                    <a:pt x="49" y="14"/>
                  </a:cubicBezTo>
                  <a:cubicBezTo>
                    <a:pt x="51" y="12"/>
                    <a:pt x="53" y="10"/>
                    <a:pt x="55" y="8"/>
                  </a:cubicBezTo>
                  <a:cubicBezTo>
                    <a:pt x="55" y="8"/>
                    <a:pt x="55" y="8"/>
                    <a:pt x="55" y="8"/>
                  </a:cubicBezTo>
                  <a:cubicBezTo>
                    <a:pt x="56" y="8"/>
                    <a:pt x="57" y="9"/>
                    <a:pt x="58" y="10"/>
                  </a:cubicBezTo>
                  <a:cubicBezTo>
                    <a:pt x="56" y="11"/>
                    <a:pt x="54" y="13"/>
                    <a:pt x="52" y="15"/>
                  </a:cubicBezTo>
                  <a:moveTo>
                    <a:pt x="47" y="13"/>
                  </a:moveTo>
                  <a:cubicBezTo>
                    <a:pt x="47" y="13"/>
                    <a:pt x="46" y="13"/>
                    <a:pt x="46" y="13"/>
                  </a:cubicBezTo>
                  <a:cubicBezTo>
                    <a:pt x="48" y="10"/>
                    <a:pt x="49" y="8"/>
                    <a:pt x="52" y="6"/>
                  </a:cubicBezTo>
                  <a:cubicBezTo>
                    <a:pt x="52" y="6"/>
                    <a:pt x="53" y="7"/>
                    <a:pt x="54" y="7"/>
                  </a:cubicBezTo>
                  <a:cubicBezTo>
                    <a:pt x="54" y="7"/>
                    <a:pt x="54" y="7"/>
                    <a:pt x="54" y="7"/>
                  </a:cubicBezTo>
                  <a:cubicBezTo>
                    <a:pt x="51" y="9"/>
                    <a:pt x="49" y="11"/>
                    <a:pt x="47" y="13"/>
                  </a:cubicBezTo>
                  <a:moveTo>
                    <a:pt x="11" y="22"/>
                  </a:moveTo>
                  <a:cubicBezTo>
                    <a:pt x="14" y="17"/>
                    <a:pt x="17" y="13"/>
                    <a:pt x="20" y="8"/>
                  </a:cubicBezTo>
                  <a:cubicBezTo>
                    <a:pt x="22" y="7"/>
                    <a:pt x="24" y="6"/>
                    <a:pt x="25" y="6"/>
                  </a:cubicBezTo>
                  <a:cubicBezTo>
                    <a:pt x="22" y="10"/>
                    <a:pt x="19" y="14"/>
                    <a:pt x="16" y="18"/>
                  </a:cubicBezTo>
                  <a:cubicBezTo>
                    <a:pt x="16" y="18"/>
                    <a:pt x="16" y="18"/>
                    <a:pt x="16" y="18"/>
                  </a:cubicBezTo>
                  <a:cubicBezTo>
                    <a:pt x="14" y="19"/>
                    <a:pt x="13" y="21"/>
                    <a:pt x="11" y="22"/>
                  </a:cubicBezTo>
                  <a:moveTo>
                    <a:pt x="44" y="12"/>
                  </a:moveTo>
                  <a:cubicBezTo>
                    <a:pt x="43" y="12"/>
                    <a:pt x="42" y="12"/>
                    <a:pt x="40" y="12"/>
                  </a:cubicBezTo>
                  <a:cubicBezTo>
                    <a:pt x="41" y="10"/>
                    <a:pt x="43" y="8"/>
                    <a:pt x="44" y="7"/>
                  </a:cubicBezTo>
                  <a:cubicBezTo>
                    <a:pt x="45" y="6"/>
                    <a:pt x="46" y="5"/>
                    <a:pt x="46" y="4"/>
                  </a:cubicBezTo>
                  <a:cubicBezTo>
                    <a:pt x="48" y="5"/>
                    <a:pt x="49" y="5"/>
                    <a:pt x="50" y="5"/>
                  </a:cubicBezTo>
                  <a:cubicBezTo>
                    <a:pt x="48" y="8"/>
                    <a:pt x="46" y="10"/>
                    <a:pt x="44" y="12"/>
                  </a:cubicBezTo>
                  <a:moveTo>
                    <a:pt x="19" y="16"/>
                  </a:moveTo>
                  <a:cubicBezTo>
                    <a:pt x="22" y="12"/>
                    <a:pt x="25" y="9"/>
                    <a:pt x="28" y="5"/>
                  </a:cubicBezTo>
                  <a:cubicBezTo>
                    <a:pt x="28" y="4"/>
                    <a:pt x="29" y="4"/>
                    <a:pt x="30" y="4"/>
                  </a:cubicBezTo>
                  <a:cubicBezTo>
                    <a:pt x="27" y="7"/>
                    <a:pt x="25" y="11"/>
                    <a:pt x="22" y="14"/>
                  </a:cubicBezTo>
                  <a:cubicBezTo>
                    <a:pt x="22" y="15"/>
                    <a:pt x="22" y="15"/>
                    <a:pt x="22" y="15"/>
                  </a:cubicBezTo>
                  <a:cubicBezTo>
                    <a:pt x="21" y="15"/>
                    <a:pt x="20" y="16"/>
                    <a:pt x="19" y="16"/>
                  </a:cubicBezTo>
                  <a:moveTo>
                    <a:pt x="36" y="12"/>
                  </a:moveTo>
                  <a:cubicBezTo>
                    <a:pt x="38" y="9"/>
                    <a:pt x="40" y="6"/>
                    <a:pt x="42" y="3"/>
                  </a:cubicBezTo>
                  <a:cubicBezTo>
                    <a:pt x="43" y="4"/>
                    <a:pt x="44" y="4"/>
                    <a:pt x="45" y="4"/>
                  </a:cubicBezTo>
                  <a:cubicBezTo>
                    <a:pt x="44" y="4"/>
                    <a:pt x="44" y="5"/>
                    <a:pt x="43" y="6"/>
                  </a:cubicBezTo>
                  <a:cubicBezTo>
                    <a:pt x="42" y="7"/>
                    <a:pt x="40" y="9"/>
                    <a:pt x="39" y="12"/>
                  </a:cubicBezTo>
                  <a:cubicBezTo>
                    <a:pt x="39" y="12"/>
                    <a:pt x="39" y="12"/>
                    <a:pt x="39" y="12"/>
                  </a:cubicBezTo>
                  <a:cubicBezTo>
                    <a:pt x="38" y="12"/>
                    <a:pt x="37" y="12"/>
                    <a:pt x="36" y="12"/>
                  </a:cubicBezTo>
                  <a:cubicBezTo>
                    <a:pt x="36" y="12"/>
                    <a:pt x="36" y="12"/>
                    <a:pt x="36" y="12"/>
                  </a:cubicBezTo>
                  <a:moveTo>
                    <a:pt x="24" y="14"/>
                  </a:moveTo>
                  <a:cubicBezTo>
                    <a:pt x="27" y="10"/>
                    <a:pt x="30" y="7"/>
                    <a:pt x="32" y="4"/>
                  </a:cubicBezTo>
                  <a:cubicBezTo>
                    <a:pt x="33" y="3"/>
                    <a:pt x="34" y="3"/>
                    <a:pt x="35" y="3"/>
                  </a:cubicBezTo>
                  <a:cubicBezTo>
                    <a:pt x="32" y="6"/>
                    <a:pt x="30" y="10"/>
                    <a:pt x="27" y="13"/>
                  </a:cubicBezTo>
                  <a:cubicBezTo>
                    <a:pt x="26" y="13"/>
                    <a:pt x="25" y="13"/>
                    <a:pt x="24" y="14"/>
                  </a:cubicBezTo>
                  <a:moveTo>
                    <a:pt x="30" y="12"/>
                  </a:moveTo>
                  <a:cubicBezTo>
                    <a:pt x="32" y="9"/>
                    <a:pt x="34" y="6"/>
                    <a:pt x="37" y="3"/>
                  </a:cubicBezTo>
                  <a:cubicBezTo>
                    <a:pt x="38" y="3"/>
                    <a:pt x="38" y="3"/>
                    <a:pt x="38" y="3"/>
                  </a:cubicBezTo>
                  <a:cubicBezTo>
                    <a:pt x="38" y="3"/>
                    <a:pt x="38" y="3"/>
                    <a:pt x="38" y="3"/>
                  </a:cubicBezTo>
                  <a:cubicBezTo>
                    <a:pt x="39" y="3"/>
                    <a:pt x="39" y="3"/>
                    <a:pt x="40" y="3"/>
                  </a:cubicBezTo>
                  <a:cubicBezTo>
                    <a:pt x="38" y="6"/>
                    <a:pt x="36" y="9"/>
                    <a:pt x="34" y="12"/>
                  </a:cubicBezTo>
                  <a:cubicBezTo>
                    <a:pt x="32" y="12"/>
                    <a:pt x="31" y="12"/>
                    <a:pt x="30" y="12"/>
                  </a:cubicBezTo>
                  <a:moveTo>
                    <a:pt x="38" y="0"/>
                  </a:moveTo>
                  <a:cubicBezTo>
                    <a:pt x="29" y="0"/>
                    <a:pt x="19" y="4"/>
                    <a:pt x="11" y="12"/>
                  </a:cubicBezTo>
                  <a:cubicBezTo>
                    <a:pt x="11" y="12"/>
                    <a:pt x="11" y="12"/>
                    <a:pt x="11" y="12"/>
                  </a:cubicBezTo>
                  <a:cubicBezTo>
                    <a:pt x="3" y="20"/>
                    <a:pt x="0" y="29"/>
                    <a:pt x="0" y="38"/>
                  </a:cubicBezTo>
                  <a:cubicBezTo>
                    <a:pt x="0" y="49"/>
                    <a:pt x="5" y="59"/>
                    <a:pt x="12" y="67"/>
                  </a:cubicBezTo>
                  <a:cubicBezTo>
                    <a:pt x="20" y="74"/>
                    <a:pt x="30" y="79"/>
                    <a:pt x="41" y="79"/>
                  </a:cubicBezTo>
                  <a:cubicBezTo>
                    <a:pt x="41" y="79"/>
                    <a:pt x="41" y="79"/>
                    <a:pt x="41" y="79"/>
                  </a:cubicBezTo>
                  <a:cubicBezTo>
                    <a:pt x="49" y="79"/>
                    <a:pt x="57" y="76"/>
                    <a:pt x="64" y="70"/>
                  </a:cubicBezTo>
                  <a:cubicBezTo>
                    <a:pt x="65" y="70"/>
                    <a:pt x="65" y="70"/>
                    <a:pt x="65" y="70"/>
                  </a:cubicBezTo>
                  <a:cubicBezTo>
                    <a:pt x="65" y="69"/>
                    <a:pt x="65" y="69"/>
                    <a:pt x="65" y="69"/>
                  </a:cubicBezTo>
                  <a:cubicBezTo>
                    <a:pt x="65" y="69"/>
                    <a:pt x="65" y="69"/>
                    <a:pt x="65" y="69"/>
                  </a:cubicBezTo>
                  <a:cubicBezTo>
                    <a:pt x="65" y="69"/>
                    <a:pt x="66" y="69"/>
                    <a:pt x="67" y="67"/>
                  </a:cubicBezTo>
                  <a:cubicBezTo>
                    <a:pt x="67" y="67"/>
                    <a:pt x="67" y="67"/>
                    <a:pt x="67" y="67"/>
                  </a:cubicBezTo>
                  <a:cubicBezTo>
                    <a:pt x="68" y="67"/>
                    <a:pt x="68" y="66"/>
                    <a:pt x="68" y="66"/>
                  </a:cubicBezTo>
                  <a:cubicBezTo>
                    <a:pt x="69" y="66"/>
                    <a:pt x="69" y="66"/>
                    <a:pt x="69" y="66"/>
                  </a:cubicBezTo>
                  <a:cubicBezTo>
                    <a:pt x="69" y="65"/>
                    <a:pt x="69" y="65"/>
                    <a:pt x="69" y="65"/>
                  </a:cubicBezTo>
                  <a:cubicBezTo>
                    <a:pt x="69" y="65"/>
                    <a:pt x="69" y="65"/>
                    <a:pt x="69" y="65"/>
                  </a:cubicBezTo>
                  <a:cubicBezTo>
                    <a:pt x="69" y="65"/>
                    <a:pt x="69" y="65"/>
                    <a:pt x="69" y="65"/>
                  </a:cubicBezTo>
                  <a:cubicBezTo>
                    <a:pt x="69" y="65"/>
                    <a:pt x="69" y="65"/>
                    <a:pt x="69" y="65"/>
                  </a:cubicBezTo>
                  <a:cubicBezTo>
                    <a:pt x="69" y="65"/>
                    <a:pt x="69" y="65"/>
                    <a:pt x="69" y="65"/>
                  </a:cubicBezTo>
                  <a:cubicBezTo>
                    <a:pt x="69" y="65"/>
                    <a:pt x="69" y="65"/>
                    <a:pt x="69" y="65"/>
                  </a:cubicBezTo>
                  <a:cubicBezTo>
                    <a:pt x="69" y="65"/>
                    <a:pt x="69" y="65"/>
                    <a:pt x="69" y="65"/>
                  </a:cubicBezTo>
                  <a:cubicBezTo>
                    <a:pt x="69" y="65"/>
                    <a:pt x="69" y="65"/>
                    <a:pt x="69" y="65"/>
                  </a:cubicBezTo>
                  <a:cubicBezTo>
                    <a:pt x="69" y="65"/>
                    <a:pt x="69" y="65"/>
                    <a:pt x="69" y="65"/>
                  </a:cubicBezTo>
                  <a:cubicBezTo>
                    <a:pt x="76" y="57"/>
                    <a:pt x="79" y="49"/>
                    <a:pt x="79" y="41"/>
                  </a:cubicBezTo>
                  <a:cubicBezTo>
                    <a:pt x="79" y="30"/>
                    <a:pt x="74" y="20"/>
                    <a:pt x="66" y="13"/>
                  </a:cubicBezTo>
                  <a:cubicBezTo>
                    <a:pt x="59" y="5"/>
                    <a:pt x="48" y="0"/>
                    <a:pt x="38" y="0"/>
                  </a:cubicBezTo>
                  <a:cubicBezTo>
                    <a:pt x="38" y="0"/>
                    <a:pt x="38" y="0"/>
                    <a:pt x="38"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0" name="Freeform 742"/>
            <p:cNvSpPr>
              <a:spLocks noEditPoints="1"/>
            </p:cNvSpPr>
            <p:nvPr/>
          </p:nvSpPr>
          <p:spPr bwMode="auto">
            <a:xfrm>
              <a:off x="2976" y="1164"/>
              <a:ext cx="301" cy="324"/>
            </a:xfrm>
            <a:custGeom>
              <a:avLst/>
              <a:gdLst>
                <a:gd name="T0" fmla="*/ 64 w 127"/>
                <a:gd name="T1" fmla="*/ 126 h 137"/>
                <a:gd name="T2" fmla="*/ 60 w 127"/>
                <a:gd name="T3" fmla="*/ 125 h 137"/>
                <a:gd name="T4" fmla="*/ 68 w 127"/>
                <a:gd name="T5" fmla="*/ 134 h 137"/>
                <a:gd name="T6" fmla="*/ 53 w 127"/>
                <a:gd name="T7" fmla="*/ 124 h 137"/>
                <a:gd name="T8" fmla="*/ 97 w 127"/>
                <a:gd name="T9" fmla="*/ 120 h 137"/>
                <a:gd name="T10" fmla="*/ 76 w 127"/>
                <a:gd name="T11" fmla="*/ 116 h 137"/>
                <a:gd name="T12" fmla="*/ 90 w 127"/>
                <a:gd name="T13" fmla="*/ 113 h 137"/>
                <a:gd name="T14" fmla="*/ 25 w 127"/>
                <a:gd name="T15" fmla="*/ 121 h 137"/>
                <a:gd name="T16" fmla="*/ 42 w 127"/>
                <a:gd name="T17" fmla="*/ 120 h 137"/>
                <a:gd name="T18" fmla="*/ 104 w 127"/>
                <a:gd name="T19" fmla="*/ 111 h 137"/>
                <a:gd name="T20" fmla="*/ 98 w 127"/>
                <a:gd name="T21" fmla="*/ 112 h 137"/>
                <a:gd name="T22" fmla="*/ 22 w 127"/>
                <a:gd name="T23" fmla="*/ 118 h 137"/>
                <a:gd name="T24" fmla="*/ 79 w 127"/>
                <a:gd name="T25" fmla="*/ 121 h 137"/>
                <a:gd name="T26" fmla="*/ 34 w 127"/>
                <a:gd name="T27" fmla="*/ 109 h 137"/>
                <a:gd name="T28" fmla="*/ 41 w 127"/>
                <a:gd name="T29" fmla="*/ 110 h 137"/>
                <a:gd name="T30" fmla="*/ 93 w 127"/>
                <a:gd name="T31" fmla="*/ 115 h 137"/>
                <a:gd name="T32" fmla="*/ 87 w 127"/>
                <a:gd name="T33" fmla="*/ 118 h 137"/>
                <a:gd name="T34" fmla="*/ 106 w 127"/>
                <a:gd name="T35" fmla="*/ 109 h 137"/>
                <a:gd name="T36" fmla="*/ 20 w 127"/>
                <a:gd name="T37" fmla="*/ 108 h 137"/>
                <a:gd name="T38" fmla="*/ 109 w 127"/>
                <a:gd name="T39" fmla="*/ 113 h 137"/>
                <a:gd name="T40" fmla="*/ 16 w 127"/>
                <a:gd name="T41" fmla="*/ 104 h 137"/>
                <a:gd name="T42" fmla="*/ 15 w 127"/>
                <a:gd name="T43" fmla="*/ 89 h 137"/>
                <a:gd name="T44" fmla="*/ 113 w 127"/>
                <a:gd name="T45" fmla="*/ 85 h 137"/>
                <a:gd name="T46" fmla="*/ 14 w 127"/>
                <a:gd name="T47" fmla="*/ 80 h 137"/>
                <a:gd name="T48" fmla="*/ 116 w 127"/>
                <a:gd name="T49" fmla="*/ 77 h 137"/>
                <a:gd name="T50" fmla="*/ 3 w 127"/>
                <a:gd name="T51" fmla="*/ 82 h 137"/>
                <a:gd name="T52" fmla="*/ 116 w 127"/>
                <a:gd name="T53" fmla="*/ 81 h 137"/>
                <a:gd name="T54" fmla="*/ 123 w 127"/>
                <a:gd name="T55" fmla="*/ 74 h 137"/>
                <a:gd name="T56" fmla="*/ 3 w 127"/>
                <a:gd name="T57" fmla="*/ 74 h 137"/>
                <a:gd name="T58" fmla="*/ 17 w 127"/>
                <a:gd name="T59" fmla="*/ 40 h 137"/>
                <a:gd name="T60" fmla="*/ 109 w 127"/>
                <a:gd name="T61" fmla="*/ 34 h 137"/>
                <a:gd name="T62" fmla="*/ 16 w 127"/>
                <a:gd name="T63" fmla="*/ 31 h 137"/>
                <a:gd name="T64" fmla="*/ 64 w 127"/>
                <a:gd name="T65" fmla="*/ 2 h 137"/>
                <a:gd name="T66" fmla="*/ 100 w 127"/>
                <a:gd name="T67" fmla="*/ 14 h 137"/>
                <a:gd name="T68" fmla="*/ 113 w 127"/>
                <a:gd name="T69" fmla="*/ 53 h 137"/>
                <a:gd name="T70" fmla="*/ 112 w 127"/>
                <a:gd name="T71" fmla="*/ 76 h 137"/>
                <a:gd name="T72" fmla="*/ 92 w 127"/>
                <a:gd name="T73" fmla="*/ 104 h 137"/>
                <a:gd name="T74" fmla="*/ 54 w 127"/>
                <a:gd name="T75" fmla="*/ 111 h 137"/>
                <a:gd name="T76" fmla="*/ 16 w 127"/>
                <a:gd name="T77" fmla="*/ 98 h 137"/>
                <a:gd name="T78" fmla="*/ 5 w 127"/>
                <a:gd name="T79" fmla="*/ 54 h 137"/>
                <a:gd name="T80" fmla="*/ 35 w 127"/>
                <a:gd name="T81" fmla="*/ 21 h 137"/>
                <a:gd name="T82" fmla="*/ 30 w 127"/>
                <a:gd name="T83" fmla="*/ 11 h 137"/>
                <a:gd name="T84" fmla="*/ 12 w 127"/>
                <a:gd name="T85" fmla="*/ 36 h 137"/>
                <a:gd name="T86" fmla="*/ 13 w 127"/>
                <a:gd name="T87" fmla="*/ 51 h 137"/>
                <a:gd name="T88" fmla="*/ 1 w 127"/>
                <a:gd name="T89" fmla="*/ 85 h 137"/>
                <a:gd name="T90" fmla="*/ 12 w 127"/>
                <a:gd name="T91" fmla="*/ 99 h 137"/>
                <a:gd name="T92" fmla="*/ 27 w 127"/>
                <a:gd name="T93" fmla="*/ 125 h 137"/>
                <a:gd name="T94" fmla="*/ 63 w 127"/>
                <a:gd name="T95" fmla="*/ 137 h 137"/>
                <a:gd name="T96" fmla="*/ 100 w 127"/>
                <a:gd name="T97" fmla="*/ 125 h 137"/>
                <a:gd name="T98" fmla="*/ 115 w 127"/>
                <a:gd name="T99" fmla="*/ 97 h 137"/>
                <a:gd name="T100" fmla="*/ 124 w 127"/>
                <a:gd name="T101" fmla="*/ 85 h 137"/>
                <a:gd name="T102" fmla="*/ 112 w 127"/>
                <a:gd name="T103" fmla="*/ 40 h 137"/>
                <a:gd name="T104" fmla="*/ 115 w 127"/>
                <a:gd name="T105" fmla="*/ 26 h 137"/>
                <a:gd name="T106" fmla="*/ 102 w 127"/>
                <a:gd name="T107" fmla="*/ 12 h 137"/>
                <a:gd name="T108" fmla="*/ 76 w 127"/>
                <a:gd name="T109" fmla="*/ 11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27" h="137">
                  <a:moveTo>
                    <a:pt x="70" y="134"/>
                  </a:moveTo>
                  <a:cubicBezTo>
                    <a:pt x="71" y="132"/>
                    <a:pt x="72" y="130"/>
                    <a:pt x="72" y="128"/>
                  </a:cubicBezTo>
                  <a:cubicBezTo>
                    <a:pt x="72" y="130"/>
                    <a:pt x="72" y="132"/>
                    <a:pt x="72" y="133"/>
                  </a:cubicBezTo>
                  <a:cubicBezTo>
                    <a:pt x="71" y="134"/>
                    <a:pt x="70" y="134"/>
                    <a:pt x="70" y="134"/>
                  </a:cubicBezTo>
                  <a:moveTo>
                    <a:pt x="63" y="134"/>
                  </a:moveTo>
                  <a:cubicBezTo>
                    <a:pt x="62" y="134"/>
                    <a:pt x="61" y="134"/>
                    <a:pt x="61" y="134"/>
                  </a:cubicBezTo>
                  <a:cubicBezTo>
                    <a:pt x="62" y="131"/>
                    <a:pt x="63" y="128"/>
                    <a:pt x="64" y="126"/>
                  </a:cubicBezTo>
                  <a:cubicBezTo>
                    <a:pt x="65" y="126"/>
                    <a:pt x="66" y="126"/>
                    <a:pt x="67" y="125"/>
                  </a:cubicBezTo>
                  <a:cubicBezTo>
                    <a:pt x="66" y="128"/>
                    <a:pt x="65" y="131"/>
                    <a:pt x="64" y="134"/>
                  </a:cubicBezTo>
                  <a:cubicBezTo>
                    <a:pt x="64" y="134"/>
                    <a:pt x="64" y="134"/>
                    <a:pt x="64" y="134"/>
                  </a:cubicBezTo>
                  <a:cubicBezTo>
                    <a:pt x="63" y="134"/>
                    <a:pt x="63" y="134"/>
                    <a:pt x="63" y="134"/>
                  </a:cubicBezTo>
                  <a:moveTo>
                    <a:pt x="59" y="134"/>
                  </a:moveTo>
                  <a:cubicBezTo>
                    <a:pt x="58" y="134"/>
                    <a:pt x="57" y="134"/>
                    <a:pt x="56" y="134"/>
                  </a:cubicBezTo>
                  <a:cubicBezTo>
                    <a:pt x="58" y="131"/>
                    <a:pt x="59" y="128"/>
                    <a:pt x="60" y="125"/>
                  </a:cubicBezTo>
                  <a:cubicBezTo>
                    <a:pt x="61" y="125"/>
                    <a:pt x="62" y="126"/>
                    <a:pt x="63" y="126"/>
                  </a:cubicBezTo>
                  <a:cubicBezTo>
                    <a:pt x="61" y="128"/>
                    <a:pt x="60" y="131"/>
                    <a:pt x="59" y="134"/>
                  </a:cubicBezTo>
                  <a:moveTo>
                    <a:pt x="66" y="134"/>
                  </a:moveTo>
                  <a:cubicBezTo>
                    <a:pt x="66" y="131"/>
                    <a:pt x="68" y="128"/>
                    <a:pt x="69" y="125"/>
                  </a:cubicBezTo>
                  <a:cubicBezTo>
                    <a:pt x="70" y="125"/>
                    <a:pt x="71" y="125"/>
                    <a:pt x="72" y="125"/>
                  </a:cubicBezTo>
                  <a:cubicBezTo>
                    <a:pt x="72" y="125"/>
                    <a:pt x="72" y="125"/>
                    <a:pt x="72" y="125"/>
                  </a:cubicBezTo>
                  <a:cubicBezTo>
                    <a:pt x="71" y="128"/>
                    <a:pt x="69" y="131"/>
                    <a:pt x="68" y="134"/>
                  </a:cubicBezTo>
                  <a:cubicBezTo>
                    <a:pt x="67" y="134"/>
                    <a:pt x="66" y="134"/>
                    <a:pt x="66" y="134"/>
                  </a:cubicBezTo>
                  <a:moveTo>
                    <a:pt x="55" y="133"/>
                  </a:moveTo>
                  <a:cubicBezTo>
                    <a:pt x="55" y="130"/>
                    <a:pt x="56" y="128"/>
                    <a:pt x="56" y="125"/>
                  </a:cubicBezTo>
                  <a:cubicBezTo>
                    <a:pt x="57" y="125"/>
                    <a:pt x="58" y="125"/>
                    <a:pt x="59" y="125"/>
                  </a:cubicBezTo>
                  <a:cubicBezTo>
                    <a:pt x="57" y="128"/>
                    <a:pt x="56" y="130"/>
                    <a:pt x="55" y="133"/>
                  </a:cubicBezTo>
                  <a:moveTo>
                    <a:pt x="53" y="125"/>
                  </a:moveTo>
                  <a:cubicBezTo>
                    <a:pt x="53" y="125"/>
                    <a:pt x="53" y="124"/>
                    <a:pt x="53" y="124"/>
                  </a:cubicBezTo>
                  <a:cubicBezTo>
                    <a:pt x="53" y="123"/>
                    <a:pt x="52" y="123"/>
                    <a:pt x="51" y="123"/>
                  </a:cubicBezTo>
                  <a:cubicBezTo>
                    <a:pt x="50" y="122"/>
                    <a:pt x="49" y="122"/>
                    <a:pt x="48" y="122"/>
                  </a:cubicBezTo>
                  <a:cubicBezTo>
                    <a:pt x="49" y="120"/>
                    <a:pt x="51" y="118"/>
                    <a:pt x="52" y="116"/>
                  </a:cubicBezTo>
                  <a:cubicBezTo>
                    <a:pt x="52" y="118"/>
                    <a:pt x="52" y="121"/>
                    <a:pt x="52" y="123"/>
                  </a:cubicBezTo>
                  <a:cubicBezTo>
                    <a:pt x="52" y="124"/>
                    <a:pt x="53" y="124"/>
                    <a:pt x="53" y="124"/>
                  </a:cubicBezTo>
                  <a:cubicBezTo>
                    <a:pt x="53" y="125"/>
                    <a:pt x="53" y="125"/>
                    <a:pt x="53" y="125"/>
                  </a:cubicBezTo>
                  <a:moveTo>
                    <a:pt x="97" y="120"/>
                  </a:moveTo>
                  <a:cubicBezTo>
                    <a:pt x="97" y="120"/>
                    <a:pt x="96" y="119"/>
                    <a:pt x="96" y="119"/>
                  </a:cubicBezTo>
                  <a:cubicBezTo>
                    <a:pt x="96" y="118"/>
                    <a:pt x="97" y="116"/>
                    <a:pt x="98" y="115"/>
                  </a:cubicBezTo>
                  <a:cubicBezTo>
                    <a:pt x="97" y="117"/>
                    <a:pt x="97" y="119"/>
                    <a:pt x="97" y="120"/>
                  </a:cubicBezTo>
                  <a:moveTo>
                    <a:pt x="76" y="116"/>
                  </a:moveTo>
                  <a:cubicBezTo>
                    <a:pt x="76" y="116"/>
                    <a:pt x="76" y="115"/>
                    <a:pt x="76" y="114"/>
                  </a:cubicBezTo>
                  <a:cubicBezTo>
                    <a:pt x="76" y="114"/>
                    <a:pt x="77" y="114"/>
                    <a:pt x="77" y="114"/>
                  </a:cubicBezTo>
                  <a:cubicBezTo>
                    <a:pt x="77" y="115"/>
                    <a:pt x="76" y="116"/>
                    <a:pt x="76" y="116"/>
                  </a:cubicBezTo>
                  <a:moveTo>
                    <a:pt x="46" y="121"/>
                  </a:moveTo>
                  <a:cubicBezTo>
                    <a:pt x="45" y="121"/>
                    <a:pt x="44" y="121"/>
                    <a:pt x="44" y="120"/>
                  </a:cubicBezTo>
                  <a:cubicBezTo>
                    <a:pt x="45" y="118"/>
                    <a:pt x="47" y="115"/>
                    <a:pt x="49" y="113"/>
                  </a:cubicBezTo>
                  <a:cubicBezTo>
                    <a:pt x="50" y="114"/>
                    <a:pt x="51" y="114"/>
                    <a:pt x="52" y="114"/>
                  </a:cubicBezTo>
                  <a:cubicBezTo>
                    <a:pt x="50" y="116"/>
                    <a:pt x="48" y="119"/>
                    <a:pt x="46" y="121"/>
                  </a:cubicBezTo>
                  <a:moveTo>
                    <a:pt x="89" y="116"/>
                  </a:moveTo>
                  <a:cubicBezTo>
                    <a:pt x="90" y="115"/>
                    <a:pt x="90" y="114"/>
                    <a:pt x="90" y="113"/>
                  </a:cubicBezTo>
                  <a:cubicBezTo>
                    <a:pt x="90" y="114"/>
                    <a:pt x="90" y="115"/>
                    <a:pt x="90" y="116"/>
                  </a:cubicBezTo>
                  <a:cubicBezTo>
                    <a:pt x="89" y="116"/>
                    <a:pt x="89" y="116"/>
                    <a:pt x="89" y="116"/>
                  </a:cubicBezTo>
                  <a:moveTo>
                    <a:pt x="25" y="121"/>
                  </a:moveTo>
                  <a:cubicBezTo>
                    <a:pt x="24" y="120"/>
                    <a:pt x="24" y="120"/>
                    <a:pt x="23" y="119"/>
                  </a:cubicBezTo>
                  <a:cubicBezTo>
                    <a:pt x="24" y="117"/>
                    <a:pt x="25" y="115"/>
                    <a:pt x="26" y="113"/>
                  </a:cubicBezTo>
                  <a:cubicBezTo>
                    <a:pt x="26" y="113"/>
                    <a:pt x="26" y="113"/>
                    <a:pt x="26" y="113"/>
                  </a:cubicBezTo>
                  <a:cubicBezTo>
                    <a:pt x="26" y="115"/>
                    <a:pt x="25" y="118"/>
                    <a:pt x="25" y="121"/>
                  </a:cubicBezTo>
                  <a:moveTo>
                    <a:pt x="76" y="122"/>
                  </a:moveTo>
                  <a:cubicBezTo>
                    <a:pt x="76" y="121"/>
                    <a:pt x="76" y="120"/>
                    <a:pt x="76" y="119"/>
                  </a:cubicBezTo>
                  <a:cubicBezTo>
                    <a:pt x="77" y="117"/>
                    <a:pt x="78" y="115"/>
                    <a:pt x="79" y="113"/>
                  </a:cubicBezTo>
                  <a:cubicBezTo>
                    <a:pt x="80" y="113"/>
                    <a:pt x="81" y="113"/>
                    <a:pt x="81" y="112"/>
                  </a:cubicBezTo>
                  <a:cubicBezTo>
                    <a:pt x="80" y="115"/>
                    <a:pt x="78" y="118"/>
                    <a:pt x="77" y="122"/>
                  </a:cubicBezTo>
                  <a:cubicBezTo>
                    <a:pt x="76" y="122"/>
                    <a:pt x="76" y="122"/>
                    <a:pt x="76" y="122"/>
                  </a:cubicBezTo>
                  <a:moveTo>
                    <a:pt x="42" y="120"/>
                  </a:moveTo>
                  <a:cubicBezTo>
                    <a:pt x="42" y="119"/>
                    <a:pt x="41" y="119"/>
                    <a:pt x="40" y="119"/>
                  </a:cubicBezTo>
                  <a:cubicBezTo>
                    <a:pt x="42" y="116"/>
                    <a:pt x="44" y="114"/>
                    <a:pt x="46" y="112"/>
                  </a:cubicBezTo>
                  <a:cubicBezTo>
                    <a:pt x="47" y="112"/>
                    <a:pt x="47" y="113"/>
                    <a:pt x="48" y="113"/>
                  </a:cubicBezTo>
                  <a:cubicBezTo>
                    <a:pt x="46" y="115"/>
                    <a:pt x="44" y="117"/>
                    <a:pt x="42" y="120"/>
                  </a:cubicBezTo>
                  <a:moveTo>
                    <a:pt x="100" y="121"/>
                  </a:moveTo>
                  <a:cubicBezTo>
                    <a:pt x="100" y="119"/>
                    <a:pt x="100" y="116"/>
                    <a:pt x="101" y="114"/>
                  </a:cubicBezTo>
                  <a:cubicBezTo>
                    <a:pt x="102" y="113"/>
                    <a:pt x="103" y="112"/>
                    <a:pt x="104" y="111"/>
                  </a:cubicBezTo>
                  <a:cubicBezTo>
                    <a:pt x="103" y="114"/>
                    <a:pt x="102" y="118"/>
                    <a:pt x="101" y="121"/>
                  </a:cubicBezTo>
                  <a:cubicBezTo>
                    <a:pt x="101" y="121"/>
                    <a:pt x="101" y="121"/>
                    <a:pt x="101" y="121"/>
                  </a:cubicBezTo>
                  <a:cubicBezTo>
                    <a:pt x="100" y="121"/>
                    <a:pt x="100" y="121"/>
                    <a:pt x="100" y="121"/>
                  </a:cubicBezTo>
                  <a:moveTo>
                    <a:pt x="95" y="118"/>
                  </a:moveTo>
                  <a:cubicBezTo>
                    <a:pt x="94" y="117"/>
                    <a:pt x="94" y="117"/>
                    <a:pt x="94" y="117"/>
                  </a:cubicBezTo>
                  <a:cubicBezTo>
                    <a:pt x="95" y="115"/>
                    <a:pt x="96" y="113"/>
                    <a:pt x="97" y="111"/>
                  </a:cubicBezTo>
                  <a:cubicBezTo>
                    <a:pt x="98" y="112"/>
                    <a:pt x="98" y="112"/>
                    <a:pt x="98" y="112"/>
                  </a:cubicBezTo>
                  <a:cubicBezTo>
                    <a:pt x="97" y="112"/>
                    <a:pt x="97" y="112"/>
                    <a:pt x="97" y="112"/>
                  </a:cubicBezTo>
                  <a:cubicBezTo>
                    <a:pt x="97" y="114"/>
                    <a:pt x="96" y="116"/>
                    <a:pt x="95" y="118"/>
                  </a:cubicBezTo>
                  <a:moveTo>
                    <a:pt x="22" y="118"/>
                  </a:moveTo>
                  <a:cubicBezTo>
                    <a:pt x="21" y="117"/>
                    <a:pt x="21" y="117"/>
                    <a:pt x="20" y="116"/>
                  </a:cubicBezTo>
                  <a:cubicBezTo>
                    <a:pt x="21" y="115"/>
                    <a:pt x="22" y="113"/>
                    <a:pt x="24" y="111"/>
                  </a:cubicBezTo>
                  <a:cubicBezTo>
                    <a:pt x="24" y="111"/>
                    <a:pt x="25" y="112"/>
                    <a:pt x="25" y="112"/>
                  </a:cubicBezTo>
                  <a:cubicBezTo>
                    <a:pt x="24" y="114"/>
                    <a:pt x="23" y="116"/>
                    <a:pt x="22" y="118"/>
                  </a:cubicBezTo>
                  <a:moveTo>
                    <a:pt x="39" y="118"/>
                  </a:moveTo>
                  <a:cubicBezTo>
                    <a:pt x="39" y="118"/>
                    <a:pt x="38" y="117"/>
                    <a:pt x="37" y="117"/>
                  </a:cubicBezTo>
                  <a:cubicBezTo>
                    <a:pt x="39" y="115"/>
                    <a:pt x="41" y="113"/>
                    <a:pt x="42" y="111"/>
                  </a:cubicBezTo>
                  <a:cubicBezTo>
                    <a:pt x="42" y="111"/>
                    <a:pt x="42" y="111"/>
                    <a:pt x="42" y="111"/>
                  </a:cubicBezTo>
                  <a:cubicBezTo>
                    <a:pt x="43" y="111"/>
                    <a:pt x="44" y="111"/>
                    <a:pt x="44" y="112"/>
                  </a:cubicBezTo>
                  <a:cubicBezTo>
                    <a:pt x="42" y="114"/>
                    <a:pt x="41" y="116"/>
                    <a:pt x="39" y="118"/>
                  </a:cubicBezTo>
                  <a:moveTo>
                    <a:pt x="79" y="121"/>
                  </a:moveTo>
                  <a:cubicBezTo>
                    <a:pt x="80" y="118"/>
                    <a:pt x="82" y="115"/>
                    <a:pt x="83" y="112"/>
                  </a:cubicBezTo>
                  <a:cubicBezTo>
                    <a:pt x="85" y="111"/>
                    <a:pt x="86" y="111"/>
                    <a:pt x="87" y="110"/>
                  </a:cubicBezTo>
                  <a:cubicBezTo>
                    <a:pt x="85" y="113"/>
                    <a:pt x="84" y="116"/>
                    <a:pt x="83" y="120"/>
                  </a:cubicBezTo>
                  <a:cubicBezTo>
                    <a:pt x="82" y="120"/>
                    <a:pt x="80" y="121"/>
                    <a:pt x="79" y="121"/>
                  </a:cubicBezTo>
                  <a:moveTo>
                    <a:pt x="28" y="121"/>
                  </a:moveTo>
                  <a:cubicBezTo>
                    <a:pt x="28" y="119"/>
                    <a:pt x="29" y="116"/>
                    <a:pt x="29" y="114"/>
                  </a:cubicBezTo>
                  <a:cubicBezTo>
                    <a:pt x="31" y="112"/>
                    <a:pt x="32" y="111"/>
                    <a:pt x="34" y="109"/>
                  </a:cubicBezTo>
                  <a:cubicBezTo>
                    <a:pt x="33" y="111"/>
                    <a:pt x="33" y="114"/>
                    <a:pt x="33" y="116"/>
                  </a:cubicBezTo>
                  <a:cubicBezTo>
                    <a:pt x="31" y="118"/>
                    <a:pt x="30" y="119"/>
                    <a:pt x="28" y="121"/>
                  </a:cubicBezTo>
                  <a:moveTo>
                    <a:pt x="36" y="116"/>
                  </a:moveTo>
                  <a:cubicBezTo>
                    <a:pt x="36" y="116"/>
                    <a:pt x="36" y="116"/>
                    <a:pt x="36" y="116"/>
                  </a:cubicBezTo>
                  <a:cubicBezTo>
                    <a:pt x="36" y="115"/>
                    <a:pt x="36" y="114"/>
                    <a:pt x="36" y="113"/>
                  </a:cubicBezTo>
                  <a:cubicBezTo>
                    <a:pt x="37" y="112"/>
                    <a:pt x="38" y="110"/>
                    <a:pt x="39" y="109"/>
                  </a:cubicBezTo>
                  <a:cubicBezTo>
                    <a:pt x="40" y="109"/>
                    <a:pt x="40" y="110"/>
                    <a:pt x="41" y="110"/>
                  </a:cubicBezTo>
                  <a:cubicBezTo>
                    <a:pt x="39" y="112"/>
                    <a:pt x="38" y="114"/>
                    <a:pt x="36" y="116"/>
                  </a:cubicBezTo>
                  <a:moveTo>
                    <a:pt x="19" y="115"/>
                  </a:moveTo>
                  <a:cubicBezTo>
                    <a:pt x="19" y="115"/>
                    <a:pt x="18" y="114"/>
                    <a:pt x="18" y="114"/>
                  </a:cubicBezTo>
                  <a:cubicBezTo>
                    <a:pt x="19" y="112"/>
                    <a:pt x="20" y="111"/>
                    <a:pt x="21" y="109"/>
                  </a:cubicBezTo>
                  <a:cubicBezTo>
                    <a:pt x="22" y="109"/>
                    <a:pt x="22" y="110"/>
                    <a:pt x="23" y="110"/>
                  </a:cubicBezTo>
                  <a:cubicBezTo>
                    <a:pt x="21" y="112"/>
                    <a:pt x="20" y="113"/>
                    <a:pt x="19" y="115"/>
                  </a:cubicBezTo>
                  <a:moveTo>
                    <a:pt x="93" y="115"/>
                  </a:moveTo>
                  <a:cubicBezTo>
                    <a:pt x="93" y="113"/>
                    <a:pt x="94" y="111"/>
                    <a:pt x="94" y="109"/>
                  </a:cubicBezTo>
                  <a:cubicBezTo>
                    <a:pt x="94" y="109"/>
                    <a:pt x="95" y="110"/>
                    <a:pt x="95" y="110"/>
                  </a:cubicBezTo>
                  <a:cubicBezTo>
                    <a:pt x="95" y="112"/>
                    <a:pt x="94" y="113"/>
                    <a:pt x="93" y="115"/>
                  </a:cubicBezTo>
                  <a:moveTo>
                    <a:pt x="85" y="119"/>
                  </a:moveTo>
                  <a:cubicBezTo>
                    <a:pt x="86" y="116"/>
                    <a:pt x="87" y="112"/>
                    <a:pt x="89" y="109"/>
                  </a:cubicBezTo>
                  <a:cubicBezTo>
                    <a:pt x="89" y="109"/>
                    <a:pt x="90" y="108"/>
                    <a:pt x="91" y="108"/>
                  </a:cubicBezTo>
                  <a:cubicBezTo>
                    <a:pt x="90" y="111"/>
                    <a:pt x="88" y="114"/>
                    <a:pt x="87" y="118"/>
                  </a:cubicBezTo>
                  <a:cubicBezTo>
                    <a:pt x="86" y="118"/>
                    <a:pt x="86" y="118"/>
                    <a:pt x="85" y="119"/>
                  </a:cubicBezTo>
                  <a:moveTo>
                    <a:pt x="37" y="110"/>
                  </a:moveTo>
                  <a:cubicBezTo>
                    <a:pt x="37" y="109"/>
                    <a:pt x="37" y="109"/>
                    <a:pt x="37" y="108"/>
                  </a:cubicBezTo>
                  <a:cubicBezTo>
                    <a:pt x="37" y="108"/>
                    <a:pt x="38" y="108"/>
                    <a:pt x="38" y="108"/>
                  </a:cubicBezTo>
                  <a:cubicBezTo>
                    <a:pt x="37" y="109"/>
                    <a:pt x="37" y="110"/>
                    <a:pt x="37" y="110"/>
                  </a:cubicBezTo>
                  <a:moveTo>
                    <a:pt x="103" y="119"/>
                  </a:moveTo>
                  <a:cubicBezTo>
                    <a:pt x="104" y="116"/>
                    <a:pt x="105" y="113"/>
                    <a:pt x="106" y="109"/>
                  </a:cubicBezTo>
                  <a:cubicBezTo>
                    <a:pt x="107" y="109"/>
                    <a:pt x="108" y="108"/>
                    <a:pt x="109" y="107"/>
                  </a:cubicBezTo>
                  <a:cubicBezTo>
                    <a:pt x="108" y="110"/>
                    <a:pt x="107" y="113"/>
                    <a:pt x="106" y="116"/>
                  </a:cubicBezTo>
                  <a:cubicBezTo>
                    <a:pt x="105" y="117"/>
                    <a:pt x="104" y="118"/>
                    <a:pt x="103" y="119"/>
                  </a:cubicBezTo>
                  <a:moveTo>
                    <a:pt x="17" y="113"/>
                  </a:moveTo>
                  <a:cubicBezTo>
                    <a:pt x="17" y="112"/>
                    <a:pt x="16" y="112"/>
                    <a:pt x="16" y="112"/>
                  </a:cubicBezTo>
                  <a:cubicBezTo>
                    <a:pt x="17" y="110"/>
                    <a:pt x="18" y="108"/>
                    <a:pt x="19" y="107"/>
                  </a:cubicBezTo>
                  <a:cubicBezTo>
                    <a:pt x="20" y="107"/>
                    <a:pt x="20" y="108"/>
                    <a:pt x="20" y="108"/>
                  </a:cubicBezTo>
                  <a:cubicBezTo>
                    <a:pt x="19" y="110"/>
                    <a:pt x="18" y="111"/>
                    <a:pt x="17" y="113"/>
                  </a:cubicBezTo>
                  <a:moveTo>
                    <a:pt x="15" y="110"/>
                  </a:moveTo>
                  <a:cubicBezTo>
                    <a:pt x="14" y="109"/>
                    <a:pt x="14" y="109"/>
                    <a:pt x="14" y="109"/>
                  </a:cubicBezTo>
                  <a:cubicBezTo>
                    <a:pt x="15" y="108"/>
                    <a:pt x="16" y="106"/>
                    <a:pt x="17" y="105"/>
                  </a:cubicBezTo>
                  <a:cubicBezTo>
                    <a:pt x="18" y="106"/>
                    <a:pt x="18" y="106"/>
                    <a:pt x="18" y="106"/>
                  </a:cubicBezTo>
                  <a:cubicBezTo>
                    <a:pt x="17" y="107"/>
                    <a:pt x="16" y="109"/>
                    <a:pt x="15" y="110"/>
                  </a:cubicBezTo>
                  <a:moveTo>
                    <a:pt x="109" y="113"/>
                  </a:moveTo>
                  <a:cubicBezTo>
                    <a:pt x="109" y="110"/>
                    <a:pt x="110" y="107"/>
                    <a:pt x="111" y="104"/>
                  </a:cubicBezTo>
                  <a:cubicBezTo>
                    <a:pt x="112" y="104"/>
                    <a:pt x="112" y="103"/>
                    <a:pt x="112" y="103"/>
                  </a:cubicBezTo>
                  <a:cubicBezTo>
                    <a:pt x="112" y="105"/>
                    <a:pt x="112" y="107"/>
                    <a:pt x="112" y="109"/>
                  </a:cubicBezTo>
                  <a:cubicBezTo>
                    <a:pt x="111" y="110"/>
                    <a:pt x="110" y="112"/>
                    <a:pt x="109" y="113"/>
                  </a:cubicBezTo>
                  <a:moveTo>
                    <a:pt x="15" y="106"/>
                  </a:moveTo>
                  <a:cubicBezTo>
                    <a:pt x="15" y="105"/>
                    <a:pt x="15" y="103"/>
                    <a:pt x="15" y="102"/>
                  </a:cubicBezTo>
                  <a:cubicBezTo>
                    <a:pt x="16" y="103"/>
                    <a:pt x="16" y="103"/>
                    <a:pt x="16" y="104"/>
                  </a:cubicBezTo>
                  <a:cubicBezTo>
                    <a:pt x="16" y="104"/>
                    <a:pt x="15" y="105"/>
                    <a:pt x="15" y="106"/>
                  </a:cubicBezTo>
                  <a:moveTo>
                    <a:pt x="18" y="92"/>
                  </a:moveTo>
                  <a:cubicBezTo>
                    <a:pt x="18" y="91"/>
                    <a:pt x="18" y="90"/>
                    <a:pt x="19" y="90"/>
                  </a:cubicBezTo>
                  <a:cubicBezTo>
                    <a:pt x="19" y="90"/>
                    <a:pt x="19" y="90"/>
                    <a:pt x="19" y="91"/>
                  </a:cubicBezTo>
                  <a:cubicBezTo>
                    <a:pt x="19" y="91"/>
                    <a:pt x="18" y="92"/>
                    <a:pt x="18" y="92"/>
                  </a:cubicBezTo>
                  <a:moveTo>
                    <a:pt x="16" y="92"/>
                  </a:moveTo>
                  <a:cubicBezTo>
                    <a:pt x="16" y="91"/>
                    <a:pt x="16" y="90"/>
                    <a:pt x="15" y="89"/>
                  </a:cubicBezTo>
                  <a:cubicBezTo>
                    <a:pt x="16" y="87"/>
                    <a:pt x="16" y="86"/>
                    <a:pt x="16" y="85"/>
                  </a:cubicBezTo>
                  <a:cubicBezTo>
                    <a:pt x="17" y="86"/>
                    <a:pt x="17" y="87"/>
                    <a:pt x="18" y="88"/>
                  </a:cubicBezTo>
                  <a:cubicBezTo>
                    <a:pt x="17" y="89"/>
                    <a:pt x="17" y="91"/>
                    <a:pt x="16" y="92"/>
                  </a:cubicBezTo>
                  <a:moveTo>
                    <a:pt x="110" y="92"/>
                  </a:moveTo>
                  <a:cubicBezTo>
                    <a:pt x="109" y="91"/>
                    <a:pt x="109" y="91"/>
                    <a:pt x="109" y="91"/>
                  </a:cubicBezTo>
                  <a:cubicBezTo>
                    <a:pt x="111" y="87"/>
                    <a:pt x="112" y="84"/>
                    <a:pt x="113" y="81"/>
                  </a:cubicBezTo>
                  <a:cubicBezTo>
                    <a:pt x="113" y="82"/>
                    <a:pt x="113" y="84"/>
                    <a:pt x="113" y="85"/>
                  </a:cubicBezTo>
                  <a:cubicBezTo>
                    <a:pt x="113" y="86"/>
                    <a:pt x="113" y="86"/>
                    <a:pt x="113" y="86"/>
                  </a:cubicBezTo>
                  <a:cubicBezTo>
                    <a:pt x="113" y="86"/>
                    <a:pt x="113" y="86"/>
                    <a:pt x="113" y="86"/>
                  </a:cubicBezTo>
                  <a:cubicBezTo>
                    <a:pt x="112" y="88"/>
                    <a:pt x="111" y="89"/>
                    <a:pt x="110" y="92"/>
                  </a:cubicBezTo>
                  <a:moveTo>
                    <a:pt x="15" y="86"/>
                  </a:moveTo>
                  <a:cubicBezTo>
                    <a:pt x="14" y="85"/>
                    <a:pt x="14" y="85"/>
                    <a:pt x="14" y="84"/>
                  </a:cubicBezTo>
                  <a:cubicBezTo>
                    <a:pt x="14" y="84"/>
                    <a:pt x="14" y="84"/>
                    <a:pt x="14" y="84"/>
                  </a:cubicBezTo>
                  <a:cubicBezTo>
                    <a:pt x="14" y="83"/>
                    <a:pt x="14" y="81"/>
                    <a:pt x="14" y="80"/>
                  </a:cubicBezTo>
                  <a:cubicBezTo>
                    <a:pt x="15" y="81"/>
                    <a:pt x="15" y="82"/>
                    <a:pt x="15" y="83"/>
                  </a:cubicBezTo>
                  <a:cubicBezTo>
                    <a:pt x="15" y="84"/>
                    <a:pt x="15" y="85"/>
                    <a:pt x="15" y="86"/>
                  </a:cubicBezTo>
                  <a:moveTo>
                    <a:pt x="116" y="77"/>
                  </a:moveTo>
                  <a:cubicBezTo>
                    <a:pt x="116" y="77"/>
                    <a:pt x="116" y="76"/>
                    <a:pt x="116" y="75"/>
                  </a:cubicBezTo>
                  <a:cubicBezTo>
                    <a:pt x="117" y="75"/>
                    <a:pt x="117" y="75"/>
                    <a:pt x="117" y="75"/>
                  </a:cubicBezTo>
                  <a:cubicBezTo>
                    <a:pt x="117" y="75"/>
                    <a:pt x="117" y="75"/>
                    <a:pt x="117" y="75"/>
                  </a:cubicBezTo>
                  <a:cubicBezTo>
                    <a:pt x="117" y="76"/>
                    <a:pt x="117" y="77"/>
                    <a:pt x="116" y="77"/>
                  </a:cubicBezTo>
                  <a:moveTo>
                    <a:pt x="8" y="82"/>
                  </a:moveTo>
                  <a:cubicBezTo>
                    <a:pt x="9" y="80"/>
                    <a:pt x="10" y="77"/>
                    <a:pt x="12" y="74"/>
                  </a:cubicBezTo>
                  <a:cubicBezTo>
                    <a:pt x="12" y="76"/>
                    <a:pt x="11" y="77"/>
                    <a:pt x="11" y="79"/>
                  </a:cubicBezTo>
                  <a:cubicBezTo>
                    <a:pt x="11" y="80"/>
                    <a:pt x="11" y="81"/>
                    <a:pt x="10" y="82"/>
                  </a:cubicBezTo>
                  <a:cubicBezTo>
                    <a:pt x="9" y="82"/>
                    <a:pt x="9" y="82"/>
                    <a:pt x="8" y="82"/>
                  </a:cubicBezTo>
                  <a:moveTo>
                    <a:pt x="3" y="82"/>
                  </a:moveTo>
                  <a:cubicBezTo>
                    <a:pt x="3" y="82"/>
                    <a:pt x="3" y="82"/>
                    <a:pt x="3" y="82"/>
                  </a:cubicBezTo>
                  <a:cubicBezTo>
                    <a:pt x="5" y="79"/>
                    <a:pt x="6" y="77"/>
                    <a:pt x="7" y="74"/>
                  </a:cubicBezTo>
                  <a:cubicBezTo>
                    <a:pt x="8" y="74"/>
                    <a:pt x="9" y="74"/>
                    <a:pt x="10" y="74"/>
                  </a:cubicBezTo>
                  <a:cubicBezTo>
                    <a:pt x="9" y="77"/>
                    <a:pt x="8" y="80"/>
                    <a:pt x="6" y="82"/>
                  </a:cubicBezTo>
                  <a:cubicBezTo>
                    <a:pt x="5" y="82"/>
                    <a:pt x="4" y="82"/>
                    <a:pt x="3" y="82"/>
                  </a:cubicBezTo>
                  <a:moveTo>
                    <a:pt x="116" y="83"/>
                  </a:moveTo>
                  <a:cubicBezTo>
                    <a:pt x="116" y="82"/>
                    <a:pt x="116" y="82"/>
                    <a:pt x="116" y="81"/>
                  </a:cubicBezTo>
                  <a:cubicBezTo>
                    <a:pt x="116" y="81"/>
                    <a:pt x="116" y="81"/>
                    <a:pt x="116" y="81"/>
                  </a:cubicBezTo>
                  <a:cubicBezTo>
                    <a:pt x="117" y="79"/>
                    <a:pt x="118" y="76"/>
                    <a:pt x="119" y="74"/>
                  </a:cubicBezTo>
                  <a:cubicBezTo>
                    <a:pt x="120" y="74"/>
                    <a:pt x="120" y="74"/>
                    <a:pt x="121" y="74"/>
                  </a:cubicBezTo>
                  <a:cubicBezTo>
                    <a:pt x="120" y="77"/>
                    <a:pt x="119" y="80"/>
                    <a:pt x="118" y="83"/>
                  </a:cubicBezTo>
                  <a:cubicBezTo>
                    <a:pt x="117" y="83"/>
                    <a:pt x="117" y="83"/>
                    <a:pt x="116" y="83"/>
                  </a:cubicBezTo>
                  <a:cubicBezTo>
                    <a:pt x="116" y="83"/>
                    <a:pt x="116" y="83"/>
                    <a:pt x="116" y="83"/>
                  </a:cubicBezTo>
                  <a:moveTo>
                    <a:pt x="119" y="82"/>
                  </a:moveTo>
                  <a:cubicBezTo>
                    <a:pt x="120" y="79"/>
                    <a:pt x="121" y="77"/>
                    <a:pt x="123" y="74"/>
                  </a:cubicBezTo>
                  <a:cubicBezTo>
                    <a:pt x="123" y="74"/>
                    <a:pt x="123" y="74"/>
                    <a:pt x="123" y="74"/>
                  </a:cubicBezTo>
                  <a:cubicBezTo>
                    <a:pt x="123" y="77"/>
                    <a:pt x="123" y="80"/>
                    <a:pt x="122" y="82"/>
                  </a:cubicBezTo>
                  <a:cubicBezTo>
                    <a:pt x="122" y="82"/>
                    <a:pt x="121" y="82"/>
                    <a:pt x="120" y="82"/>
                  </a:cubicBezTo>
                  <a:cubicBezTo>
                    <a:pt x="119" y="82"/>
                    <a:pt x="119" y="82"/>
                    <a:pt x="119" y="82"/>
                  </a:cubicBezTo>
                  <a:moveTo>
                    <a:pt x="3" y="79"/>
                  </a:moveTo>
                  <a:cubicBezTo>
                    <a:pt x="3" y="77"/>
                    <a:pt x="3" y="76"/>
                    <a:pt x="3" y="74"/>
                  </a:cubicBezTo>
                  <a:cubicBezTo>
                    <a:pt x="3" y="74"/>
                    <a:pt x="3" y="74"/>
                    <a:pt x="3" y="74"/>
                  </a:cubicBezTo>
                  <a:cubicBezTo>
                    <a:pt x="4" y="74"/>
                    <a:pt x="5" y="74"/>
                    <a:pt x="5" y="74"/>
                  </a:cubicBezTo>
                  <a:cubicBezTo>
                    <a:pt x="5" y="76"/>
                    <a:pt x="4" y="77"/>
                    <a:pt x="3" y="79"/>
                  </a:cubicBezTo>
                  <a:moveTo>
                    <a:pt x="17" y="40"/>
                  </a:moveTo>
                  <a:cubicBezTo>
                    <a:pt x="16" y="39"/>
                    <a:pt x="16" y="39"/>
                    <a:pt x="15" y="38"/>
                  </a:cubicBezTo>
                  <a:cubicBezTo>
                    <a:pt x="16" y="37"/>
                    <a:pt x="18" y="35"/>
                    <a:pt x="19" y="34"/>
                  </a:cubicBezTo>
                  <a:cubicBezTo>
                    <a:pt x="20" y="34"/>
                    <a:pt x="20" y="34"/>
                    <a:pt x="20" y="34"/>
                  </a:cubicBezTo>
                  <a:cubicBezTo>
                    <a:pt x="18" y="36"/>
                    <a:pt x="17" y="38"/>
                    <a:pt x="17" y="40"/>
                  </a:cubicBezTo>
                  <a:moveTo>
                    <a:pt x="15" y="37"/>
                  </a:moveTo>
                  <a:cubicBezTo>
                    <a:pt x="15" y="36"/>
                    <a:pt x="15" y="35"/>
                    <a:pt x="15" y="35"/>
                  </a:cubicBezTo>
                  <a:cubicBezTo>
                    <a:pt x="16" y="34"/>
                    <a:pt x="17" y="33"/>
                    <a:pt x="17" y="32"/>
                  </a:cubicBezTo>
                  <a:cubicBezTo>
                    <a:pt x="18" y="33"/>
                    <a:pt x="18" y="33"/>
                    <a:pt x="18" y="33"/>
                  </a:cubicBezTo>
                  <a:cubicBezTo>
                    <a:pt x="17" y="34"/>
                    <a:pt x="16" y="35"/>
                    <a:pt x="15" y="37"/>
                  </a:cubicBezTo>
                  <a:moveTo>
                    <a:pt x="111" y="38"/>
                  </a:moveTo>
                  <a:cubicBezTo>
                    <a:pt x="110" y="36"/>
                    <a:pt x="109" y="35"/>
                    <a:pt x="109" y="34"/>
                  </a:cubicBezTo>
                  <a:cubicBezTo>
                    <a:pt x="110" y="33"/>
                    <a:pt x="111" y="32"/>
                    <a:pt x="112" y="30"/>
                  </a:cubicBezTo>
                  <a:cubicBezTo>
                    <a:pt x="112" y="32"/>
                    <a:pt x="112" y="33"/>
                    <a:pt x="112" y="34"/>
                  </a:cubicBezTo>
                  <a:cubicBezTo>
                    <a:pt x="112" y="35"/>
                    <a:pt x="112" y="35"/>
                    <a:pt x="112" y="36"/>
                  </a:cubicBezTo>
                  <a:cubicBezTo>
                    <a:pt x="112" y="37"/>
                    <a:pt x="111" y="37"/>
                    <a:pt x="111" y="38"/>
                  </a:cubicBezTo>
                  <a:moveTo>
                    <a:pt x="15" y="32"/>
                  </a:moveTo>
                  <a:cubicBezTo>
                    <a:pt x="15" y="31"/>
                    <a:pt x="15" y="31"/>
                    <a:pt x="15" y="30"/>
                  </a:cubicBezTo>
                  <a:cubicBezTo>
                    <a:pt x="16" y="31"/>
                    <a:pt x="16" y="31"/>
                    <a:pt x="16" y="31"/>
                  </a:cubicBezTo>
                  <a:cubicBezTo>
                    <a:pt x="16" y="31"/>
                    <a:pt x="16" y="32"/>
                    <a:pt x="15" y="32"/>
                  </a:cubicBezTo>
                  <a:moveTo>
                    <a:pt x="36" y="21"/>
                  </a:moveTo>
                  <a:cubicBezTo>
                    <a:pt x="36" y="21"/>
                    <a:pt x="36" y="21"/>
                    <a:pt x="37" y="21"/>
                  </a:cubicBezTo>
                  <a:cubicBezTo>
                    <a:pt x="42" y="17"/>
                    <a:pt x="48" y="15"/>
                    <a:pt x="54" y="14"/>
                  </a:cubicBezTo>
                  <a:cubicBezTo>
                    <a:pt x="55" y="14"/>
                    <a:pt x="55" y="13"/>
                    <a:pt x="55" y="12"/>
                  </a:cubicBezTo>
                  <a:cubicBezTo>
                    <a:pt x="55" y="9"/>
                    <a:pt x="55" y="6"/>
                    <a:pt x="55" y="3"/>
                  </a:cubicBezTo>
                  <a:cubicBezTo>
                    <a:pt x="58" y="3"/>
                    <a:pt x="61" y="2"/>
                    <a:pt x="64" y="2"/>
                  </a:cubicBezTo>
                  <a:cubicBezTo>
                    <a:pt x="67" y="2"/>
                    <a:pt x="70" y="3"/>
                    <a:pt x="73" y="3"/>
                  </a:cubicBezTo>
                  <a:cubicBezTo>
                    <a:pt x="73" y="6"/>
                    <a:pt x="73" y="9"/>
                    <a:pt x="73" y="12"/>
                  </a:cubicBezTo>
                  <a:cubicBezTo>
                    <a:pt x="73" y="13"/>
                    <a:pt x="73" y="14"/>
                    <a:pt x="74" y="14"/>
                  </a:cubicBezTo>
                  <a:cubicBezTo>
                    <a:pt x="80" y="15"/>
                    <a:pt x="86" y="17"/>
                    <a:pt x="92" y="21"/>
                  </a:cubicBezTo>
                  <a:cubicBezTo>
                    <a:pt x="92" y="21"/>
                    <a:pt x="92" y="21"/>
                    <a:pt x="92" y="21"/>
                  </a:cubicBezTo>
                  <a:cubicBezTo>
                    <a:pt x="93" y="21"/>
                    <a:pt x="93" y="21"/>
                    <a:pt x="93" y="21"/>
                  </a:cubicBezTo>
                  <a:cubicBezTo>
                    <a:pt x="96" y="19"/>
                    <a:pt x="98" y="16"/>
                    <a:pt x="100" y="14"/>
                  </a:cubicBezTo>
                  <a:cubicBezTo>
                    <a:pt x="100" y="14"/>
                    <a:pt x="100" y="14"/>
                    <a:pt x="100" y="14"/>
                  </a:cubicBezTo>
                  <a:cubicBezTo>
                    <a:pt x="103" y="16"/>
                    <a:pt x="109" y="23"/>
                    <a:pt x="110" y="23"/>
                  </a:cubicBezTo>
                  <a:cubicBezTo>
                    <a:pt x="110" y="24"/>
                    <a:pt x="111" y="25"/>
                    <a:pt x="112" y="26"/>
                  </a:cubicBezTo>
                  <a:cubicBezTo>
                    <a:pt x="112" y="27"/>
                    <a:pt x="112" y="27"/>
                    <a:pt x="112" y="27"/>
                  </a:cubicBezTo>
                  <a:cubicBezTo>
                    <a:pt x="110" y="29"/>
                    <a:pt x="108" y="31"/>
                    <a:pt x="106" y="33"/>
                  </a:cubicBezTo>
                  <a:cubicBezTo>
                    <a:pt x="105" y="33"/>
                    <a:pt x="105" y="34"/>
                    <a:pt x="106" y="35"/>
                  </a:cubicBezTo>
                  <a:cubicBezTo>
                    <a:pt x="109" y="40"/>
                    <a:pt x="112" y="46"/>
                    <a:pt x="113" y="53"/>
                  </a:cubicBezTo>
                  <a:cubicBezTo>
                    <a:pt x="113" y="53"/>
                    <a:pt x="114" y="54"/>
                    <a:pt x="114" y="54"/>
                  </a:cubicBezTo>
                  <a:cubicBezTo>
                    <a:pt x="117" y="54"/>
                    <a:pt x="120" y="54"/>
                    <a:pt x="123" y="54"/>
                  </a:cubicBezTo>
                  <a:cubicBezTo>
                    <a:pt x="124" y="57"/>
                    <a:pt x="124" y="60"/>
                    <a:pt x="124" y="63"/>
                  </a:cubicBezTo>
                  <a:cubicBezTo>
                    <a:pt x="124" y="65"/>
                    <a:pt x="124" y="68"/>
                    <a:pt x="124" y="71"/>
                  </a:cubicBezTo>
                  <a:cubicBezTo>
                    <a:pt x="123" y="71"/>
                    <a:pt x="123" y="71"/>
                    <a:pt x="122" y="71"/>
                  </a:cubicBezTo>
                  <a:cubicBezTo>
                    <a:pt x="119" y="71"/>
                    <a:pt x="117" y="71"/>
                    <a:pt x="115" y="73"/>
                  </a:cubicBezTo>
                  <a:cubicBezTo>
                    <a:pt x="114" y="73"/>
                    <a:pt x="113" y="75"/>
                    <a:pt x="112" y="76"/>
                  </a:cubicBezTo>
                  <a:cubicBezTo>
                    <a:pt x="110" y="80"/>
                    <a:pt x="109" y="84"/>
                    <a:pt x="106" y="90"/>
                  </a:cubicBezTo>
                  <a:cubicBezTo>
                    <a:pt x="105" y="91"/>
                    <a:pt x="105" y="91"/>
                    <a:pt x="106" y="92"/>
                  </a:cubicBezTo>
                  <a:cubicBezTo>
                    <a:pt x="108" y="94"/>
                    <a:pt x="110" y="96"/>
                    <a:pt x="112" y="98"/>
                  </a:cubicBezTo>
                  <a:cubicBezTo>
                    <a:pt x="109" y="103"/>
                    <a:pt x="105" y="107"/>
                    <a:pt x="100" y="111"/>
                  </a:cubicBezTo>
                  <a:cubicBezTo>
                    <a:pt x="98" y="108"/>
                    <a:pt x="96" y="106"/>
                    <a:pt x="94" y="104"/>
                  </a:cubicBezTo>
                  <a:cubicBezTo>
                    <a:pt x="93" y="104"/>
                    <a:pt x="93" y="104"/>
                    <a:pt x="93" y="104"/>
                  </a:cubicBezTo>
                  <a:cubicBezTo>
                    <a:pt x="92" y="104"/>
                    <a:pt x="92" y="104"/>
                    <a:pt x="92" y="104"/>
                  </a:cubicBezTo>
                  <a:cubicBezTo>
                    <a:pt x="86" y="108"/>
                    <a:pt x="80" y="110"/>
                    <a:pt x="74" y="111"/>
                  </a:cubicBezTo>
                  <a:cubicBezTo>
                    <a:pt x="73" y="112"/>
                    <a:pt x="73" y="112"/>
                    <a:pt x="73" y="113"/>
                  </a:cubicBezTo>
                  <a:cubicBezTo>
                    <a:pt x="73" y="116"/>
                    <a:pt x="73" y="119"/>
                    <a:pt x="73" y="122"/>
                  </a:cubicBezTo>
                  <a:cubicBezTo>
                    <a:pt x="70" y="122"/>
                    <a:pt x="67" y="123"/>
                    <a:pt x="64" y="123"/>
                  </a:cubicBezTo>
                  <a:cubicBezTo>
                    <a:pt x="61" y="123"/>
                    <a:pt x="58" y="122"/>
                    <a:pt x="55" y="122"/>
                  </a:cubicBezTo>
                  <a:cubicBezTo>
                    <a:pt x="55" y="119"/>
                    <a:pt x="55" y="116"/>
                    <a:pt x="55" y="113"/>
                  </a:cubicBezTo>
                  <a:cubicBezTo>
                    <a:pt x="55" y="112"/>
                    <a:pt x="55" y="112"/>
                    <a:pt x="54" y="111"/>
                  </a:cubicBezTo>
                  <a:cubicBezTo>
                    <a:pt x="48" y="110"/>
                    <a:pt x="42" y="108"/>
                    <a:pt x="36" y="104"/>
                  </a:cubicBezTo>
                  <a:cubicBezTo>
                    <a:pt x="36" y="104"/>
                    <a:pt x="36" y="104"/>
                    <a:pt x="36" y="104"/>
                  </a:cubicBezTo>
                  <a:cubicBezTo>
                    <a:pt x="35" y="104"/>
                    <a:pt x="35" y="104"/>
                    <a:pt x="34" y="104"/>
                  </a:cubicBezTo>
                  <a:cubicBezTo>
                    <a:pt x="32" y="106"/>
                    <a:pt x="30" y="108"/>
                    <a:pt x="28" y="111"/>
                  </a:cubicBezTo>
                  <a:cubicBezTo>
                    <a:pt x="28" y="111"/>
                    <a:pt x="28" y="111"/>
                    <a:pt x="28" y="111"/>
                  </a:cubicBezTo>
                  <a:cubicBezTo>
                    <a:pt x="28" y="111"/>
                    <a:pt x="28" y="111"/>
                    <a:pt x="28" y="111"/>
                  </a:cubicBezTo>
                  <a:cubicBezTo>
                    <a:pt x="23" y="107"/>
                    <a:pt x="19" y="103"/>
                    <a:pt x="16" y="98"/>
                  </a:cubicBezTo>
                  <a:cubicBezTo>
                    <a:pt x="18" y="96"/>
                    <a:pt x="20" y="94"/>
                    <a:pt x="22" y="92"/>
                  </a:cubicBezTo>
                  <a:cubicBezTo>
                    <a:pt x="23" y="91"/>
                    <a:pt x="23" y="91"/>
                    <a:pt x="22" y="90"/>
                  </a:cubicBezTo>
                  <a:cubicBezTo>
                    <a:pt x="19" y="85"/>
                    <a:pt x="16" y="79"/>
                    <a:pt x="15" y="72"/>
                  </a:cubicBezTo>
                  <a:cubicBezTo>
                    <a:pt x="15" y="72"/>
                    <a:pt x="14" y="71"/>
                    <a:pt x="14" y="71"/>
                  </a:cubicBezTo>
                  <a:cubicBezTo>
                    <a:pt x="11" y="71"/>
                    <a:pt x="8" y="71"/>
                    <a:pt x="5" y="71"/>
                  </a:cubicBezTo>
                  <a:cubicBezTo>
                    <a:pt x="4" y="68"/>
                    <a:pt x="4" y="66"/>
                    <a:pt x="4" y="63"/>
                  </a:cubicBezTo>
                  <a:cubicBezTo>
                    <a:pt x="4" y="60"/>
                    <a:pt x="4" y="57"/>
                    <a:pt x="5" y="54"/>
                  </a:cubicBezTo>
                  <a:cubicBezTo>
                    <a:pt x="8" y="54"/>
                    <a:pt x="11" y="54"/>
                    <a:pt x="14" y="54"/>
                  </a:cubicBezTo>
                  <a:cubicBezTo>
                    <a:pt x="14" y="54"/>
                    <a:pt x="15" y="53"/>
                    <a:pt x="15" y="53"/>
                  </a:cubicBezTo>
                  <a:cubicBezTo>
                    <a:pt x="17" y="46"/>
                    <a:pt x="19" y="40"/>
                    <a:pt x="23" y="35"/>
                  </a:cubicBezTo>
                  <a:cubicBezTo>
                    <a:pt x="23" y="34"/>
                    <a:pt x="23" y="33"/>
                    <a:pt x="22" y="33"/>
                  </a:cubicBezTo>
                  <a:cubicBezTo>
                    <a:pt x="20" y="31"/>
                    <a:pt x="18" y="29"/>
                    <a:pt x="16" y="27"/>
                  </a:cubicBezTo>
                  <a:cubicBezTo>
                    <a:pt x="20" y="22"/>
                    <a:pt x="24" y="18"/>
                    <a:pt x="28" y="14"/>
                  </a:cubicBezTo>
                  <a:cubicBezTo>
                    <a:pt x="30" y="16"/>
                    <a:pt x="33" y="19"/>
                    <a:pt x="35" y="21"/>
                  </a:cubicBezTo>
                  <a:cubicBezTo>
                    <a:pt x="35" y="21"/>
                    <a:pt x="35" y="21"/>
                    <a:pt x="36" y="21"/>
                  </a:cubicBezTo>
                  <a:moveTo>
                    <a:pt x="64" y="0"/>
                  </a:moveTo>
                  <a:cubicBezTo>
                    <a:pt x="61" y="0"/>
                    <a:pt x="57" y="0"/>
                    <a:pt x="54" y="0"/>
                  </a:cubicBezTo>
                  <a:cubicBezTo>
                    <a:pt x="53" y="1"/>
                    <a:pt x="52" y="1"/>
                    <a:pt x="52" y="2"/>
                  </a:cubicBezTo>
                  <a:cubicBezTo>
                    <a:pt x="52" y="5"/>
                    <a:pt x="52" y="8"/>
                    <a:pt x="52" y="11"/>
                  </a:cubicBezTo>
                  <a:cubicBezTo>
                    <a:pt x="47" y="12"/>
                    <a:pt x="41" y="15"/>
                    <a:pt x="36" y="18"/>
                  </a:cubicBezTo>
                  <a:cubicBezTo>
                    <a:pt x="34" y="16"/>
                    <a:pt x="32" y="14"/>
                    <a:pt x="30" y="11"/>
                  </a:cubicBezTo>
                  <a:cubicBezTo>
                    <a:pt x="29" y="11"/>
                    <a:pt x="29" y="11"/>
                    <a:pt x="28" y="11"/>
                  </a:cubicBezTo>
                  <a:cubicBezTo>
                    <a:pt x="28" y="11"/>
                    <a:pt x="28" y="11"/>
                    <a:pt x="28" y="11"/>
                  </a:cubicBezTo>
                  <a:cubicBezTo>
                    <a:pt x="22" y="15"/>
                    <a:pt x="17" y="20"/>
                    <a:pt x="13" y="26"/>
                  </a:cubicBezTo>
                  <a:cubicBezTo>
                    <a:pt x="13" y="26"/>
                    <a:pt x="13" y="27"/>
                    <a:pt x="13" y="27"/>
                  </a:cubicBezTo>
                  <a:cubicBezTo>
                    <a:pt x="13" y="27"/>
                    <a:pt x="13" y="27"/>
                    <a:pt x="13" y="27"/>
                  </a:cubicBezTo>
                  <a:cubicBezTo>
                    <a:pt x="13" y="30"/>
                    <a:pt x="12" y="33"/>
                    <a:pt x="12" y="36"/>
                  </a:cubicBezTo>
                  <a:cubicBezTo>
                    <a:pt x="12" y="36"/>
                    <a:pt x="12" y="36"/>
                    <a:pt x="12" y="36"/>
                  </a:cubicBezTo>
                  <a:cubicBezTo>
                    <a:pt x="12" y="36"/>
                    <a:pt x="12" y="36"/>
                    <a:pt x="12" y="36"/>
                  </a:cubicBezTo>
                  <a:cubicBezTo>
                    <a:pt x="11" y="36"/>
                    <a:pt x="11" y="36"/>
                    <a:pt x="11" y="36"/>
                  </a:cubicBezTo>
                  <a:cubicBezTo>
                    <a:pt x="12" y="37"/>
                    <a:pt x="12" y="37"/>
                    <a:pt x="12" y="37"/>
                  </a:cubicBezTo>
                  <a:cubicBezTo>
                    <a:pt x="11" y="38"/>
                    <a:pt x="11" y="38"/>
                    <a:pt x="11" y="38"/>
                  </a:cubicBezTo>
                  <a:cubicBezTo>
                    <a:pt x="11" y="38"/>
                    <a:pt x="12" y="39"/>
                    <a:pt x="12" y="39"/>
                  </a:cubicBezTo>
                  <a:cubicBezTo>
                    <a:pt x="13" y="40"/>
                    <a:pt x="14" y="41"/>
                    <a:pt x="15" y="43"/>
                  </a:cubicBezTo>
                  <a:cubicBezTo>
                    <a:pt x="14" y="45"/>
                    <a:pt x="13" y="48"/>
                    <a:pt x="13" y="51"/>
                  </a:cubicBezTo>
                  <a:cubicBezTo>
                    <a:pt x="10" y="51"/>
                    <a:pt x="6" y="51"/>
                    <a:pt x="3" y="51"/>
                  </a:cubicBezTo>
                  <a:cubicBezTo>
                    <a:pt x="3" y="51"/>
                    <a:pt x="2" y="51"/>
                    <a:pt x="2" y="52"/>
                  </a:cubicBezTo>
                  <a:cubicBezTo>
                    <a:pt x="2" y="53"/>
                    <a:pt x="2" y="53"/>
                    <a:pt x="2" y="54"/>
                  </a:cubicBezTo>
                  <a:cubicBezTo>
                    <a:pt x="1" y="54"/>
                    <a:pt x="1" y="54"/>
                    <a:pt x="1" y="55"/>
                  </a:cubicBezTo>
                  <a:cubicBezTo>
                    <a:pt x="0" y="59"/>
                    <a:pt x="0" y="66"/>
                    <a:pt x="0" y="72"/>
                  </a:cubicBezTo>
                  <a:cubicBezTo>
                    <a:pt x="0" y="77"/>
                    <a:pt x="0" y="81"/>
                    <a:pt x="1" y="84"/>
                  </a:cubicBezTo>
                  <a:cubicBezTo>
                    <a:pt x="1" y="85"/>
                    <a:pt x="1" y="85"/>
                    <a:pt x="1" y="85"/>
                  </a:cubicBezTo>
                  <a:cubicBezTo>
                    <a:pt x="1" y="85"/>
                    <a:pt x="1" y="85"/>
                    <a:pt x="1" y="85"/>
                  </a:cubicBezTo>
                  <a:cubicBezTo>
                    <a:pt x="1" y="85"/>
                    <a:pt x="2" y="85"/>
                    <a:pt x="2" y="85"/>
                  </a:cubicBezTo>
                  <a:cubicBezTo>
                    <a:pt x="5" y="85"/>
                    <a:pt x="8" y="85"/>
                    <a:pt x="11" y="85"/>
                  </a:cubicBezTo>
                  <a:cubicBezTo>
                    <a:pt x="12" y="89"/>
                    <a:pt x="13" y="92"/>
                    <a:pt x="15" y="95"/>
                  </a:cubicBezTo>
                  <a:cubicBezTo>
                    <a:pt x="14" y="96"/>
                    <a:pt x="14" y="96"/>
                    <a:pt x="13" y="97"/>
                  </a:cubicBezTo>
                  <a:cubicBezTo>
                    <a:pt x="13" y="97"/>
                    <a:pt x="12" y="98"/>
                    <a:pt x="12" y="98"/>
                  </a:cubicBezTo>
                  <a:cubicBezTo>
                    <a:pt x="12" y="99"/>
                    <a:pt x="12" y="99"/>
                    <a:pt x="12" y="99"/>
                  </a:cubicBezTo>
                  <a:cubicBezTo>
                    <a:pt x="12" y="102"/>
                    <a:pt x="12" y="106"/>
                    <a:pt x="11" y="109"/>
                  </a:cubicBezTo>
                  <a:cubicBezTo>
                    <a:pt x="11" y="109"/>
                    <a:pt x="11" y="109"/>
                    <a:pt x="11" y="109"/>
                  </a:cubicBezTo>
                  <a:cubicBezTo>
                    <a:pt x="11" y="110"/>
                    <a:pt x="11" y="110"/>
                    <a:pt x="11" y="110"/>
                  </a:cubicBezTo>
                  <a:cubicBezTo>
                    <a:pt x="11" y="111"/>
                    <a:pt x="12" y="112"/>
                    <a:pt x="12" y="112"/>
                  </a:cubicBezTo>
                  <a:cubicBezTo>
                    <a:pt x="13" y="112"/>
                    <a:pt x="13" y="112"/>
                    <a:pt x="13" y="112"/>
                  </a:cubicBezTo>
                  <a:cubicBezTo>
                    <a:pt x="16" y="117"/>
                    <a:pt x="20" y="121"/>
                    <a:pt x="25" y="125"/>
                  </a:cubicBezTo>
                  <a:cubicBezTo>
                    <a:pt x="26" y="125"/>
                    <a:pt x="26" y="125"/>
                    <a:pt x="27" y="125"/>
                  </a:cubicBezTo>
                  <a:cubicBezTo>
                    <a:pt x="27" y="125"/>
                    <a:pt x="27" y="125"/>
                    <a:pt x="27" y="125"/>
                  </a:cubicBezTo>
                  <a:cubicBezTo>
                    <a:pt x="28" y="125"/>
                    <a:pt x="28" y="125"/>
                    <a:pt x="28" y="125"/>
                  </a:cubicBezTo>
                  <a:cubicBezTo>
                    <a:pt x="30" y="123"/>
                    <a:pt x="32" y="121"/>
                    <a:pt x="35" y="119"/>
                  </a:cubicBezTo>
                  <a:cubicBezTo>
                    <a:pt x="40" y="122"/>
                    <a:pt x="44" y="124"/>
                    <a:pt x="50" y="125"/>
                  </a:cubicBezTo>
                  <a:cubicBezTo>
                    <a:pt x="50" y="129"/>
                    <a:pt x="51" y="131"/>
                    <a:pt x="51" y="135"/>
                  </a:cubicBezTo>
                  <a:cubicBezTo>
                    <a:pt x="51" y="136"/>
                    <a:pt x="52" y="136"/>
                    <a:pt x="53" y="136"/>
                  </a:cubicBezTo>
                  <a:cubicBezTo>
                    <a:pt x="56" y="137"/>
                    <a:pt x="59" y="137"/>
                    <a:pt x="63" y="137"/>
                  </a:cubicBezTo>
                  <a:cubicBezTo>
                    <a:pt x="66" y="137"/>
                    <a:pt x="70" y="137"/>
                    <a:pt x="73" y="136"/>
                  </a:cubicBezTo>
                  <a:cubicBezTo>
                    <a:pt x="74" y="136"/>
                    <a:pt x="75" y="135"/>
                    <a:pt x="75" y="135"/>
                  </a:cubicBezTo>
                  <a:cubicBezTo>
                    <a:pt x="75" y="132"/>
                    <a:pt x="75" y="129"/>
                    <a:pt x="76" y="125"/>
                  </a:cubicBezTo>
                  <a:cubicBezTo>
                    <a:pt x="81" y="124"/>
                    <a:pt x="86" y="122"/>
                    <a:pt x="91" y="119"/>
                  </a:cubicBezTo>
                  <a:cubicBezTo>
                    <a:pt x="93" y="121"/>
                    <a:pt x="96" y="123"/>
                    <a:pt x="98" y="125"/>
                  </a:cubicBezTo>
                  <a:cubicBezTo>
                    <a:pt x="98" y="125"/>
                    <a:pt x="98" y="126"/>
                    <a:pt x="99" y="126"/>
                  </a:cubicBezTo>
                  <a:cubicBezTo>
                    <a:pt x="99" y="126"/>
                    <a:pt x="99" y="125"/>
                    <a:pt x="100" y="125"/>
                  </a:cubicBezTo>
                  <a:cubicBezTo>
                    <a:pt x="105" y="121"/>
                    <a:pt x="110" y="116"/>
                    <a:pt x="114" y="111"/>
                  </a:cubicBezTo>
                  <a:cubicBezTo>
                    <a:pt x="115" y="110"/>
                    <a:pt x="115" y="110"/>
                    <a:pt x="115" y="110"/>
                  </a:cubicBezTo>
                  <a:cubicBezTo>
                    <a:pt x="115" y="106"/>
                    <a:pt x="115" y="103"/>
                    <a:pt x="116" y="98"/>
                  </a:cubicBezTo>
                  <a:cubicBezTo>
                    <a:pt x="116" y="98"/>
                    <a:pt x="116" y="98"/>
                    <a:pt x="116" y="98"/>
                  </a:cubicBezTo>
                  <a:cubicBezTo>
                    <a:pt x="116" y="98"/>
                    <a:pt x="116" y="98"/>
                    <a:pt x="116" y="98"/>
                  </a:cubicBezTo>
                  <a:cubicBezTo>
                    <a:pt x="115" y="97"/>
                    <a:pt x="115" y="97"/>
                    <a:pt x="115" y="97"/>
                  </a:cubicBezTo>
                  <a:cubicBezTo>
                    <a:pt x="115" y="97"/>
                    <a:pt x="115" y="97"/>
                    <a:pt x="115" y="97"/>
                  </a:cubicBezTo>
                  <a:cubicBezTo>
                    <a:pt x="114" y="96"/>
                    <a:pt x="113" y="95"/>
                    <a:pt x="112" y="94"/>
                  </a:cubicBezTo>
                  <a:cubicBezTo>
                    <a:pt x="114" y="90"/>
                    <a:pt x="115" y="88"/>
                    <a:pt x="116" y="87"/>
                  </a:cubicBezTo>
                  <a:cubicBezTo>
                    <a:pt x="117" y="86"/>
                    <a:pt x="117" y="86"/>
                    <a:pt x="117" y="86"/>
                  </a:cubicBezTo>
                  <a:cubicBezTo>
                    <a:pt x="118" y="85"/>
                    <a:pt x="119" y="85"/>
                    <a:pt x="120" y="85"/>
                  </a:cubicBezTo>
                  <a:cubicBezTo>
                    <a:pt x="120" y="85"/>
                    <a:pt x="120" y="85"/>
                    <a:pt x="120" y="85"/>
                  </a:cubicBezTo>
                  <a:cubicBezTo>
                    <a:pt x="121" y="85"/>
                    <a:pt x="122" y="85"/>
                    <a:pt x="124" y="85"/>
                  </a:cubicBezTo>
                  <a:cubicBezTo>
                    <a:pt x="124" y="85"/>
                    <a:pt x="124" y="85"/>
                    <a:pt x="124" y="85"/>
                  </a:cubicBezTo>
                  <a:cubicBezTo>
                    <a:pt x="124" y="85"/>
                    <a:pt x="125" y="85"/>
                    <a:pt x="125" y="84"/>
                  </a:cubicBezTo>
                  <a:cubicBezTo>
                    <a:pt x="126" y="80"/>
                    <a:pt x="126" y="77"/>
                    <a:pt x="126" y="73"/>
                  </a:cubicBezTo>
                  <a:cubicBezTo>
                    <a:pt x="127" y="69"/>
                    <a:pt x="127" y="66"/>
                    <a:pt x="127" y="63"/>
                  </a:cubicBezTo>
                  <a:cubicBezTo>
                    <a:pt x="127" y="59"/>
                    <a:pt x="127" y="56"/>
                    <a:pt x="126" y="52"/>
                  </a:cubicBezTo>
                  <a:cubicBezTo>
                    <a:pt x="126" y="51"/>
                    <a:pt x="125" y="51"/>
                    <a:pt x="125" y="51"/>
                  </a:cubicBezTo>
                  <a:cubicBezTo>
                    <a:pt x="122" y="51"/>
                    <a:pt x="119" y="51"/>
                    <a:pt x="116" y="51"/>
                  </a:cubicBezTo>
                  <a:cubicBezTo>
                    <a:pt x="115" y="47"/>
                    <a:pt x="114" y="44"/>
                    <a:pt x="112" y="40"/>
                  </a:cubicBezTo>
                  <a:cubicBezTo>
                    <a:pt x="113" y="40"/>
                    <a:pt x="113" y="39"/>
                    <a:pt x="114" y="39"/>
                  </a:cubicBezTo>
                  <a:cubicBezTo>
                    <a:pt x="115" y="39"/>
                    <a:pt x="115" y="38"/>
                    <a:pt x="115" y="37"/>
                  </a:cubicBezTo>
                  <a:cubicBezTo>
                    <a:pt x="115" y="36"/>
                    <a:pt x="115" y="35"/>
                    <a:pt x="115" y="34"/>
                  </a:cubicBezTo>
                  <a:cubicBezTo>
                    <a:pt x="115" y="32"/>
                    <a:pt x="115" y="30"/>
                    <a:pt x="115" y="29"/>
                  </a:cubicBezTo>
                  <a:cubicBezTo>
                    <a:pt x="115" y="28"/>
                    <a:pt x="116" y="28"/>
                    <a:pt x="116" y="28"/>
                  </a:cubicBezTo>
                  <a:cubicBezTo>
                    <a:pt x="115" y="27"/>
                    <a:pt x="115" y="27"/>
                    <a:pt x="115" y="27"/>
                  </a:cubicBezTo>
                  <a:cubicBezTo>
                    <a:pt x="116" y="27"/>
                    <a:pt x="116" y="26"/>
                    <a:pt x="115" y="26"/>
                  </a:cubicBezTo>
                  <a:cubicBezTo>
                    <a:pt x="115" y="26"/>
                    <a:pt x="115" y="26"/>
                    <a:pt x="115" y="26"/>
                  </a:cubicBezTo>
                  <a:cubicBezTo>
                    <a:pt x="115" y="25"/>
                    <a:pt x="115" y="25"/>
                    <a:pt x="114" y="24"/>
                  </a:cubicBezTo>
                  <a:cubicBezTo>
                    <a:pt x="114" y="24"/>
                    <a:pt x="114" y="24"/>
                    <a:pt x="114" y="24"/>
                  </a:cubicBezTo>
                  <a:cubicBezTo>
                    <a:pt x="113" y="23"/>
                    <a:pt x="113" y="22"/>
                    <a:pt x="112" y="21"/>
                  </a:cubicBezTo>
                  <a:cubicBezTo>
                    <a:pt x="112" y="21"/>
                    <a:pt x="111" y="20"/>
                    <a:pt x="110" y="19"/>
                  </a:cubicBezTo>
                  <a:cubicBezTo>
                    <a:pt x="108" y="18"/>
                    <a:pt x="106" y="16"/>
                    <a:pt x="105" y="14"/>
                  </a:cubicBezTo>
                  <a:cubicBezTo>
                    <a:pt x="104" y="13"/>
                    <a:pt x="103" y="13"/>
                    <a:pt x="102" y="12"/>
                  </a:cubicBezTo>
                  <a:cubicBezTo>
                    <a:pt x="102" y="12"/>
                    <a:pt x="101" y="12"/>
                    <a:pt x="101" y="11"/>
                  </a:cubicBezTo>
                  <a:cubicBezTo>
                    <a:pt x="101" y="11"/>
                    <a:pt x="101" y="11"/>
                    <a:pt x="100" y="11"/>
                  </a:cubicBezTo>
                  <a:cubicBezTo>
                    <a:pt x="100" y="11"/>
                    <a:pt x="100" y="11"/>
                    <a:pt x="100" y="11"/>
                  </a:cubicBezTo>
                  <a:cubicBezTo>
                    <a:pt x="100" y="11"/>
                    <a:pt x="99" y="11"/>
                    <a:pt x="99" y="11"/>
                  </a:cubicBezTo>
                  <a:cubicBezTo>
                    <a:pt x="99" y="11"/>
                    <a:pt x="99" y="11"/>
                    <a:pt x="99" y="11"/>
                  </a:cubicBezTo>
                  <a:cubicBezTo>
                    <a:pt x="97" y="14"/>
                    <a:pt x="94" y="16"/>
                    <a:pt x="92" y="18"/>
                  </a:cubicBezTo>
                  <a:cubicBezTo>
                    <a:pt x="87" y="15"/>
                    <a:pt x="82" y="12"/>
                    <a:pt x="76" y="11"/>
                  </a:cubicBezTo>
                  <a:cubicBezTo>
                    <a:pt x="76" y="8"/>
                    <a:pt x="76" y="5"/>
                    <a:pt x="76" y="2"/>
                  </a:cubicBezTo>
                  <a:cubicBezTo>
                    <a:pt x="76" y="1"/>
                    <a:pt x="75" y="1"/>
                    <a:pt x="74" y="0"/>
                  </a:cubicBezTo>
                  <a:cubicBezTo>
                    <a:pt x="71" y="0"/>
                    <a:pt x="68" y="0"/>
                    <a:pt x="64"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1" name="Freeform 743"/>
            <p:cNvSpPr>
              <a:spLocks noEditPoints="1"/>
            </p:cNvSpPr>
            <p:nvPr/>
          </p:nvSpPr>
          <p:spPr bwMode="auto">
            <a:xfrm>
              <a:off x="3300" y="1114"/>
              <a:ext cx="140" cy="140"/>
            </a:xfrm>
            <a:custGeom>
              <a:avLst/>
              <a:gdLst>
                <a:gd name="T0" fmla="*/ 56 w 59"/>
                <a:gd name="T1" fmla="*/ 30 h 59"/>
                <a:gd name="T2" fmla="*/ 54 w 59"/>
                <a:gd name="T3" fmla="*/ 29 h 59"/>
                <a:gd name="T4" fmla="*/ 55 w 59"/>
                <a:gd name="T5" fmla="*/ 28 h 59"/>
                <a:gd name="T6" fmla="*/ 53 w 59"/>
                <a:gd name="T7" fmla="*/ 26 h 59"/>
                <a:gd name="T8" fmla="*/ 53 w 59"/>
                <a:gd name="T9" fmla="*/ 26 h 59"/>
                <a:gd name="T10" fmla="*/ 54 w 59"/>
                <a:gd name="T11" fmla="*/ 21 h 59"/>
                <a:gd name="T12" fmla="*/ 51 w 59"/>
                <a:gd name="T13" fmla="*/ 21 h 59"/>
                <a:gd name="T14" fmla="*/ 53 w 59"/>
                <a:gd name="T15" fmla="*/ 20 h 59"/>
                <a:gd name="T16" fmla="*/ 49 w 59"/>
                <a:gd name="T17" fmla="*/ 19 h 59"/>
                <a:gd name="T18" fmla="*/ 50 w 59"/>
                <a:gd name="T19" fmla="*/ 20 h 59"/>
                <a:gd name="T20" fmla="*/ 46 w 59"/>
                <a:gd name="T21" fmla="*/ 16 h 59"/>
                <a:gd name="T22" fmla="*/ 48 w 59"/>
                <a:gd name="T23" fmla="*/ 18 h 59"/>
                <a:gd name="T24" fmla="*/ 47 w 59"/>
                <a:gd name="T25" fmla="*/ 11 h 59"/>
                <a:gd name="T26" fmla="*/ 45 w 59"/>
                <a:gd name="T27" fmla="*/ 15 h 59"/>
                <a:gd name="T28" fmla="*/ 3 w 59"/>
                <a:gd name="T29" fmla="*/ 28 h 59"/>
                <a:gd name="T30" fmla="*/ 12 w 59"/>
                <a:gd name="T31" fmla="*/ 16 h 59"/>
                <a:gd name="T32" fmla="*/ 45 w 59"/>
                <a:gd name="T33" fmla="*/ 19 h 59"/>
                <a:gd name="T34" fmla="*/ 53 w 59"/>
                <a:gd name="T35" fmla="*/ 41 h 59"/>
                <a:gd name="T36" fmla="*/ 30 w 59"/>
                <a:gd name="T37" fmla="*/ 56 h 59"/>
                <a:gd name="T38" fmla="*/ 40 w 59"/>
                <a:gd name="T39" fmla="*/ 12 h 59"/>
                <a:gd name="T40" fmla="*/ 46 w 59"/>
                <a:gd name="T41" fmla="*/ 10 h 59"/>
                <a:gd name="T42" fmla="*/ 6 w 59"/>
                <a:gd name="T43" fmla="*/ 17 h 59"/>
                <a:gd name="T44" fmla="*/ 9 w 59"/>
                <a:gd name="T45" fmla="*/ 15 h 59"/>
                <a:gd name="T46" fmla="*/ 15 w 59"/>
                <a:gd name="T47" fmla="*/ 7 h 59"/>
                <a:gd name="T48" fmla="*/ 39 w 59"/>
                <a:gd name="T49" fmla="*/ 11 h 59"/>
                <a:gd name="T50" fmla="*/ 43 w 59"/>
                <a:gd name="T51" fmla="*/ 8 h 59"/>
                <a:gd name="T52" fmla="*/ 34 w 59"/>
                <a:gd name="T53" fmla="*/ 9 h 59"/>
                <a:gd name="T54" fmla="*/ 41 w 59"/>
                <a:gd name="T55" fmla="*/ 6 h 59"/>
                <a:gd name="T56" fmla="*/ 31 w 59"/>
                <a:gd name="T57" fmla="*/ 8 h 59"/>
                <a:gd name="T58" fmla="*/ 36 w 59"/>
                <a:gd name="T59" fmla="*/ 5 h 59"/>
                <a:gd name="T60" fmla="*/ 19 w 59"/>
                <a:gd name="T61" fmla="*/ 5 h 59"/>
                <a:gd name="T62" fmla="*/ 13 w 59"/>
                <a:gd name="T63" fmla="*/ 12 h 59"/>
                <a:gd name="T64" fmla="*/ 34 w 59"/>
                <a:gd name="T65" fmla="*/ 3 h 59"/>
                <a:gd name="T66" fmla="*/ 27 w 59"/>
                <a:gd name="T67" fmla="*/ 8 h 59"/>
                <a:gd name="T68" fmla="*/ 26 w 59"/>
                <a:gd name="T69" fmla="*/ 3 h 59"/>
                <a:gd name="T70" fmla="*/ 19 w 59"/>
                <a:gd name="T71" fmla="*/ 9 h 59"/>
                <a:gd name="T72" fmla="*/ 29 w 59"/>
                <a:gd name="T73" fmla="*/ 3 h 59"/>
                <a:gd name="T74" fmla="*/ 23 w 59"/>
                <a:gd name="T75" fmla="*/ 8 h 59"/>
                <a:gd name="T76" fmla="*/ 12 w 59"/>
                <a:gd name="T77" fmla="*/ 5 h 59"/>
                <a:gd name="T78" fmla="*/ 30 w 59"/>
                <a:gd name="T79" fmla="*/ 59 h 59"/>
                <a:gd name="T80" fmla="*/ 45 w 59"/>
                <a:gd name="T81" fmla="*/ 54 h 59"/>
                <a:gd name="T82" fmla="*/ 46 w 59"/>
                <a:gd name="T83" fmla="*/ 53 h 59"/>
                <a:gd name="T84" fmla="*/ 48 w 59"/>
                <a:gd name="T85" fmla="*/ 52 h 59"/>
                <a:gd name="T86" fmla="*/ 48 w 59"/>
                <a:gd name="T87" fmla="*/ 52 h 59"/>
                <a:gd name="T88" fmla="*/ 48 w 59"/>
                <a:gd name="T89" fmla="*/ 52 h 59"/>
                <a:gd name="T90" fmla="*/ 48 w 59"/>
                <a:gd name="T91" fmla="*/ 52 h 59"/>
                <a:gd name="T92" fmla="*/ 59 w 59"/>
                <a:gd name="T93" fmla="*/ 31 h 59"/>
                <a:gd name="T94" fmla="*/ 29 w 59"/>
                <a:gd name="T95"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9" h="59">
                  <a:moveTo>
                    <a:pt x="56" y="32"/>
                  </a:moveTo>
                  <a:cubicBezTo>
                    <a:pt x="55" y="32"/>
                    <a:pt x="55" y="31"/>
                    <a:pt x="55" y="30"/>
                  </a:cubicBezTo>
                  <a:cubicBezTo>
                    <a:pt x="56" y="30"/>
                    <a:pt x="56" y="30"/>
                    <a:pt x="56" y="30"/>
                  </a:cubicBezTo>
                  <a:cubicBezTo>
                    <a:pt x="56" y="31"/>
                    <a:pt x="56" y="31"/>
                    <a:pt x="56" y="31"/>
                  </a:cubicBezTo>
                  <a:cubicBezTo>
                    <a:pt x="56" y="31"/>
                    <a:pt x="56" y="32"/>
                    <a:pt x="56" y="32"/>
                  </a:cubicBezTo>
                  <a:moveTo>
                    <a:pt x="54" y="29"/>
                  </a:moveTo>
                  <a:cubicBezTo>
                    <a:pt x="54" y="28"/>
                    <a:pt x="54" y="28"/>
                    <a:pt x="54" y="28"/>
                  </a:cubicBezTo>
                  <a:cubicBezTo>
                    <a:pt x="54" y="27"/>
                    <a:pt x="55" y="27"/>
                    <a:pt x="55" y="27"/>
                  </a:cubicBezTo>
                  <a:cubicBezTo>
                    <a:pt x="55" y="27"/>
                    <a:pt x="55" y="28"/>
                    <a:pt x="55" y="28"/>
                  </a:cubicBezTo>
                  <a:cubicBezTo>
                    <a:pt x="54" y="29"/>
                    <a:pt x="54" y="29"/>
                    <a:pt x="54" y="29"/>
                  </a:cubicBezTo>
                  <a:moveTo>
                    <a:pt x="53" y="26"/>
                  </a:moveTo>
                  <a:cubicBezTo>
                    <a:pt x="53" y="26"/>
                    <a:pt x="53" y="26"/>
                    <a:pt x="53" y="26"/>
                  </a:cubicBezTo>
                  <a:cubicBezTo>
                    <a:pt x="54" y="25"/>
                    <a:pt x="54" y="25"/>
                    <a:pt x="55" y="25"/>
                  </a:cubicBezTo>
                  <a:cubicBezTo>
                    <a:pt x="55" y="25"/>
                    <a:pt x="55" y="25"/>
                    <a:pt x="55" y="25"/>
                  </a:cubicBezTo>
                  <a:cubicBezTo>
                    <a:pt x="55" y="26"/>
                    <a:pt x="54" y="26"/>
                    <a:pt x="53" y="26"/>
                  </a:cubicBezTo>
                  <a:moveTo>
                    <a:pt x="52" y="24"/>
                  </a:moveTo>
                  <a:cubicBezTo>
                    <a:pt x="52" y="24"/>
                    <a:pt x="52" y="23"/>
                    <a:pt x="52" y="23"/>
                  </a:cubicBezTo>
                  <a:cubicBezTo>
                    <a:pt x="52" y="22"/>
                    <a:pt x="53" y="22"/>
                    <a:pt x="54" y="21"/>
                  </a:cubicBezTo>
                  <a:cubicBezTo>
                    <a:pt x="54" y="22"/>
                    <a:pt x="54" y="22"/>
                    <a:pt x="54" y="23"/>
                  </a:cubicBezTo>
                  <a:cubicBezTo>
                    <a:pt x="54" y="23"/>
                    <a:pt x="53" y="24"/>
                    <a:pt x="52" y="24"/>
                  </a:cubicBezTo>
                  <a:moveTo>
                    <a:pt x="51" y="21"/>
                  </a:moveTo>
                  <a:cubicBezTo>
                    <a:pt x="50" y="21"/>
                    <a:pt x="50" y="21"/>
                    <a:pt x="50" y="21"/>
                  </a:cubicBezTo>
                  <a:cubicBezTo>
                    <a:pt x="51" y="20"/>
                    <a:pt x="52" y="20"/>
                    <a:pt x="53" y="19"/>
                  </a:cubicBezTo>
                  <a:cubicBezTo>
                    <a:pt x="53" y="20"/>
                    <a:pt x="53" y="20"/>
                    <a:pt x="53" y="20"/>
                  </a:cubicBezTo>
                  <a:cubicBezTo>
                    <a:pt x="52" y="20"/>
                    <a:pt x="52" y="21"/>
                    <a:pt x="51" y="21"/>
                  </a:cubicBezTo>
                  <a:moveTo>
                    <a:pt x="50" y="20"/>
                  </a:moveTo>
                  <a:cubicBezTo>
                    <a:pt x="49" y="19"/>
                    <a:pt x="49" y="19"/>
                    <a:pt x="49" y="19"/>
                  </a:cubicBezTo>
                  <a:cubicBezTo>
                    <a:pt x="50" y="18"/>
                    <a:pt x="51" y="18"/>
                    <a:pt x="52" y="17"/>
                  </a:cubicBezTo>
                  <a:cubicBezTo>
                    <a:pt x="52" y="17"/>
                    <a:pt x="52" y="18"/>
                    <a:pt x="52" y="18"/>
                  </a:cubicBezTo>
                  <a:cubicBezTo>
                    <a:pt x="51" y="19"/>
                    <a:pt x="50" y="19"/>
                    <a:pt x="50" y="20"/>
                  </a:cubicBezTo>
                  <a:moveTo>
                    <a:pt x="48" y="18"/>
                  </a:moveTo>
                  <a:cubicBezTo>
                    <a:pt x="48" y="17"/>
                    <a:pt x="48" y="17"/>
                    <a:pt x="48" y="17"/>
                  </a:cubicBezTo>
                  <a:cubicBezTo>
                    <a:pt x="47" y="17"/>
                    <a:pt x="47" y="17"/>
                    <a:pt x="46" y="16"/>
                  </a:cubicBezTo>
                  <a:cubicBezTo>
                    <a:pt x="47" y="15"/>
                    <a:pt x="49" y="15"/>
                    <a:pt x="50" y="14"/>
                  </a:cubicBezTo>
                  <a:cubicBezTo>
                    <a:pt x="50" y="15"/>
                    <a:pt x="51" y="15"/>
                    <a:pt x="51" y="16"/>
                  </a:cubicBezTo>
                  <a:cubicBezTo>
                    <a:pt x="50" y="16"/>
                    <a:pt x="49" y="17"/>
                    <a:pt x="48" y="18"/>
                  </a:cubicBezTo>
                  <a:moveTo>
                    <a:pt x="45" y="15"/>
                  </a:moveTo>
                  <a:cubicBezTo>
                    <a:pt x="45" y="15"/>
                    <a:pt x="44" y="14"/>
                    <a:pt x="43" y="14"/>
                  </a:cubicBezTo>
                  <a:cubicBezTo>
                    <a:pt x="45" y="13"/>
                    <a:pt x="46" y="12"/>
                    <a:pt x="47" y="11"/>
                  </a:cubicBezTo>
                  <a:cubicBezTo>
                    <a:pt x="48" y="11"/>
                    <a:pt x="48" y="11"/>
                    <a:pt x="48" y="11"/>
                  </a:cubicBezTo>
                  <a:cubicBezTo>
                    <a:pt x="48" y="12"/>
                    <a:pt x="49" y="12"/>
                    <a:pt x="49" y="13"/>
                  </a:cubicBezTo>
                  <a:cubicBezTo>
                    <a:pt x="48" y="14"/>
                    <a:pt x="46" y="14"/>
                    <a:pt x="45" y="15"/>
                  </a:cubicBezTo>
                  <a:moveTo>
                    <a:pt x="30" y="56"/>
                  </a:moveTo>
                  <a:cubicBezTo>
                    <a:pt x="23" y="56"/>
                    <a:pt x="16" y="52"/>
                    <a:pt x="11" y="47"/>
                  </a:cubicBezTo>
                  <a:cubicBezTo>
                    <a:pt x="6" y="42"/>
                    <a:pt x="3" y="35"/>
                    <a:pt x="3" y="28"/>
                  </a:cubicBezTo>
                  <a:cubicBezTo>
                    <a:pt x="3" y="27"/>
                    <a:pt x="3" y="26"/>
                    <a:pt x="3" y="25"/>
                  </a:cubicBezTo>
                  <a:cubicBezTo>
                    <a:pt x="4" y="24"/>
                    <a:pt x="4" y="24"/>
                    <a:pt x="4" y="24"/>
                  </a:cubicBezTo>
                  <a:cubicBezTo>
                    <a:pt x="6" y="21"/>
                    <a:pt x="8" y="18"/>
                    <a:pt x="12" y="16"/>
                  </a:cubicBezTo>
                  <a:cubicBezTo>
                    <a:pt x="17" y="12"/>
                    <a:pt x="22" y="11"/>
                    <a:pt x="27" y="11"/>
                  </a:cubicBezTo>
                  <a:cubicBezTo>
                    <a:pt x="27" y="11"/>
                    <a:pt x="27" y="11"/>
                    <a:pt x="27" y="11"/>
                  </a:cubicBezTo>
                  <a:cubicBezTo>
                    <a:pt x="34" y="11"/>
                    <a:pt x="41" y="14"/>
                    <a:pt x="45" y="19"/>
                  </a:cubicBezTo>
                  <a:cubicBezTo>
                    <a:pt x="50" y="25"/>
                    <a:pt x="53" y="32"/>
                    <a:pt x="53" y="39"/>
                  </a:cubicBezTo>
                  <a:cubicBezTo>
                    <a:pt x="53" y="39"/>
                    <a:pt x="53" y="40"/>
                    <a:pt x="53" y="41"/>
                  </a:cubicBezTo>
                  <a:cubicBezTo>
                    <a:pt x="53" y="41"/>
                    <a:pt x="53" y="41"/>
                    <a:pt x="53" y="41"/>
                  </a:cubicBezTo>
                  <a:cubicBezTo>
                    <a:pt x="52" y="44"/>
                    <a:pt x="49" y="48"/>
                    <a:pt x="45" y="51"/>
                  </a:cubicBezTo>
                  <a:cubicBezTo>
                    <a:pt x="45" y="51"/>
                    <a:pt x="45" y="51"/>
                    <a:pt x="45" y="51"/>
                  </a:cubicBezTo>
                  <a:cubicBezTo>
                    <a:pt x="40" y="54"/>
                    <a:pt x="35" y="56"/>
                    <a:pt x="30" y="56"/>
                  </a:cubicBezTo>
                  <a:cubicBezTo>
                    <a:pt x="30" y="56"/>
                    <a:pt x="30" y="56"/>
                    <a:pt x="30" y="56"/>
                  </a:cubicBezTo>
                  <a:moveTo>
                    <a:pt x="42" y="13"/>
                  </a:moveTo>
                  <a:cubicBezTo>
                    <a:pt x="41" y="12"/>
                    <a:pt x="41" y="12"/>
                    <a:pt x="40" y="12"/>
                  </a:cubicBezTo>
                  <a:cubicBezTo>
                    <a:pt x="42" y="11"/>
                    <a:pt x="43" y="10"/>
                    <a:pt x="45" y="9"/>
                  </a:cubicBezTo>
                  <a:cubicBezTo>
                    <a:pt x="45" y="9"/>
                    <a:pt x="45" y="9"/>
                    <a:pt x="45" y="9"/>
                  </a:cubicBezTo>
                  <a:cubicBezTo>
                    <a:pt x="45" y="9"/>
                    <a:pt x="46" y="9"/>
                    <a:pt x="46" y="10"/>
                  </a:cubicBezTo>
                  <a:cubicBezTo>
                    <a:pt x="45" y="11"/>
                    <a:pt x="43" y="12"/>
                    <a:pt x="42" y="13"/>
                  </a:cubicBezTo>
                  <a:moveTo>
                    <a:pt x="6" y="17"/>
                  </a:moveTo>
                  <a:cubicBezTo>
                    <a:pt x="6" y="17"/>
                    <a:pt x="6" y="17"/>
                    <a:pt x="6" y="17"/>
                  </a:cubicBezTo>
                  <a:cubicBezTo>
                    <a:pt x="8" y="14"/>
                    <a:pt x="11" y="12"/>
                    <a:pt x="13" y="9"/>
                  </a:cubicBezTo>
                  <a:cubicBezTo>
                    <a:pt x="14" y="8"/>
                    <a:pt x="14" y="8"/>
                    <a:pt x="14" y="8"/>
                  </a:cubicBezTo>
                  <a:cubicBezTo>
                    <a:pt x="12" y="10"/>
                    <a:pt x="10" y="12"/>
                    <a:pt x="9" y="15"/>
                  </a:cubicBezTo>
                  <a:cubicBezTo>
                    <a:pt x="8" y="15"/>
                    <a:pt x="7" y="16"/>
                    <a:pt x="6" y="17"/>
                  </a:cubicBezTo>
                  <a:moveTo>
                    <a:pt x="14" y="8"/>
                  </a:moveTo>
                  <a:cubicBezTo>
                    <a:pt x="15" y="7"/>
                    <a:pt x="15" y="7"/>
                    <a:pt x="15" y="7"/>
                  </a:cubicBezTo>
                  <a:cubicBezTo>
                    <a:pt x="15" y="7"/>
                    <a:pt x="15" y="7"/>
                    <a:pt x="15" y="7"/>
                  </a:cubicBezTo>
                  <a:cubicBezTo>
                    <a:pt x="15" y="7"/>
                    <a:pt x="14" y="8"/>
                    <a:pt x="14" y="8"/>
                  </a:cubicBezTo>
                  <a:moveTo>
                    <a:pt x="39" y="11"/>
                  </a:moveTo>
                  <a:cubicBezTo>
                    <a:pt x="38" y="10"/>
                    <a:pt x="38" y="10"/>
                    <a:pt x="38" y="10"/>
                  </a:cubicBezTo>
                  <a:cubicBezTo>
                    <a:pt x="39" y="9"/>
                    <a:pt x="41" y="8"/>
                    <a:pt x="42" y="7"/>
                  </a:cubicBezTo>
                  <a:cubicBezTo>
                    <a:pt x="43" y="8"/>
                    <a:pt x="43" y="8"/>
                    <a:pt x="43" y="8"/>
                  </a:cubicBezTo>
                  <a:cubicBezTo>
                    <a:pt x="42" y="9"/>
                    <a:pt x="40" y="10"/>
                    <a:pt x="39" y="11"/>
                  </a:cubicBezTo>
                  <a:moveTo>
                    <a:pt x="36" y="10"/>
                  </a:moveTo>
                  <a:cubicBezTo>
                    <a:pt x="36" y="9"/>
                    <a:pt x="35" y="9"/>
                    <a:pt x="34" y="9"/>
                  </a:cubicBezTo>
                  <a:cubicBezTo>
                    <a:pt x="35" y="8"/>
                    <a:pt x="36" y="7"/>
                    <a:pt x="37" y="6"/>
                  </a:cubicBezTo>
                  <a:cubicBezTo>
                    <a:pt x="38" y="6"/>
                    <a:pt x="38" y="5"/>
                    <a:pt x="39" y="5"/>
                  </a:cubicBezTo>
                  <a:cubicBezTo>
                    <a:pt x="40" y="5"/>
                    <a:pt x="40" y="6"/>
                    <a:pt x="41" y="6"/>
                  </a:cubicBezTo>
                  <a:cubicBezTo>
                    <a:pt x="39" y="7"/>
                    <a:pt x="38" y="8"/>
                    <a:pt x="36" y="10"/>
                  </a:cubicBezTo>
                  <a:moveTo>
                    <a:pt x="33" y="9"/>
                  </a:moveTo>
                  <a:cubicBezTo>
                    <a:pt x="32" y="8"/>
                    <a:pt x="32" y="8"/>
                    <a:pt x="31" y="8"/>
                  </a:cubicBezTo>
                  <a:cubicBezTo>
                    <a:pt x="33" y="7"/>
                    <a:pt x="34" y="5"/>
                    <a:pt x="36" y="4"/>
                  </a:cubicBezTo>
                  <a:cubicBezTo>
                    <a:pt x="36" y="4"/>
                    <a:pt x="37" y="4"/>
                    <a:pt x="37" y="4"/>
                  </a:cubicBezTo>
                  <a:cubicBezTo>
                    <a:pt x="36" y="5"/>
                    <a:pt x="36" y="5"/>
                    <a:pt x="36" y="5"/>
                  </a:cubicBezTo>
                  <a:cubicBezTo>
                    <a:pt x="35" y="6"/>
                    <a:pt x="34" y="7"/>
                    <a:pt x="33" y="9"/>
                  </a:cubicBezTo>
                  <a:moveTo>
                    <a:pt x="13" y="12"/>
                  </a:moveTo>
                  <a:cubicBezTo>
                    <a:pt x="15" y="9"/>
                    <a:pt x="17" y="7"/>
                    <a:pt x="19" y="5"/>
                  </a:cubicBezTo>
                  <a:cubicBezTo>
                    <a:pt x="20" y="4"/>
                    <a:pt x="21" y="4"/>
                    <a:pt x="22" y="4"/>
                  </a:cubicBezTo>
                  <a:cubicBezTo>
                    <a:pt x="20" y="6"/>
                    <a:pt x="18" y="8"/>
                    <a:pt x="15" y="10"/>
                  </a:cubicBezTo>
                  <a:cubicBezTo>
                    <a:pt x="15" y="11"/>
                    <a:pt x="14" y="11"/>
                    <a:pt x="13" y="12"/>
                  </a:cubicBezTo>
                  <a:moveTo>
                    <a:pt x="27" y="8"/>
                  </a:moveTo>
                  <a:cubicBezTo>
                    <a:pt x="28" y="6"/>
                    <a:pt x="30" y="4"/>
                    <a:pt x="32" y="3"/>
                  </a:cubicBezTo>
                  <a:cubicBezTo>
                    <a:pt x="33" y="3"/>
                    <a:pt x="33" y="3"/>
                    <a:pt x="34" y="3"/>
                  </a:cubicBezTo>
                  <a:cubicBezTo>
                    <a:pt x="32" y="5"/>
                    <a:pt x="31" y="6"/>
                    <a:pt x="29" y="8"/>
                  </a:cubicBezTo>
                  <a:cubicBezTo>
                    <a:pt x="28" y="8"/>
                    <a:pt x="28" y="8"/>
                    <a:pt x="27" y="8"/>
                  </a:cubicBezTo>
                  <a:cubicBezTo>
                    <a:pt x="27" y="8"/>
                    <a:pt x="27" y="8"/>
                    <a:pt x="27" y="8"/>
                  </a:cubicBezTo>
                  <a:moveTo>
                    <a:pt x="19" y="9"/>
                  </a:moveTo>
                  <a:cubicBezTo>
                    <a:pt x="21" y="7"/>
                    <a:pt x="23" y="5"/>
                    <a:pt x="25" y="3"/>
                  </a:cubicBezTo>
                  <a:cubicBezTo>
                    <a:pt x="26" y="3"/>
                    <a:pt x="26" y="3"/>
                    <a:pt x="26" y="3"/>
                  </a:cubicBezTo>
                  <a:cubicBezTo>
                    <a:pt x="24" y="5"/>
                    <a:pt x="22" y="7"/>
                    <a:pt x="20" y="9"/>
                  </a:cubicBezTo>
                  <a:cubicBezTo>
                    <a:pt x="20" y="9"/>
                    <a:pt x="20" y="9"/>
                    <a:pt x="20" y="9"/>
                  </a:cubicBezTo>
                  <a:cubicBezTo>
                    <a:pt x="19" y="9"/>
                    <a:pt x="19" y="9"/>
                    <a:pt x="19" y="9"/>
                  </a:cubicBezTo>
                  <a:moveTo>
                    <a:pt x="23" y="8"/>
                  </a:moveTo>
                  <a:cubicBezTo>
                    <a:pt x="25" y="6"/>
                    <a:pt x="27" y="4"/>
                    <a:pt x="29" y="3"/>
                  </a:cubicBezTo>
                  <a:cubicBezTo>
                    <a:pt x="29" y="3"/>
                    <a:pt x="29" y="3"/>
                    <a:pt x="29" y="3"/>
                  </a:cubicBezTo>
                  <a:cubicBezTo>
                    <a:pt x="29" y="3"/>
                    <a:pt x="30" y="3"/>
                    <a:pt x="30" y="3"/>
                  </a:cubicBezTo>
                  <a:cubicBezTo>
                    <a:pt x="28" y="4"/>
                    <a:pt x="26" y="6"/>
                    <a:pt x="24" y="8"/>
                  </a:cubicBezTo>
                  <a:cubicBezTo>
                    <a:pt x="24" y="8"/>
                    <a:pt x="23" y="8"/>
                    <a:pt x="23" y="8"/>
                  </a:cubicBezTo>
                  <a:moveTo>
                    <a:pt x="29" y="0"/>
                  </a:moveTo>
                  <a:cubicBezTo>
                    <a:pt x="24" y="0"/>
                    <a:pt x="18" y="1"/>
                    <a:pt x="12" y="5"/>
                  </a:cubicBezTo>
                  <a:cubicBezTo>
                    <a:pt x="12" y="5"/>
                    <a:pt x="12" y="5"/>
                    <a:pt x="12" y="5"/>
                  </a:cubicBezTo>
                  <a:cubicBezTo>
                    <a:pt x="4" y="11"/>
                    <a:pt x="0" y="20"/>
                    <a:pt x="0" y="28"/>
                  </a:cubicBezTo>
                  <a:cubicBezTo>
                    <a:pt x="0" y="35"/>
                    <a:pt x="4" y="43"/>
                    <a:pt x="9" y="49"/>
                  </a:cubicBezTo>
                  <a:cubicBezTo>
                    <a:pt x="14" y="55"/>
                    <a:pt x="22" y="59"/>
                    <a:pt x="30" y="59"/>
                  </a:cubicBezTo>
                  <a:cubicBezTo>
                    <a:pt x="34" y="59"/>
                    <a:pt x="39" y="57"/>
                    <a:pt x="44" y="54"/>
                  </a:cubicBezTo>
                  <a:cubicBezTo>
                    <a:pt x="44" y="54"/>
                    <a:pt x="44" y="54"/>
                    <a:pt x="44" y="54"/>
                  </a:cubicBezTo>
                  <a:cubicBezTo>
                    <a:pt x="45" y="54"/>
                    <a:pt x="45" y="54"/>
                    <a:pt x="45" y="54"/>
                  </a:cubicBezTo>
                  <a:cubicBezTo>
                    <a:pt x="45" y="54"/>
                    <a:pt x="45" y="54"/>
                    <a:pt x="45" y="54"/>
                  </a:cubicBezTo>
                  <a:cubicBezTo>
                    <a:pt x="45" y="54"/>
                    <a:pt x="45" y="54"/>
                    <a:pt x="46" y="53"/>
                  </a:cubicBezTo>
                  <a:cubicBezTo>
                    <a:pt x="46" y="53"/>
                    <a:pt x="46" y="53"/>
                    <a:pt x="46" y="53"/>
                  </a:cubicBezTo>
                  <a:cubicBezTo>
                    <a:pt x="46" y="53"/>
                    <a:pt x="46" y="53"/>
                    <a:pt x="46" y="53"/>
                  </a:cubicBezTo>
                  <a:cubicBezTo>
                    <a:pt x="47" y="53"/>
                    <a:pt x="47" y="52"/>
                    <a:pt x="48" y="52"/>
                  </a:cubicBezTo>
                  <a:cubicBezTo>
                    <a:pt x="48" y="52"/>
                    <a:pt x="48" y="52"/>
                    <a:pt x="48" y="52"/>
                  </a:cubicBezTo>
                  <a:cubicBezTo>
                    <a:pt x="48" y="52"/>
                    <a:pt x="48" y="52"/>
                    <a:pt x="48" y="52"/>
                  </a:cubicBezTo>
                  <a:cubicBezTo>
                    <a:pt x="48" y="52"/>
                    <a:pt x="48" y="52"/>
                    <a:pt x="48" y="52"/>
                  </a:cubicBezTo>
                  <a:cubicBezTo>
                    <a:pt x="48" y="52"/>
                    <a:pt x="48" y="52"/>
                    <a:pt x="48" y="52"/>
                  </a:cubicBezTo>
                  <a:cubicBezTo>
                    <a:pt x="48" y="52"/>
                    <a:pt x="48" y="52"/>
                    <a:pt x="48" y="52"/>
                  </a:cubicBezTo>
                  <a:cubicBezTo>
                    <a:pt x="48" y="52"/>
                    <a:pt x="48" y="52"/>
                    <a:pt x="48" y="52"/>
                  </a:cubicBezTo>
                  <a:cubicBezTo>
                    <a:pt x="48" y="52"/>
                    <a:pt x="48" y="52"/>
                    <a:pt x="48" y="52"/>
                  </a:cubicBezTo>
                  <a:cubicBezTo>
                    <a:pt x="48" y="52"/>
                    <a:pt x="48" y="52"/>
                    <a:pt x="48" y="52"/>
                  </a:cubicBezTo>
                  <a:cubicBezTo>
                    <a:pt x="48" y="52"/>
                    <a:pt x="48" y="52"/>
                    <a:pt x="48" y="52"/>
                  </a:cubicBezTo>
                  <a:cubicBezTo>
                    <a:pt x="48" y="52"/>
                    <a:pt x="48" y="52"/>
                    <a:pt x="48" y="52"/>
                  </a:cubicBezTo>
                  <a:cubicBezTo>
                    <a:pt x="48" y="51"/>
                    <a:pt x="48" y="51"/>
                    <a:pt x="48" y="51"/>
                  </a:cubicBezTo>
                  <a:cubicBezTo>
                    <a:pt x="48" y="51"/>
                    <a:pt x="48" y="51"/>
                    <a:pt x="48" y="51"/>
                  </a:cubicBezTo>
                  <a:cubicBezTo>
                    <a:pt x="55" y="46"/>
                    <a:pt x="59" y="38"/>
                    <a:pt x="59" y="31"/>
                  </a:cubicBezTo>
                  <a:cubicBezTo>
                    <a:pt x="59" y="23"/>
                    <a:pt x="55" y="15"/>
                    <a:pt x="50" y="9"/>
                  </a:cubicBezTo>
                  <a:cubicBezTo>
                    <a:pt x="45" y="4"/>
                    <a:pt x="37" y="0"/>
                    <a:pt x="29" y="0"/>
                  </a:cubicBezTo>
                  <a:cubicBezTo>
                    <a:pt x="29" y="0"/>
                    <a:pt x="29" y="0"/>
                    <a:pt x="29"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2" name="Freeform 744"/>
            <p:cNvSpPr>
              <a:spLocks noEditPoints="1"/>
            </p:cNvSpPr>
            <p:nvPr/>
          </p:nvSpPr>
          <p:spPr bwMode="auto">
            <a:xfrm>
              <a:off x="3255" y="1074"/>
              <a:ext cx="225" cy="239"/>
            </a:xfrm>
            <a:custGeom>
              <a:avLst/>
              <a:gdLst>
                <a:gd name="T0" fmla="*/ 41 w 95"/>
                <a:gd name="T1" fmla="*/ 98 h 101"/>
                <a:gd name="T2" fmla="*/ 41 w 95"/>
                <a:gd name="T3" fmla="*/ 92 h 101"/>
                <a:gd name="T4" fmla="*/ 39 w 95"/>
                <a:gd name="T5" fmla="*/ 92 h 101"/>
                <a:gd name="T6" fmla="*/ 65 w 95"/>
                <a:gd name="T7" fmla="*/ 91 h 101"/>
                <a:gd name="T8" fmla="*/ 71 w 95"/>
                <a:gd name="T9" fmla="*/ 87 h 101"/>
                <a:gd name="T10" fmla="*/ 50 w 95"/>
                <a:gd name="T11" fmla="*/ 90 h 101"/>
                <a:gd name="T12" fmla="*/ 70 w 95"/>
                <a:gd name="T13" fmla="*/ 91 h 101"/>
                <a:gd name="T14" fmla="*/ 56 w 95"/>
                <a:gd name="T15" fmla="*/ 84 h 101"/>
                <a:gd name="T16" fmla="*/ 64 w 95"/>
                <a:gd name="T17" fmla="*/ 84 h 101"/>
                <a:gd name="T18" fmla="*/ 33 w 95"/>
                <a:gd name="T19" fmla="*/ 84 h 101"/>
                <a:gd name="T20" fmla="*/ 57 w 95"/>
                <a:gd name="T21" fmla="*/ 89 h 101"/>
                <a:gd name="T22" fmla="*/ 28 w 95"/>
                <a:gd name="T23" fmla="*/ 86 h 101"/>
                <a:gd name="T24" fmla="*/ 25 w 95"/>
                <a:gd name="T25" fmla="*/ 84 h 101"/>
                <a:gd name="T26" fmla="*/ 14 w 95"/>
                <a:gd name="T27" fmla="*/ 79 h 101"/>
                <a:gd name="T28" fmla="*/ 28 w 95"/>
                <a:gd name="T29" fmla="*/ 79 h 101"/>
                <a:gd name="T30" fmla="*/ 22 w 95"/>
                <a:gd name="T31" fmla="*/ 81 h 101"/>
                <a:gd name="T32" fmla="*/ 16 w 95"/>
                <a:gd name="T33" fmla="*/ 83 h 101"/>
                <a:gd name="T34" fmla="*/ 23 w 95"/>
                <a:gd name="T35" fmla="*/ 76 h 101"/>
                <a:gd name="T36" fmla="*/ 12 w 95"/>
                <a:gd name="T37" fmla="*/ 75 h 101"/>
                <a:gd name="T38" fmla="*/ 11 w 95"/>
                <a:gd name="T39" fmla="*/ 74 h 101"/>
                <a:gd name="T40" fmla="*/ 7 w 95"/>
                <a:gd name="T41" fmla="*/ 74 h 101"/>
                <a:gd name="T42" fmla="*/ 80 w 95"/>
                <a:gd name="T43" fmla="*/ 69 h 101"/>
                <a:gd name="T44" fmla="*/ 88 w 95"/>
                <a:gd name="T45" fmla="*/ 67 h 101"/>
                <a:gd name="T46" fmla="*/ 85 w 95"/>
                <a:gd name="T47" fmla="*/ 67 h 101"/>
                <a:gd name="T48" fmla="*/ 11 w 95"/>
                <a:gd name="T49" fmla="*/ 61 h 101"/>
                <a:gd name="T50" fmla="*/ 10 w 95"/>
                <a:gd name="T51" fmla="*/ 56 h 101"/>
                <a:gd name="T52" fmla="*/ 6 w 95"/>
                <a:gd name="T53" fmla="*/ 53 h 101"/>
                <a:gd name="T54" fmla="*/ 3 w 95"/>
                <a:gd name="T55" fmla="*/ 52 h 101"/>
                <a:gd name="T56" fmla="*/ 4 w 95"/>
                <a:gd name="T57" fmla="*/ 47 h 101"/>
                <a:gd name="T58" fmla="*/ 85 w 95"/>
                <a:gd name="T59" fmla="*/ 33 h 101"/>
                <a:gd name="T60" fmla="*/ 17 w 95"/>
                <a:gd name="T61" fmla="*/ 20 h 101"/>
                <a:gd name="T62" fmla="*/ 47 w 95"/>
                <a:gd name="T63" fmla="*/ 10 h 101"/>
                <a:gd name="T64" fmla="*/ 73 w 95"/>
                <a:gd name="T65" fmla="*/ 20 h 101"/>
                <a:gd name="T66" fmla="*/ 86 w 95"/>
                <a:gd name="T67" fmla="*/ 24 h 101"/>
                <a:gd name="T68" fmla="*/ 86 w 95"/>
                <a:gd name="T69" fmla="*/ 46 h 101"/>
                <a:gd name="T70" fmla="*/ 79 w 95"/>
                <a:gd name="T71" fmla="*/ 65 h 101"/>
                <a:gd name="T72" fmla="*/ 64 w 95"/>
                <a:gd name="T73" fmla="*/ 79 h 101"/>
                <a:gd name="T74" fmla="*/ 36 w 95"/>
                <a:gd name="T75" fmla="*/ 82 h 101"/>
                <a:gd name="T76" fmla="*/ 10 w 95"/>
                <a:gd name="T77" fmla="*/ 66 h 101"/>
                <a:gd name="T78" fmla="*/ 7 w 95"/>
                <a:gd name="T79" fmla="*/ 33 h 101"/>
                <a:gd name="T80" fmla="*/ 22 w 95"/>
                <a:gd name="T81" fmla="*/ 21 h 101"/>
                <a:gd name="T82" fmla="*/ 49 w 95"/>
                <a:gd name="T83" fmla="*/ 0 h 101"/>
                <a:gd name="T84" fmla="*/ 28 w 95"/>
                <a:gd name="T85" fmla="*/ 4 h 101"/>
                <a:gd name="T86" fmla="*/ 15 w 95"/>
                <a:gd name="T87" fmla="*/ 26 h 101"/>
                <a:gd name="T88" fmla="*/ 4 w 95"/>
                <a:gd name="T89" fmla="*/ 33 h 101"/>
                <a:gd name="T90" fmla="*/ 6 w 95"/>
                <a:gd name="T91" fmla="*/ 65 h 101"/>
                <a:gd name="T92" fmla="*/ 14 w 95"/>
                <a:gd name="T93" fmla="*/ 87 h 101"/>
                <a:gd name="T94" fmla="*/ 31 w 95"/>
                <a:gd name="T95" fmla="*/ 98 h 101"/>
                <a:gd name="T96" fmla="*/ 65 w 95"/>
                <a:gd name="T97" fmla="*/ 96 h 101"/>
                <a:gd name="T98" fmla="*/ 82 w 95"/>
                <a:gd name="T99" fmla="*/ 78 h 101"/>
                <a:gd name="T100" fmla="*/ 84 w 95"/>
                <a:gd name="T101" fmla="*/ 70 h 101"/>
                <a:gd name="T102" fmla="*/ 93 w 95"/>
                <a:gd name="T103" fmla="*/ 61 h 101"/>
                <a:gd name="T104" fmla="*/ 86 w 95"/>
                <a:gd name="T105" fmla="*/ 36 h 101"/>
                <a:gd name="T106" fmla="*/ 90 w 95"/>
                <a:gd name="T107" fmla="*/ 25 h 101"/>
                <a:gd name="T108" fmla="*/ 82 w 95"/>
                <a:gd name="T109" fmla="*/ 13 h 101"/>
                <a:gd name="T110" fmla="*/ 64 w 95"/>
                <a:gd name="T111" fmla="*/ 1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95" h="101">
                  <a:moveTo>
                    <a:pt x="45" y="98"/>
                  </a:moveTo>
                  <a:cubicBezTo>
                    <a:pt x="44" y="98"/>
                    <a:pt x="44" y="98"/>
                    <a:pt x="44" y="98"/>
                  </a:cubicBezTo>
                  <a:cubicBezTo>
                    <a:pt x="45" y="97"/>
                    <a:pt x="45" y="97"/>
                    <a:pt x="45" y="96"/>
                  </a:cubicBezTo>
                  <a:cubicBezTo>
                    <a:pt x="45" y="97"/>
                    <a:pt x="45" y="97"/>
                    <a:pt x="45" y="98"/>
                  </a:cubicBezTo>
                  <a:moveTo>
                    <a:pt x="43" y="98"/>
                  </a:moveTo>
                  <a:cubicBezTo>
                    <a:pt x="42" y="98"/>
                    <a:pt x="42" y="98"/>
                    <a:pt x="41" y="98"/>
                  </a:cubicBezTo>
                  <a:cubicBezTo>
                    <a:pt x="42" y="96"/>
                    <a:pt x="43" y="94"/>
                    <a:pt x="44" y="93"/>
                  </a:cubicBezTo>
                  <a:cubicBezTo>
                    <a:pt x="45" y="93"/>
                    <a:pt x="45" y="93"/>
                    <a:pt x="46" y="93"/>
                  </a:cubicBezTo>
                  <a:cubicBezTo>
                    <a:pt x="45" y="94"/>
                    <a:pt x="44" y="96"/>
                    <a:pt x="43" y="98"/>
                  </a:cubicBezTo>
                  <a:moveTo>
                    <a:pt x="40" y="97"/>
                  </a:moveTo>
                  <a:cubicBezTo>
                    <a:pt x="39" y="97"/>
                    <a:pt x="38" y="97"/>
                    <a:pt x="38" y="97"/>
                  </a:cubicBezTo>
                  <a:cubicBezTo>
                    <a:pt x="39" y="95"/>
                    <a:pt x="40" y="94"/>
                    <a:pt x="41" y="92"/>
                  </a:cubicBezTo>
                  <a:cubicBezTo>
                    <a:pt x="41" y="92"/>
                    <a:pt x="42" y="92"/>
                    <a:pt x="43" y="92"/>
                  </a:cubicBezTo>
                  <a:cubicBezTo>
                    <a:pt x="41" y="94"/>
                    <a:pt x="40" y="96"/>
                    <a:pt x="40" y="97"/>
                  </a:cubicBezTo>
                  <a:moveTo>
                    <a:pt x="36" y="97"/>
                  </a:moveTo>
                  <a:cubicBezTo>
                    <a:pt x="36" y="97"/>
                    <a:pt x="35" y="97"/>
                    <a:pt x="34" y="96"/>
                  </a:cubicBezTo>
                  <a:cubicBezTo>
                    <a:pt x="36" y="95"/>
                    <a:pt x="37" y="93"/>
                    <a:pt x="38" y="92"/>
                  </a:cubicBezTo>
                  <a:cubicBezTo>
                    <a:pt x="38" y="92"/>
                    <a:pt x="39" y="92"/>
                    <a:pt x="39" y="92"/>
                  </a:cubicBezTo>
                  <a:cubicBezTo>
                    <a:pt x="38" y="93"/>
                    <a:pt x="37" y="95"/>
                    <a:pt x="36" y="97"/>
                  </a:cubicBezTo>
                  <a:moveTo>
                    <a:pt x="34" y="94"/>
                  </a:moveTo>
                  <a:cubicBezTo>
                    <a:pt x="34" y="93"/>
                    <a:pt x="35" y="92"/>
                    <a:pt x="35" y="91"/>
                  </a:cubicBezTo>
                  <a:cubicBezTo>
                    <a:pt x="35" y="91"/>
                    <a:pt x="36" y="91"/>
                    <a:pt x="36" y="91"/>
                  </a:cubicBezTo>
                  <a:cubicBezTo>
                    <a:pt x="36" y="92"/>
                    <a:pt x="35" y="93"/>
                    <a:pt x="34" y="94"/>
                  </a:cubicBezTo>
                  <a:moveTo>
                    <a:pt x="65" y="91"/>
                  </a:moveTo>
                  <a:cubicBezTo>
                    <a:pt x="65" y="91"/>
                    <a:pt x="65" y="90"/>
                    <a:pt x="64" y="90"/>
                  </a:cubicBezTo>
                  <a:cubicBezTo>
                    <a:pt x="65" y="89"/>
                    <a:pt x="65" y="88"/>
                    <a:pt x="66" y="87"/>
                  </a:cubicBezTo>
                  <a:cubicBezTo>
                    <a:pt x="66" y="89"/>
                    <a:pt x="65" y="90"/>
                    <a:pt x="65" y="91"/>
                  </a:cubicBezTo>
                  <a:moveTo>
                    <a:pt x="68" y="92"/>
                  </a:moveTo>
                  <a:cubicBezTo>
                    <a:pt x="68" y="91"/>
                    <a:pt x="69" y="89"/>
                    <a:pt x="69" y="88"/>
                  </a:cubicBezTo>
                  <a:cubicBezTo>
                    <a:pt x="70" y="88"/>
                    <a:pt x="70" y="87"/>
                    <a:pt x="71" y="87"/>
                  </a:cubicBezTo>
                  <a:cubicBezTo>
                    <a:pt x="70" y="89"/>
                    <a:pt x="69" y="90"/>
                    <a:pt x="68" y="92"/>
                  </a:cubicBezTo>
                  <a:moveTo>
                    <a:pt x="51" y="86"/>
                  </a:moveTo>
                  <a:cubicBezTo>
                    <a:pt x="51" y="85"/>
                    <a:pt x="51" y="85"/>
                    <a:pt x="51" y="85"/>
                  </a:cubicBezTo>
                  <a:cubicBezTo>
                    <a:pt x="51" y="85"/>
                    <a:pt x="51" y="85"/>
                    <a:pt x="51" y="85"/>
                  </a:cubicBezTo>
                  <a:cubicBezTo>
                    <a:pt x="51" y="86"/>
                    <a:pt x="51" y="86"/>
                    <a:pt x="51" y="86"/>
                  </a:cubicBezTo>
                  <a:moveTo>
                    <a:pt x="50" y="90"/>
                  </a:moveTo>
                  <a:cubicBezTo>
                    <a:pt x="50" y="89"/>
                    <a:pt x="50" y="89"/>
                    <a:pt x="50" y="88"/>
                  </a:cubicBezTo>
                  <a:cubicBezTo>
                    <a:pt x="51" y="87"/>
                    <a:pt x="52" y="86"/>
                    <a:pt x="53" y="85"/>
                  </a:cubicBezTo>
                  <a:cubicBezTo>
                    <a:pt x="54" y="85"/>
                    <a:pt x="54" y="85"/>
                    <a:pt x="54" y="85"/>
                  </a:cubicBezTo>
                  <a:cubicBezTo>
                    <a:pt x="53" y="87"/>
                    <a:pt x="52" y="88"/>
                    <a:pt x="50" y="90"/>
                  </a:cubicBezTo>
                  <a:cubicBezTo>
                    <a:pt x="50" y="90"/>
                    <a:pt x="50" y="90"/>
                    <a:pt x="50" y="90"/>
                  </a:cubicBezTo>
                  <a:moveTo>
                    <a:pt x="70" y="91"/>
                  </a:moveTo>
                  <a:cubicBezTo>
                    <a:pt x="71" y="89"/>
                    <a:pt x="72" y="87"/>
                    <a:pt x="73" y="86"/>
                  </a:cubicBezTo>
                  <a:cubicBezTo>
                    <a:pt x="74" y="85"/>
                    <a:pt x="74" y="85"/>
                    <a:pt x="75" y="85"/>
                  </a:cubicBezTo>
                  <a:cubicBezTo>
                    <a:pt x="74" y="86"/>
                    <a:pt x="73" y="88"/>
                    <a:pt x="73" y="89"/>
                  </a:cubicBezTo>
                  <a:cubicBezTo>
                    <a:pt x="72" y="90"/>
                    <a:pt x="71" y="90"/>
                    <a:pt x="70" y="91"/>
                  </a:cubicBezTo>
                  <a:moveTo>
                    <a:pt x="52" y="90"/>
                  </a:moveTo>
                  <a:cubicBezTo>
                    <a:pt x="54" y="88"/>
                    <a:pt x="55" y="86"/>
                    <a:pt x="56" y="84"/>
                  </a:cubicBezTo>
                  <a:cubicBezTo>
                    <a:pt x="57" y="84"/>
                    <a:pt x="58" y="84"/>
                    <a:pt x="58" y="84"/>
                  </a:cubicBezTo>
                  <a:cubicBezTo>
                    <a:pt x="57" y="86"/>
                    <a:pt x="56" y="88"/>
                    <a:pt x="55" y="89"/>
                  </a:cubicBezTo>
                  <a:cubicBezTo>
                    <a:pt x="54" y="89"/>
                    <a:pt x="53" y="90"/>
                    <a:pt x="52" y="90"/>
                  </a:cubicBezTo>
                  <a:moveTo>
                    <a:pt x="63" y="89"/>
                  </a:moveTo>
                  <a:cubicBezTo>
                    <a:pt x="63" y="88"/>
                    <a:pt x="63" y="88"/>
                    <a:pt x="63" y="88"/>
                  </a:cubicBezTo>
                  <a:cubicBezTo>
                    <a:pt x="64" y="87"/>
                    <a:pt x="64" y="85"/>
                    <a:pt x="64" y="84"/>
                  </a:cubicBezTo>
                  <a:cubicBezTo>
                    <a:pt x="65" y="84"/>
                    <a:pt x="65" y="85"/>
                    <a:pt x="66" y="86"/>
                  </a:cubicBezTo>
                  <a:cubicBezTo>
                    <a:pt x="65" y="87"/>
                    <a:pt x="64" y="88"/>
                    <a:pt x="63" y="89"/>
                  </a:cubicBezTo>
                  <a:moveTo>
                    <a:pt x="32" y="88"/>
                  </a:moveTo>
                  <a:cubicBezTo>
                    <a:pt x="32" y="88"/>
                    <a:pt x="32" y="88"/>
                    <a:pt x="32" y="88"/>
                  </a:cubicBezTo>
                  <a:cubicBezTo>
                    <a:pt x="31" y="87"/>
                    <a:pt x="30" y="87"/>
                    <a:pt x="30" y="87"/>
                  </a:cubicBezTo>
                  <a:cubicBezTo>
                    <a:pt x="31" y="86"/>
                    <a:pt x="32" y="85"/>
                    <a:pt x="33" y="84"/>
                  </a:cubicBezTo>
                  <a:cubicBezTo>
                    <a:pt x="33" y="85"/>
                    <a:pt x="33" y="87"/>
                    <a:pt x="32" y="88"/>
                  </a:cubicBezTo>
                  <a:moveTo>
                    <a:pt x="57" y="89"/>
                  </a:moveTo>
                  <a:cubicBezTo>
                    <a:pt x="58" y="87"/>
                    <a:pt x="59" y="85"/>
                    <a:pt x="60" y="83"/>
                  </a:cubicBezTo>
                  <a:cubicBezTo>
                    <a:pt x="61" y="83"/>
                    <a:pt x="61" y="83"/>
                    <a:pt x="62" y="83"/>
                  </a:cubicBezTo>
                  <a:cubicBezTo>
                    <a:pt x="61" y="84"/>
                    <a:pt x="61" y="86"/>
                    <a:pt x="60" y="88"/>
                  </a:cubicBezTo>
                  <a:cubicBezTo>
                    <a:pt x="59" y="88"/>
                    <a:pt x="58" y="88"/>
                    <a:pt x="57" y="89"/>
                  </a:cubicBezTo>
                  <a:moveTo>
                    <a:pt x="75" y="87"/>
                  </a:moveTo>
                  <a:cubicBezTo>
                    <a:pt x="76" y="85"/>
                    <a:pt x="77" y="84"/>
                    <a:pt x="77" y="83"/>
                  </a:cubicBezTo>
                  <a:cubicBezTo>
                    <a:pt x="78" y="82"/>
                    <a:pt x="78" y="82"/>
                    <a:pt x="78" y="82"/>
                  </a:cubicBezTo>
                  <a:cubicBezTo>
                    <a:pt x="77" y="83"/>
                    <a:pt x="77" y="84"/>
                    <a:pt x="77" y="85"/>
                  </a:cubicBezTo>
                  <a:cubicBezTo>
                    <a:pt x="76" y="86"/>
                    <a:pt x="76" y="86"/>
                    <a:pt x="75" y="87"/>
                  </a:cubicBezTo>
                  <a:moveTo>
                    <a:pt x="28" y="86"/>
                  </a:moveTo>
                  <a:cubicBezTo>
                    <a:pt x="28" y="86"/>
                    <a:pt x="27" y="85"/>
                    <a:pt x="27" y="85"/>
                  </a:cubicBezTo>
                  <a:cubicBezTo>
                    <a:pt x="28" y="84"/>
                    <a:pt x="30" y="83"/>
                    <a:pt x="31" y="81"/>
                  </a:cubicBezTo>
                  <a:cubicBezTo>
                    <a:pt x="32" y="82"/>
                    <a:pt x="32" y="82"/>
                    <a:pt x="33" y="82"/>
                  </a:cubicBezTo>
                  <a:cubicBezTo>
                    <a:pt x="31" y="83"/>
                    <a:pt x="30" y="85"/>
                    <a:pt x="28" y="86"/>
                  </a:cubicBezTo>
                  <a:moveTo>
                    <a:pt x="26" y="84"/>
                  </a:moveTo>
                  <a:cubicBezTo>
                    <a:pt x="25" y="84"/>
                    <a:pt x="25" y="84"/>
                    <a:pt x="25" y="84"/>
                  </a:cubicBezTo>
                  <a:cubicBezTo>
                    <a:pt x="26" y="82"/>
                    <a:pt x="28" y="81"/>
                    <a:pt x="29" y="80"/>
                  </a:cubicBezTo>
                  <a:cubicBezTo>
                    <a:pt x="30" y="81"/>
                    <a:pt x="30" y="81"/>
                    <a:pt x="30" y="81"/>
                  </a:cubicBezTo>
                  <a:cubicBezTo>
                    <a:pt x="28" y="82"/>
                    <a:pt x="27" y="83"/>
                    <a:pt x="26" y="84"/>
                  </a:cubicBezTo>
                  <a:moveTo>
                    <a:pt x="13" y="83"/>
                  </a:moveTo>
                  <a:cubicBezTo>
                    <a:pt x="12" y="82"/>
                    <a:pt x="12" y="82"/>
                    <a:pt x="12" y="82"/>
                  </a:cubicBezTo>
                  <a:cubicBezTo>
                    <a:pt x="13" y="81"/>
                    <a:pt x="14" y="80"/>
                    <a:pt x="14" y="79"/>
                  </a:cubicBezTo>
                  <a:cubicBezTo>
                    <a:pt x="14" y="80"/>
                    <a:pt x="14" y="80"/>
                    <a:pt x="13" y="81"/>
                  </a:cubicBezTo>
                  <a:cubicBezTo>
                    <a:pt x="13" y="82"/>
                    <a:pt x="13" y="82"/>
                    <a:pt x="13" y="83"/>
                  </a:cubicBezTo>
                  <a:moveTo>
                    <a:pt x="24" y="83"/>
                  </a:moveTo>
                  <a:cubicBezTo>
                    <a:pt x="23" y="82"/>
                    <a:pt x="23" y="82"/>
                    <a:pt x="23" y="82"/>
                  </a:cubicBezTo>
                  <a:cubicBezTo>
                    <a:pt x="24" y="81"/>
                    <a:pt x="25" y="80"/>
                    <a:pt x="27" y="79"/>
                  </a:cubicBezTo>
                  <a:cubicBezTo>
                    <a:pt x="28" y="79"/>
                    <a:pt x="28" y="79"/>
                    <a:pt x="28" y="79"/>
                  </a:cubicBezTo>
                  <a:cubicBezTo>
                    <a:pt x="26" y="80"/>
                    <a:pt x="25" y="81"/>
                    <a:pt x="24" y="83"/>
                  </a:cubicBezTo>
                  <a:moveTo>
                    <a:pt x="22" y="81"/>
                  </a:moveTo>
                  <a:cubicBezTo>
                    <a:pt x="22" y="80"/>
                    <a:pt x="23" y="80"/>
                    <a:pt x="23" y="79"/>
                  </a:cubicBezTo>
                  <a:cubicBezTo>
                    <a:pt x="23" y="78"/>
                    <a:pt x="24" y="78"/>
                    <a:pt x="25" y="77"/>
                  </a:cubicBezTo>
                  <a:cubicBezTo>
                    <a:pt x="25" y="78"/>
                    <a:pt x="25" y="78"/>
                    <a:pt x="25" y="78"/>
                  </a:cubicBezTo>
                  <a:cubicBezTo>
                    <a:pt x="24" y="79"/>
                    <a:pt x="23" y="80"/>
                    <a:pt x="22" y="81"/>
                  </a:cubicBezTo>
                  <a:moveTo>
                    <a:pt x="16" y="83"/>
                  </a:moveTo>
                  <a:cubicBezTo>
                    <a:pt x="16" y="82"/>
                    <a:pt x="16" y="82"/>
                    <a:pt x="16" y="82"/>
                  </a:cubicBezTo>
                  <a:cubicBezTo>
                    <a:pt x="17" y="81"/>
                    <a:pt x="17" y="80"/>
                    <a:pt x="17" y="79"/>
                  </a:cubicBezTo>
                  <a:cubicBezTo>
                    <a:pt x="18" y="78"/>
                    <a:pt x="19" y="78"/>
                    <a:pt x="20" y="77"/>
                  </a:cubicBezTo>
                  <a:cubicBezTo>
                    <a:pt x="20" y="78"/>
                    <a:pt x="19" y="79"/>
                    <a:pt x="19" y="81"/>
                  </a:cubicBezTo>
                  <a:cubicBezTo>
                    <a:pt x="18" y="81"/>
                    <a:pt x="17" y="82"/>
                    <a:pt x="16" y="83"/>
                  </a:cubicBezTo>
                  <a:moveTo>
                    <a:pt x="11" y="80"/>
                  </a:moveTo>
                  <a:cubicBezTo>
                    <a:pt x="11" y="80"/>
                    <a:pt x="11" y="80"/>
                    <a:pt x="11" y="80"/>
                  </a:cubicBezTo>
                  <a:cubicBezTo>
                    <a:pt x="11" y="79"/>
                    <a:pt x="12" y="78"/>
                    <a:pt x="13" y="77"/>
                  </a:cubicBezTo>
                  <a:cubicBezTo>
                    <a:pt x="14" y="77"/>
                    <a:pt x="14" y="77"/>
                    <a:pt x="14" y="77"/>
                  </a:cubicBezTo>
                  <a:cubicBezTo>
                    <a:pt x="13" y="78"/>
                    <a:pt x="12" y="79"/>
                    <a:pt x="11" y="80"/>
                  </a:cubicBezTo>
                  <a:moveTo>
                    <a:pt x="23" y="76"/>
                  </a:moveTo>
                  <a:cubicBezTo>
                    <a:pt x="23" y="76"/>
                    <a:pt x="23" y="76"/>
                    <a:pt x="23" y="76"/>
                  </a:cubicBezTo>
                  <a:cubicBezTo>
                    <a:pt x="23" y="76"/>
                    <a:pt x="23" y="76"/>
                    <a:pt x="23" y="76"/>
                  </a:cubicBezTo>
                  <a:cubicBezTo>
                    <a:pt x="23" y="76"/>
                    <a:pt x="23" y="76"/>
                    <a:pt x="23" y="76"/>
                  </a:cubicBezTo>
                  <a:moveTo>
                    <a:pt x="10" y="78"/>
                  </a:moveTo>
                  <a:cubicBezTo>
                    <a:pt x="9" y="77"/>
                    <a:pt x="9" y="77"/>
                    <a:pt x="9" y="77"/>
                  </a:cubicBezTo>
                  <a:cubicBezTo>
                    <a:pt x="10" y="77"/>
                    <a:pt x="11" y="76"/>
                    <a:pt x="12" y="75"/>
                  </a:cubicBezTo>
                  <a:cubicBezTo>
                    <a:pt x="12" y="75"/>
                    <a:pt x="12" y="75"/>
                    <a:pt x="12" y="75"/>
                  </a:cubicBezTo>
                  <a:cubicBezTo>
                    <a:pt x="11" y="76"/>
                    <a:pt x="11" y="77"/>
                    <a:pt x="10" y="78"/>
                  </a:cubicBezTo>
                  <a:moveTo>
                    <a:pt x="8" y="76"/>
                  </a:moveTo>
                  <a:cubicBezTo>
                    <a:pt x="8" y="76"/>
                    <a:pt x="8" y="76"/>
                    <a:pt x="8" y="76"/>
                  </a:cubicBezTo>
                  <a:cubicBezTo>
                    <a:pt x="9" y="75"/>
                    <a:pt x="10" y="74"/>
                    <a:pt x="10" y="73"/>
                  </a:cubicBezTo>
                  <a:cubicBezTo>
                    <a:pt x="11" y="74"/>
                    <a:pt x="11" y="74"/>
                    <a:pt x="11" y="74"/>
                  </a:cubicBezTo>
                  <a:cubicBezTo>
                    <a:pt x="10" y="74"/>
                    <a:pt x="9" y="75"/>
                    <a:pt x="8" y="76"/>
                  </a:cubicBezTo>
                  <a:moveTo>
                    <a:pt x="7" y="74"/>
                  </a:moveTo>
                  <a:cubicBezTo>
                    <a:pt x="7" y="74"/>
                    <a:pt x="7" y="74"/>
                    <a:pt x="7" y="74"/>
                  </a:cubicBezTo>
                  <a:cubicBezTo>
                    <a:pt x="8" y="72"/>
                    <a:pt x="8" y="71"/>
                    <a:pt x="8" y="70"/>
                  </a:cubicBezTo>
                  <a:cubicBezTo>
                    <a:pt x="9" y="71"/>
                    <a:pt x="9" y="71"/>
                    <a:pt x="10" y="72"/>
                  </a:cubicBezTo>
                  <a:cubicBezTo>
                    <a:pt x="9" y="73"/>
                    <a:pt x="8" y="73"/>
                    <a:pt x="7" y="74"/>
                  </a:cubicBezTo>
                  <a:moveTo>
                    <a:pt x="78" y="72"/>
                  </a:moveTo>
                  <a:cubicBezTo>
                    <a:pt x="78" y="72"/>
                    <a:pt x="78" y="72"/>
                    <a:pt x="78" y="72"/>
                  </a:cubicBezTo>
                  <a:cubicBezTo>
                    <a:pt x="79" y="71"/>
                    <a:pt x="80" y="69"/>
                    <a:pt x="81" y="68"/>
                  </a:cubicBezTo>
                  <a:cubicBezTo>
                    <a:pt x="81" y="68"/>
                    <a:pt x="81" y="68"/>
                    <a:pt x="81" y="68"/>
                  </a:cubicBezTo>
                  <a:cubicBezTo>
                    <a:pt x="81" y="69"/>
                    <a:pt x="81" y="69"/>
                    <a:pt x="81" y="69"/>
                  </a:cubicBezTo>
                  <a:cubicBezTo>
                    <a:pt x="80" y="69"/>
                    <a:pt x="80" y="69"/>
                    <a:pt x="80" y="69"/>
                  </a:cubicBezTo>
                  <a:cubicBezTo>
                    <a:pt x="79" y="70"/>
                    <a:pt x="79" y="71"/>
                    <a:pt x="78" y="72"/>
                  </a:cubicBezTo>
                  <a:moveTo>
                    <a:pt x="88" y="67"/>
                  </a:moveTo>
                  <a:cubicBezTo>
                    <a:pt x="87" y="67"/>
                    <a:pt x="87" y="67"/>
                    <a:pt x="86" y="67"/>
                  </a:cubicBezTo>
                  <a:cubicBezTo>
                    <a:pt x="87" y="65"/>
                    <a:pt x="88" y="64"/>
                    <a:pt x="89" y="62"/>
                  </a:cubicBezTo>
                  <a:cubicBezTo>
                    <a:pt x="89" y="62"/>
                    <a:pt x="89" y="62"/>
                    <a:pt x="89" y="62"/>
                  </a:cubicBezTo>
                  <a:cubicBezTo>
                    <a:pt x="89" y="64"/>
                    <a:pt x="88" y="65"/>
                    <a:pt x="88" y="67"/>
                  </a:cubicBezTo>
                  <a:moveTo>
                    <a:pt x="84" y="67"/>
                  </a:moveTo>
                  <a:cubicBezTo>
                    <a:pt x="84" y="66"/>
                    <a:pt x="84" y="66"/>
                    <a:pt x="84" y="65"/>
                  </a:cubicBezTo>
                  <a:cubicBezTo>
                    <a:pt x="85" y="64"/>
                    <a:pt x="86" y="63"/>
                    <a:pt x="87" y="62"/>
                  </a:cubicBezTo>
                  <a:cubicBezTo>
                    <a:pt x="87" y="62"/>
                    <a:pt x="87" y="62"/>
                    <a:pt x="87" y="62"/>
                  </a:cubicBezTo>
                  <a:cubicBezTo>
                    <a:pt x="88" y="62"/>
                    <a:pt x="88" y="62"/>
                    <a:pt x="88" y="62"/>
                  </a:cubicBezTo>
                  <a:cubicBezTo>
                    <a:pt x="87" y="63"/>
                    <a:pt x="86" y="65"/>
                    <a:pt x="85" y="67"/>
                  </a:cubicBezTo>
                  <a:cubicBezTo>
                    <a:pt x="84" y="67"/>
                    <a:pt x="84" y="67"/>
                    <a:pt x="84" y="67"/>
                  </a:cubicBezTo>
                  <a:moveTo>
                    <a:pt x="12" y="61"/>
                  </a:moveTo>
                  <a:cubicBezTo>
                    <a:pt x="12" y="61"/>
                    <a:pt x="12" y="61"/>
                    <a:pt x="12" y="61"/>
                  </a:cubicBezTo>
                  <a:cubicBezTo>
                    <a:pt x="12" y="61"/>
                    <a:pt x="12" y="61"/>
                    <a:pt x="12" y="61"/>
                  </a:cubicBezTo>
                  <a:cubicBezTo>
                    <a:pt x="12" y="61"/>
                    <a:pt x="12" y="61"/>
                    <a:pt x="12" y="61"/>
                  </a:cubicBezTo>
                  <a:moveTo>
                    <a:pt x="11" y="61"/>
                  </a:moveTo>
                  <a:cubicBezTo>
                    <a:pt x="10" y="60"/>
                    <a:pt x="10" y="59"/>
                    <a:pt x="10" y="59"/>
                  </a:cubicBezTo>
                  <a:cubicBezTo>
                    <a:pt x="11" y="58"/>
                    <a:pt x="11" y="58"/>
                    <a:pt x="11" y="57"/>
                  </a:cubicBezTo>
                  <a:cubicBezTo>
                    <a:pt x="11" y="58"/>
                    <a:pt x="11" y="58"/>
                    <a:pt x="11" y="59"/>
                  </a:cubicBezTo>
                  <a:cubicBezTo>
                    <a:pt x="11" y="59"/>
                    <a:pt x="11" y="60"/>
                    <a:pt x="11" y="61"/>
                  </a:cubicBezTo>
                  <a:moveTo>
                    <a:pt x="10" y="56"/>
                  </a:moveTo>
                  <a:cubicBezTo>
                    <a:pt x="10" y="56"/>
                    <a:pt x="10" y="56"/>
                    <a:pt x="10" y="56"/>
                  </a:cubicBezTo>
                  <a:cubicBezTo>
                    <a:pt x="10" y="56"/>
                    <a:pt x="10" y="56"/>
                    <a:pt x="10" y="56"/>
                  </a:cubicBezTo>
                  <a:cubicBezTo>
                    <a:pt x="10" y="55"/>
                    <a:pt x="10" y="55"/>
                    <a:pt x="10" y="55"/>
                  </a:cubicBezTo>
                  <a:cubicBezTo>
                    <a:pt x="10" y="55"/>
                    <a:pt x="10" y="55"/>
                    <a:pt x="10" y="55"/>
                  </a:cubicBezTo>
                  <a:cubicBezTo>
                    <a:pt x="10" y="56"/>
                    <a:pt x="10" y="56"/>
                    <a:pt x="10" y="56"/>
                  </a:cubicBezTo>
                  <a:moveTo>
                    <a:pt x="7" y="54"/>
                  </a:moveTo>
                  <a:cubicBezTo>
                    <a:pt x="6" y="53"/>
                    <a:pt x="6" y="53"/>
                    <a:pt x="6" y="53"/>
                  </a:cubicBezTo>
                  <a:cubicBezTo>
                    <a:pt x="7" y="52"/>
                    <a:pt x="7" y="51"/>
                    <a:pt x="8" y="50"/>
                  </a:cubicBezTo>
                  <a:cubicBezTo>
                    <a:pt x="8" y="50"/>
                    <a:pt x="8" y="51"/>
                    <a:pt x="8" y="52"/>
                  </a:cubicBezTo>
                  <a:cubicBezTo>
                    <a:pt x="8" y="52"/>
                    <a:pt x="7" y="53"/>
                    <a:pt x="7" y="54"/>
                  </a:cubicBezTo>
                  <a:moveTo>
                    <a:pt x="4" y="53"/>
                  </a:moveTo>
                  <a:cubicBezTo>
                    <a:pt x="4" y="53"/>
                    <a:pt x="3" y="53"/>
                    <a:pt x="3" y="53"/>
                  </a:cubicBezTo>
                  <a:cubicBezTo>
                    <a:pt x="3" y="52"/>
                    <a:pt x="3" y="52"/>
                    <a:pt x="3" y="52"/>
                  </a:cubicBezTo>
                  <a:cubicBezTo>
                    <a:pt x="4" y="51"/>
                    <a:pt x="5" y="49"/>
                    <a:pt x="6" y="48"/>
                  </a:cubicBezTo>
                  <a:cubicBezTo>
                    <a:pt x="6" y="48"/>
                    <a:pt x="7" y="48"/>
                    <a:pt x="8" y="48"/>
                  </a:cubicBezTo>
                  <a:cubicBezTo>
                    <a:pt x="6" y="50"/>
                    <a:pt x="5" y="51"/>
                    <a:pt x="4" y="53"/>
                  </a:cubicBezTo>
                  <a:moveTo>
                    <a:pt x="3" y="49"/>
                  </a:moveTo>
                  <a:cubicBezTo>
                    <a:pt x="3" y="49"/>
                    <a:pt x="3" y="48"/>
                    <a:pt x="3" y="47"/>
                  </a:cubicBezTo>
                  <a:cubicBezTo>
                    <a:pt x="4" y="47"/>
                    <a:pt x="4" y="47"/>
                    <a:pt x="4" y="47"/>
                  </a:cubicBezTo>
                  <a:cubicBezTo>
                    <a:pt x="4" y="48"/>
                    <a:pt x="3" y="49"/>
                    <a:pt x="3" y="49"/>
                  </a:cubicBezTo>
                  <a:moveTo>
                    <a:pt x="85" y="33"/>
                  </a:moveTo>
                  <a:cubicBezTo>
                    <a:pt x="85" y="33"/>
                    <a:pt x="85" y="32"/>
                    <a:pt x="85" y="31"/>
                  </a:cubicBezTo>
                  <a:cubicBezTo>
                    <a:pt x="85" y="31"/>
                    <a:pt x="86" y="30"/>
                    <a:pt x="87" y="30"/>
                  </a:cubicBezTo>
                  <a:cubicBezTo>
                    <a:pt x="87" y="31"/>
                    <a:pt x="86" y="32"/>
                    <a:pt x="86" y="33"/>
                  </a:cubicBezTo>
                  <a:cubicBezTo>
                    <a:pt x="85" y="33"/>
                    <a:pt x="85" y="33"/>
                    <a:pt x="85" y="33"/>
                  </a:cubicBezTo>
                  <a:moveTo>
                    <a:pt x="17" y="23"/>
                  </a:moveTo>
                  <a:cubicBezTo>
                    <a:pt x="16" y="23"/>
                    <a:pt x="16" y="23"/>
                    <a:pt x="16" y="23"/>
                  </a:cubicBezTo>
                  <a:cubicBezTo>
                    <a:pt x="17" y="22"/>
                    <a:pt x="18" y="21"/>
                    <a:pt x="19" y="20"/>
                  </a:cubicBezTo>
                  <a:cubicBezTo>
                    <a:pt x="18" y="21"/>
                    <a:pt x="18" y="22"/>
                    <a:pt x="17" y="23"/>
                  </a:cubicBezTo>
                  <a:moveTo>
                    <a:pt x="17" y="21"/>
                  </a:moveTo>
                  <a:cubicBezTo>
                    <a:pt x="17" y="20"/>
                    <a:pt x="17" y="20"/>
                    <a:pt x="17" y="20"/>
                  </a:cubicBezTo>
                  <a:cubicBezTo>
                    <a:pt x="17" y="19"/>
                    <a:pt x="18" y="19"/>
                    <a:pt x="18" y="19"/>
                  </a:cubicBezTo>
                  <a:cubicBezTo>
                    <a:pt x="18" y="19"/>
                    <a:pt x="18" y="19"/>
                    <a:pt x="18" y="19"/>
                  </a:cubicBezTo>
                  <a:cubicBezTo>
                    <a:pt x="18" y="20"/>
                    <a:pt x="17" y="20"/>
                    <a:pt x="17" y="21"/>
                  </a:cubicBezTo>
                  <a:moveTo>
                    <a:pt x="33" y="13"/>
                  </a:moveTo>
                  <a:cubicBezTo>
                    <a:pt x="33" y="13"/>
                    <a:pt x="34" y="13"/>
                    <a:pt x="34" y="13"/>
                  </a:cubicBezTo>
                  <a:cubicBezTo>
                    <a:pt x="38" y="11"/>
                    <a:pt x="43" y="10"/>
                    <a:pt x="47" y="10"/>
                  </a:cubicBezTo>
                  <a:cubicBezTo>
                    <a:pt x="48" y="10"/>
                    <a:pt x="49" y="9"/>
                    <a:pt x="49" y="9"/>
                  </a:cubicBezTo>
                  <a:cubicBezTo>
                    <a:pt x="49" y="7"/>
                    <a:pt x="49" y="5"/>
                    <a:pt x="50" y="3"/>
                  </a:cubicBezTo>
                  <a:cubicBezTo>
                    <a:pt x="54" y="3"/>
                    <a:pt x="58" y="3"/>
                    <a:pt x="62" y="5"/>
                  </a:cubicBezTo>
                  <a:cubicBezTo>
                    <a:pt x="61" y="7"/>
                    <a:pt x="61" y="9"/>
                    <a:pt x="60" y="11"/>
                  </a:cubicBezTo>
                  <a:cubicBezTo>
                    <a:pt x="60" y="11"/>
                    <a:pt x="61" y="12"/>
                    <a:pt x="61" y="12"/>
                  </a:cubicBezTo>
                  <a:cubicBezTo>
                    <a:pt x="66" y="14"/>
                    <a:pt x="70" y="17"/>
                    <a:pt x="73" y="20"/>
                  </a:cubicBezTo>
                  <a:cubicBezTo>
                    <a:pt x="73" y="20"/>
                    <a:pt x="74" y="20"/>
                    <a:pt x="74" y="20"/>
                  </a:cubicBezTo>
                  <a:cubicBezTo>
                    <a:pt x="74" y="20"/>
                    <a:pt x="75" y="20"/>
                    <a:pt x="75" y="20"/>
                  </a:cubicBezTo>
                  <a:cubicBezTo>
                    <a:pt x="77" y="19"/>
                    <a:pt x="79" y="17"/>
                    <a:pt x="80" y="16"/>
                  </a:cubicBezTo>
                  <a:cubicBezTo>
                    <a:pt x="81" y="16"/>
                    <a:pt x="81" y="17"/>
                    <a:pt x="81" y="17"/>
                  </a:cubicBezTo>
                  <a:cubicBezTo>
                    <a:pt x="82" y="18"/>
                    <a:pt x="83" y="20"/>
                    <a:pt x="84" y="21"/>
                  </a:cubicBezTo>
                  <a:cubicBezTo>
                    <a:pt x="85" y="22"/>
                    <a:pt x="86" y="23"/>
                    <a:pt x="86" y="24"/>
                  </a:cubicBezTo>
                  <a:cubicBezTo>
                    <a:pt x="86" y="24"/>
                    <a:pt x="87" y="25"/>
                    <a:pt x="87" y="26"/>
                  </a:cubicBezTo>
                  <a:cubicBezTo>
                    <a:pt x="87" y="26"/>
                    <a:pt x="87" y="26"/>
                    <a:pt x="87" y="26"/>
                  </a:cubicBezTo>
                  <a:cubicBezTo>
                    <a:pt x="85" y="27"/>
                    <a:pt x="84" y="28"/>
                    <a:pt x="82" y="30"/>
                  </a:cubicBezTo>
                  <a:cubicBezTo>
                    <a:pt x="81" y="30"/>
                    <a:pt x="81" y="31"/>
                    <a:pt x="81" y="31"/>
                  </a:cubicBezTo>
                  <a:cubicBezTo>
                    <a:pt x="83" y="36"/>
                    <a:pt x="84" y="40"/>
                    <a:pt x="85" y="45"/>
                  </a:cubicBezTo>
                  <a:cubicBezTo>
                    <a:pt x="85" y="46"/>
                    <a:pt x="85" y="46"/>
                    <a:pt x="86" y="46"/>
                  </a:cubicBezTo>
                  <a:cubicBezTo>
                    <a:pt x="88" y="47"/>
                    <a:pt x="90" y="47"/>
                    <a:pt x="92" y="47"/>
                  </a:cubicBezTo>
                  <a:cubicBezTo>
                    <a:pt x="92" y="51"/>
                    <a:pt x="91" y="55"/>
                    <a:pt x="90" y="59"/>
                  </a:cubicBezTo>
                  <a:cubicBezTo>
                    <a:pt x="89" y="59"/>
                    <a:pt x="88" y="59"/>
                    <a:pt x="87" y="59"/>
                  </a:cubicBezTo>
                  <a:cubicBezTo>
                    <a:pt x="87" y="59"/>
                    <a:pt x="87" y="59"/>
                    <a:pt x="87" y="59"/>
                  </a:cubicBezTo>
                  <a:cubicBezTo>
                    <a:pt x="85" y="59"/>
                    <a:pt x="84" y="59"/>
                    <a:pt x="83" y="60"/>
                  </a:cubicBezTo>
                  <a:cubicBezTo>
                    <a:pt x="81" y="61"/>
                    <a:pt x="80" y="63"/>
                    <a:pt x="79" y="65"/>
                  </a:cubicBezTo>
                  <a:cubicBezTo>
                    <a:pt x="78" y="67"/>
                    <a:pt x="77" y="69"/>
                    <a:pt x="75" y="71"/>
                  </a:cubicBezTo>
                  <a:cubicBezTo>
                    <a:pt x="74" y="71"/>
                    <a:pt x="74" y="72"/>
                    <a:pt x="75" y="73"/>
                  </a:cubicBezTo>
                  <a:cubicBezTo>
                    <a:pt x="76" y="74"/>
                    <a:pt x="77" y="76"/>
                    <a:pt x="78" y="78"/>
                  </a:cubicBezTo>
                  <a:cubicBezTo>
                    <a:pt x="75" y="81"/>
                    <a:pt x="72" y="83"/>
                    <a:pt x="69" y="85"/>
                  </a:cubicBezTo>
                  <a:cubicBezTo>
                    <a:pt x="67" y="83"/>
                    <a:pt x="66" y="81"/>
                    <a:pt x="65" y="80"/>
                  </a:cubicBezTo>
                  <a:cubicBezTo>
                    <a:pt x="65" y="79"/>
                    <a:pt x="64" y="79"/>
                    <a:pt x="64" y="79"/>
                  </a:cubicBezTo>
                  <a:cubicBezTo>
                    <a:pt x="64" y="79"/>
                    <a:pt x="63" y="79"/>
                    <a:pt x="63" y="79"/>
                  </a:cubicBezTo>
                  <a:cubicBezTo>
                    <a:pt x="59" y="81"/>
                    <a:pt x="54" y="82"/>
                    <a:pt x="50" y="82"/>
                  </a:cubicBezTo>
                  <a:cubicBezTo>
                    <a:pt x="49" y="82"/>
                    <a:pt x="48" y="83"/>
                    <a:pt x="48" y="84"/>
                  </a:cubicBezTo>
                  <a:cubicBezTo>
                    <a:pt x="48" y="86"/>
                    <a:pt x="47" y="88"/>
                    <a:pt x="47" y="90"/>
                  </a:cubicBezTo>
                  <a:cubicBezTo>
                    <a:pt x="43" y="90"/>
                    <a:pt x="39" y="89"/>
                    <a:pt x="35" y="88"/>
                  </a:cubicBezTo>
                  <a:cubicBezTo>
                    <a:pt x="36" y="86"/>
                    <a:pt x="36" y="84"/>
                    <a:pt x="36" y="82"/>
                  </a:cubicBezTo>
                  <a:cubicBezTo>
                    <a:pt x="36" y="81"/>
                    <a:pt x="36" y="80"/>
                    <a:pt x="35" y="80"/>
                  </a:cubicBezTo>
                  <a:cubicBezTo>
                    <a:pt x="31" y="78"/>
                    <a:pt x="27" y="76"/>
                    <a:pt x="24" y="72"/>
                  </a:cubicBezTo>
                  <a:cubicBezTo>
                    <a:pt x="23" y="72"/>
                    <a:pt x="23" y="72"/>
                    <a:pt x="23" y="72"/>
                  </a:cubicBezTo>
                  <a:cubicBezTo>
                    <a:pt x="22" y="72"/>
                    <a:pt x="22" y="72"/>
                    <a:pt x="22" y="72"/>
                  </a:cubicBezTo>
                  <a:cubicBezTo>
                    <a:pt x="20" y="74"/>
                    <a:pt x="18" y="75"/>
                    <a:pt x="17" y="76"/>
                  </a:cubicBezTo>
                  <a:cubicBezTo>
                    <a:pt x="14" y="73"/>
                    <a:pt x="11" y="70"/>
                    <a:pt x="10" y="66"/>
                  </a:cubicBezTo>
                  <a:cubicBezTo>
                    <a:pt x="11" y="65"/>
                    <a:pt x="13" y="64"/>
                    <a:pt x="15" y="63"/>
                  </a:cubicBezTo>
                  <a:cubicBezTo>
                    <a:pt x="15" y="62"/>
                    <a:pt x="16" y="61"/>
                    <a:pt x="15" y="61"/>
                  </a:cubicBezTo>
                  <a:cubicBezTo>
                    <a:pt x="13" y="56"/>
                    <a:pt x="12" y="52"/>
                    <a:pt x="12" y="47"/>
                  </a:cubicBezTo>
                  <a:cubicBezTo>
                    <a:pt x="12" y="46"/>
                    <a:pt x="12" y="46"/>
                    <a:pt x="11" y="46"/>
                  </a:cubicBezTo>
                  <a:cubicBezTo>
                    <a:pt x="9" y="45"/>
                    <a:pt x="7" y="45"/>
                    <a:pt x="5" y="45"/>
                  </a:cubicBezTo>
                  <a:cubicBezTo>
                    <a:pt x="5" y="41"/>
                    <a:pt x="6" y="37"/>
                    <a:pt x="7" y="33"/>
                  </a:cubicBezTo>
                  <a:cubicBezTo>
                    <a:pt x="9" y="33"/>
                    <a:pt x="11" y="34"/>
                    <a:pt x="13" y="34"/>
                  </a:cubicBezTo>
                  <a:cubicBezTo>
                    <a:pt x="13" y="34"/>
                    <a:pt x="13" y="34"/>
                    <a:pt x="13" y="34"/>
                  </a:cubicBezTo>
                  <a:cubicBezTo>
                    <a:pt x="14" y="34"/>
                    <a:pt x="14" y="34"/>
                    <a:pt x="15" y="33"/>
                  </a:cubicBezTo>
                  <a:cubicBezTo>
                    <a:pt x="16" y="31"/>
                    <a:pt x="17" y="29"/>
                    <a:pt x="18" y="27"/>
                  </a:cubicBezTo>
                  <a:cubicBezTo>
                    <a:pt x="18" y="26"/>
                    <a:pt x="18" y="26"/>
                    <a:pt x="18" y="26"/>
                  </a:cubicBezTo>
                  <a:cubicBezTo>
                    <a:pt x="19" y="24"/>
                    <a:pt x="21" y="23"/>
                    <a:pt x="22" y="21"/>
                  </a:cubicBezTo>
                  <a:cubicBezTo>
                    <a:pt x="23" y="21"/>
                    <a:pt x="23" y="20"/>
                    <a:pt x="22" y="19"/>
                  </a:cubicBezTo>
                  <a:cubicBezTo>
                    <a:pt x="21" y="18"/>
                    <a:pt x="20" y="16"/>
                    <a:pt x="19" y="14"/>
                  </a:cubicBezTo>
                  <a:cubicBezTo>
                    <a:pt x="22" y="12"/>
                    <a:pt x="25" y="9"/>
                    <a:pt x="28" y="7"/>
                  </a:cubicBezTo>
                  <a:cubicBezTo>
                    <a:pt x="30" y="9"/>
                    <a:pt x="31" y="11"/>
                    <a:pt x="32" y="13"/>
                  </a:cubicBezTo>
                  <a:cubicBezTo>
                    <a:pt x="32" y="13"/>
                    <a:pt x="33" y="13"/>
                    <a:pt x="33" y="13"/>
                  </a:cubicBezTo>
                  <a:moveTo>
                    <a:pt x="49" y="0"/>
                  </a:moveTo>
                  <a:cubicBezTo>
                    <a:pt x="48" y="0"/>
                    <a:pt x="47" y="0"/>
                    <a:pt x="47" y="1"/>
                  </a:cubicBezTo>
                  <a:cubicBezTo>
                    <a:pt x="47" y="3"/>
                    <a:pt x="46" y="5"/>
                    <a:pt x="46" y="7"/>
                  </a:cubicBezTo>
                  <a:cubicBezTo>
                    <a:pt x="42" y="7"/>
                    <a:pt x="38" y="8"/>
                    <a:pt x="34" y="10"/>
                  </a:cubicBezTo>
                  <a:cubicBezTo>
                    <a:pt x="33" y="8"/>
                    <a:pt x="31" y="6"/>
                    <a:pt x="30" y="5"/>
                  </a:cubicBezTo>
                  <a:cubicBezTo>
                    <a:pt x="30" y="4"/>
                    <a:pt x="29" y="4"/>
                    <a:pt x="29" y="4"/>
                  </a:cubicBezTo>
                  <a:cubicBezTo>
                    <a:pt x="29" y="4"/>
                    <a:pt x="28" y="4"/>
                    <a:pt x="28" y="4"/>
                  </a:cubicBezTo>
                  <a:cubicBezTo>
                    <a:pt x="24" y="6"/>
                    <a:pt x="19" y="9"/>
                    <a:pt x="16" y="13"/>
                  </a:cubicBezTo>
                  <a:cubicBezTo>
                    <a:pt x="15" y="13"/>
                    <a:pt x="15" y="14"/>
                    <a:pt x="15" y="14"/>
                  </a:cubicBezTo>
                  <a:cubicBezTo>
                    <a:pt x="15" y="14"/>
                    <a:pt x="15" y="14"/>
                    <a:pt x="15" y="14"/>
                  </a:cubicBezTo>
                  <a:cubicBezTo>
                    <a:pt x="15" y="17"/>
                    <a:pt x="14" y="19"/>
                    <a:pt x="13" y="22"/>
                  </a:cubicBezTo>
                  <a:cubicBezTo>
                    <a:pt x="13" y="22"/>
                    <a:pt x="13" y="23"/>
                    <a:pt x="13" y="23"/>
                  </a:cubicBezTo>
                  <a:cubicBezTo>
                    <a:pt x="14" y="24"/>
                    <a:pt x="14" y="25"/>
                    <a:pt x="15" y="26"/>
                  </a:cubicBezTo>
                  <a:cubicBezTo>
                    <a:pt x="14" y="27"/>
                    <a:pt x="13" y="29"/>
                    <a:pt x="12" y="31"/>
                  </a:cubicBezTo>
                  <a:cubicBezTo>
                    <a:pt x="10" y="30"/>
                    <a:pt x="8" y="30"/>
                    <a:pt x="6" y="30"/>
                  </a:cubicBezTo>
                  <a:cubicBezTo>
                    <a:pt x="6" y="30"/>
                    <a:pt x="6" y="30"/>
                    <a:pt x="6" y="30"/>
                  </a:cubicBezTo>
                  <a:cubicBezTo>
                    <a:pt x="5" y="30"/>
                    <a:pt x="5" y="30"/>
                    <a:pt x="4" y="31"/>
                  </a:cubicBezTo>
                  <a:cubicBezTo>
                    <a:pt x="4" y="31"/>
                    <a:pt x="4" y="31"/>
                    <a:pt x="4" y="32"/>
                  </a:cubicBezTo>
                  <a:cubicBezTo>
                    <a:pt x="4" y="33"/>
                    <a:pt x="4" y="33"/>
                    <a:pt x="4" y="33"/>
                  </a:cubicBezTo>
                  <a:cubicBezTo>
                    <a:pt x="2" y="38"/>
                    <a:pt x="0" y="49"/>
                    <a:pt x="0" y="54"/>
                  </a:cubicBezTo>
                  <a:cubicBezTo>
                    <a:pt x="0" y="55"/>
                    <a:pt x="0" y="55"/>
                    <a:pt x="1" y="55"/>
                  </a:cubicBezTo>
                  <a:cubicBezTo>
                    <a:pt x="3" y="56"/>
                    <a:pt x="5" y="56"/>
                    <a:pt x="7" y="57"/>
                  </a:cubicBezTo>
                  <a:cubicBezTo>
                    <a:pt x="7" y="59"/>
                    <a:pt x="8" y="61"/>
                    <a:pt x="8" y="64"/>
                  </a:cubicBezTo>
                  <a:cubicBezTo>
                    <a:pt x="7" y="64"/>
                    <a:pt x="7" y="64"/>
                    <a:pt x="7" y="64"/>
                  </a:cubicBezTo>
                  <a:cubicBezTo>
                    <a:pt x="7" y="65"/>
                    <a:pt x="6" y="65"/>
                    <a:pt x="6" y="65"/>
                  </a:cubicBezTo>
                  <a:cubicBezTo>
                    <a:pt x="6" y="68"/>
                    <a:pt x="5" y="71"/>
                    <a:pt x="4" y="73"/>
                  </a:cubicBezTo>
                  <a:cubicBezTo>
                    <a:pt x="4" y="73"/>
                    <a:pt x="4" y="73"/>
                    <a:pt x="4" y="73"/>
                  </a:cubicBezTo>
                  <a:cubicBezTo>
                    <a:pt x="4" y="74"/>
                    <a:pt x="4" y="74"/>
                    <a:pt x="4" y="74"/>
                  </a:cubicBezTo>
                  <a:cubicBezTo>
                    <a:pt x="4" y="75"/>
                    <a:pt x="4" y="75"/>
                    <a:pt x="5" y="76"/>
                  </a:cubicBezTo>
                  <a:cubicBezTo>
                    <a:pt x="7" y="80"/>
                    <a:pt x="9" y="83"/>
                    <a:pt x="12" y="86"/>
                  </a:cubicBezTo>
                  <a:cubicBezTo>
                    <a:pt x="13" y="87"/>
                    <a:pt x="13" y="87"/>
                    <a:pt x="14" y="87"/>
                  </a:cubicBezTo>
                  <a:cubicBezTo>
                    <a:pt x="14" y="87"/>
                    <a:pt x="14" y="87"/>
                    <a:pt x="14" y="87"/>
                  </a:cubicBezTo>
                  <a:cubicBezTo>
                    <a:pt x="14" y="87"/>
                    <a:pt x="15" y="87"/>
                    <a:pt x="15" y="87"/>
                  </a:cubicBezTo>
                  <a:cubicBezTo>
                    <a:pt x="17" y="86"/>
                    <a:pt x="18" y="85"/>
                    <a:pt x="20" y="84"/>
                  </a:cubicBezTo>
                  <a:cubicBezTo>
                    <a:pt x="23" y="86"/>
                    <a:pt x="26" y="88"/>
                    <a:pt x="30" y="90"/>
                  </a:cubicBezTo>
                  <a:cubicBezTo>
                    <a:pt x="30" y="92"/>
                    <a:pt x="30" y="94"/>
                    <a:pt x="30" y="97"/>
                  </a:cubicBezTo>
                  <a:cubicBezTo>
                    <a:pt x="30" y="98"/>
                    <a:pt x="30" y="98"/>
                    <a:pt x="31" y="98"/>
                  </a:cubicBezTo>
                  <a:cubicBezTo>
                    <a:pt x="36" y="100"/>
                    <a:pt x="41" y="101"/>
                    <a:pt x="46" y="101"/>
                  </a:cubicBezTo>
                  <a:cubicBezTo>
                    <a:pt x="46" y="101"/>
                    <a:pt x="46" y="101"/>
                    <a:pt x="46" y="101"/>
                  </a:cubicBezTo>
                  <a:cubicBezTo>
                    <a:pt x="47" y="101"/>
                    <a:pt x="47" y="100"/>
                    <a:pt x="47" y="100"/>
                  </a:cubicBezTo>
                  <a:cubicBezTo>
                    <a:pt x="48" y="98"/>
                    <a:pt x="49" y="96"/>
                    <a:pt x="49" y="93"/>
                  </a:cubicBezTo>
                  <a:cubicBezTo>
                    <a:pt x="54" y="93"/>
                    <a:pt x="57" y="92"/>
                    <a:pt x="61" y="90"/>
                  </a:cubicBezTo>
                  <a:cubicBezTo>
                    <a:pt x="62" y="92"/>
                    <a:pt x="64" y="94"/>
                    <a:pt x="65" y="96"/>
                  </a:cubicBezTo>
                  <a:cubicBezTo>
                    <a:pt x="65" y="96"/>
                    <a:pt x="65" y="96"/>
                    <a:pt x="66" y="96"/>
                  </a:cubicBezTo>
                  <a:cubicBezTo>
                    <a:pt x="66" y="96"/>
                    <a:pt x="66" y="96"/>
                    <a:pt x="67" y="96"/>
                  </a:cubicBezTo>
                  <a:cubicBezTo>
                    <a:pt x="71" y="94"/>
                    <a:pt x="75" y="91"/>
                    <a:pt x="79" y="87"/>
                  </a:cubicBezTo>
                  <a:cubicBezTo>
                    <a:pt x="79" y="87"/>
                    <a:pt x="79" y="87"/>
                    <a:pt x="79" y="87"/>
                  </a:cubicBezTo>
                  <a:cubicBezTo>
                    <a:pt x="80" y="84"/>
                    <a:pt x="81" y="82"/>
                    <a:pt x="82" y="78"/>
                  </a:cubicBezTo>
                  <a:cubicBezTo>
                    <a:pt x="82" y="78"/>
                    <a:pt x="82" y="78"/>
                    <a:pt x="82" y="78"/>
                  </a:cubicBezTo>
                  <a:cubicBezTo>
                    <a:pt x="82" y="78"/>
                    <a:pt x="82" y="78"/>
                    <a:pt x="82" y="78"/>
                  </a:cubicBezTo>
                  <a:cubicBezTo>
                    <a:pt x="82" y="77"/>
                    <a:pt x="82" y="77"/>
                    <a:pt x="82" y="77"/>
                  </a:cubicBezTo>
                  <a:cubicBezTo>
                    <a:pt x="82" y="77"/>
                    <a:pt x="82" y="77"/>
                    <a:pt x="82" y="77"/>
                  </a:cubicBezTo>
                  <a:cubicBezTo>
                    <a:pt x="81" y="76"/>
                    <a:pt x="80" y="75"/>
                    <a:pt x="80" y="75"/>
                  </a:cubicBezTo>
                  <a:cubicBezTo>
                    <a:pt x="81" y="73"/>
                    <a:pt x="82" y="71"/>
                    <a:pt x="83" y="71"/>
                  </a:cubicBezTo>
                  <a:cubicBezTo>
                    <a:pt x="83" y="70"/>
                    <a:pt x="84" y="70"/>
                    <a:pt x="84" y="70"/>
                  </a:cubicBezTo>
                  <a:cubicBezTo>
                    <a:pt x="84" y="70"/>
                    <a:pt x="84" y="70"/>
                    <a:pt x="85" y="70"/>
                  </a:cubicBezTo>
                  <a:cubicBezTo>
                    <a:pt x="85" y="70"/>
                    <a:pt x="85" y="70"/>
                    <a:pt x="85" y="70"/>
                  </a:cubicBezTo>
                  <a:cubicBezTo>
                    <a:pt x="85" y="70"/>
                    <a:pt x="87" y="70"/>
                    <a:pt x="89" y="70"/>
                  </a:cubicBezTo>
                  <a:cubicBezTo>
                    <a:pt x="89" y="70"/>
                    <a:pt x="89" y="70"/>
                    <a:pt x="89" y="70"/>
                  </a:cubicBezTo>
                  <a:cubicBezTo>
                    <a:pt x="89" y="70"/>
                    <a:pt x="90" y="70"/>
                    <a:pt x="90" y="69"/>
                  </a:cubicBezTo>
                  <a:cubicBezTo>
                    <a:pt x="91" y="67"/>
                    <a:pt x="92" y="64"/>
                    <a:pt x="93" y="61"/>
                  </a:cubicBezTo>
                  <a:cubicBezTo>
                    <a:pt x="94" y="56"/>
                    <a:pt x="95" y="51"/>
                    <a:pt x="95" y="46"/>
                  </a:cubicBezTo>
                  <a:cubicBezTo>
                    <a:pt x="95" y="46"/>
                    <a:pt x="95" y="46"/>
                    <a:pt x="95" y="46"/>
                  </a:cubicBezTo>
                  <a:cubicBezTo>
                    <a:pt x="95" y="46"/>
                    <a:pt x="95" y="46"/>
                    <a:pt x="95" y="46"/>
                  </a:cubicBezTo>
                  <a:cubicBezTo>
                    <a:pt x="95" y="45"/>
                    <a:pt x="95" y="45"/>
                    <a:pt x="94" y="45"/>
                  </a:cubicBezTo>
                  <a:cubicBezTo>
                    <a:pt x="92" y="44"/>
                    <a:pt x="90" y="44"/>
                    <a:pt x="87" y="44"/>
                  </a:cubicBezTo>
                  <a:cubicBezTo>
                    <a:pt x="87" y="41"/>
                    <a:pt x="87" y="39"/>
                    <a:pt x="86" y="36"/>
                  </a:cubicBezTo>
                  <a:cubicBezTo>
                    <a:pt x="87" y="36"/>
                    <a:pt x="87" y="36"/>
                    <a:pt x="88" y="35"/>
                  </a:cubicBezTo>
                  <a:cubicBezTo>
                    <a:pt x="88" y="35"/>
                    <a:pt x="89" y="35"/>
                    <a:pt x="89" y="34"/>
                  </a:cubicBezTo>
                  <a:cubicBezTo>
                    <a:pt x="89" y="32"/>
                    <a:pt x="90" y="30"/>
                    <a:pt x="90" y="28"/>
                  </a:cubicBezTo>
                  <a:cubicBezTo>
                    <a:pt x="90" y="28"/>
                    <a:pt x="90" y="27"/>
                    <a:pt x="90" y="27"/>
                  </a:cubicBezTo>
                  <a:cubicBezTo>
                    <a:pt x="91" y="27"/>
                    <a:pt x="91" y="26"/>
                    <a:pt x="90" y="26"/>
                  </a:cubicBezTo>
                  <a:cubicBezTo>
                    <a:pt x="90" y="25"/>
                    <a:pt x="90" y="25"/>
                    <a:pt x="90" y="25"/>
                  </a:cubicBezTo>
                  <a:cubicBezTo>
                    <a:pt x="90" y="25"/>
                    <a:pt x="90" y="25"/>
                    <a:pt x="90" y="25"/>
                  </a:cubicBezTo>
                  <a:cubicBezTo>
                    <a:pt x="89" y="24"/>
                    <a:pt x="89" y="23"/>
                    <a:pt x="88" y="22"/>
                  </a:cubicBezTo>
                  <a:cubicBezTo>
                    <a:pt x="88" y="22"/>
                    <a:pt x="88" y="21"/>
                    <a:pt x="87" y="20"/>
                  </a:cubicBezTo>
                  <a:cubicBezTo>
                    <a:pt x="86" y="19"/>
                    <a:pt x="85" y="17"/>
                    <a:pt x="84" y="16"/>
                  </a:cubicBezTo>
                  <a:cubicBezTo>
                    <a:pt x="83" y="15"/>
                    <a:pt x="83" y="14"/>
                    <a:pt x="82" y="14"/>
                  </a:cubicBezTo>
                  <a:cubicBezTo>
                    <a:pt x="82" y="13"/>
                    <a:pt x="82" y="13"/>
                    <a:pt x="82" y="13"/>
                  </a:cubicBezTo>
                  <a:cubicBezTo>
                    <a:pt x="81" y="13"/>
                    <a:pt x="81" y="13"/>
                    <a:pt x="81" y="13"/>
                  </a:cubicBezTo>
                  <a:cubicBezTo>
                    <a:pt x="81" y="13"/>
                    <a:pt x="81" y="13"/>
                    <a:pt x="80" y="13"/>
                  </a:cubicBezTo>
                  <a:cubicBezTo>
                    <a:pt x="80" y="13"/>
                    <a:pt x="80" y="13"/>
                    <a:pt x="80" y="13"/>
                  </a:cubicBezTo>
                  <a:cubicBezTo>
                    <a:pt x="80" y="13"/>
                    <a:pt x="80" y="13"/>
                    <a:pt x="80" y="13"/>
                  </a:cubicBezTo>
                  <a:cubicBezTo>
                    <a:pt x="78" y="14"/>
                    <a:pt x="76" y="16"/>
                    <a:pt x="74" y="17"/>
                  </a:cubicBezTo>
                  <a:cubicBezTo>
                    <a:pt x="71" y="14"/>
                    <a:pt x="67" y="12"/>
                    <a:pt x="64" y="10"/>
                  </a:cubicBezTo>
                  <a:cubicBezTo>
                    <a:pt x="64" y="8"/>
                    <a:pt x="64" y="6"/>
                    <a:pt x="65" y="4"/>
                  </a:cubicBezTo>
                  <a:cubicBezTo>
                    <a:pt x="65" y="3"/>
                    <a:pt x="64" y="2"/>
                    <a:pt x="64" y="2"/>
                  </a:cubicBezTo>
                  <a:cubicBezTo>
                    <a:pt x="59" y="0"/>
                    <a:pt x="54" y="0"/>
                    <a:pt x="49" y="0"/>
                  </a:cubicBezTo>
                  <a:cubicBezTo>
                    <a:pt x="49" y="0"/>
                    <a:pt x="49" y="0"/>
                    <a:pt x="49"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3" name="Freeform 745"/>
            <p:cNvSpPr>
              <a:spLocks noEditPoints="1"/>
            </p:cNvSpPr>
            <p:nvPr/>
          </p:nvSpPr>
          <p:spPr bwMode="auto">
            <a:xfrm>
              <a:off x="3300" y="1353"/>
              <a:ext cx="116" cy="118"/>
            </a:xfrm>
            <a:custGeom>
              <a:avLst/>
              <a:gdLst>
                <a:gd name="T0" fmla="*/ 46 w 49"/>
                <a:gd name="T1" fmla="*/ 27 h 50"/>
                <a:gd name="T2" fmla="*/ 46 w 49"/>
                <a:gd name="T3" fmla="*/ 28 h 50"/>
                <a:gd name="T4" fmla="*/ 45 w 49"/>
                <a:gd name="T5" fmla="*/ 25 h 50"/>
                <a:gd name="T6" fmla="*/ 46 w 49"/>
                <a:gd name="T7" fmla="*/ 26 h 50"/>
                <a:gd name="T8" fmla="*/ 45 w 49"/>
                <a:gd name="T9" fmla="*/ 24 h 50"/>
                <a:gd name="T10" fmla="*/ 46 w 49"/>
                <a:gd name="T11" fmla="*/ 23 h 50"/>
                <a:gd name="T12" fmla="*/ 45 w 49"/>
                <a:gd name="T13" fmla="*/ 24 h 50"/>
                <a:gd name="T14" fmla="*/ 43 w 49"/>
                <a:gd name="T15" fmla="*/ 20 h 50"/>
                <a:gd name="T16" fmla="*/ 45 w 49"/>
                <a:gd name="T17" fmla="*/ 22 h 50"/>
                <a:gd name="T18" fmla="*/ 42 w 49"/>
                <a:gd name="T19" fmla="*/ 18 h 50"/>
                <a:gd name="T20" fmla="*/ 42 w 49"/>
                <a:gd name="T21" fmla="*/ 14 h 50"/>
                <a:gd name="T22" fmla="*/ 42 w 49"/>
                <a:gd name="T23" fmla="*/ 18 h 50"/>
                <a:gd name="T24" fmla="*/ 10 w 49"/>
                <a:gd name="T25" fmla="*/ 40 h 50"/>
                <a:gd name="T26" fmla="*/ 4 w 49"/>
                <a:gd name="T27" fmla="*/ 20 h 50"/>
                <a:gd name="T28" fmla="*/ 4 w 49"/>
                <a:gd name="T29" fmla="*/ 20 h 50"/>
                <a:gd name="T30" fmla="*/ 22 w 49"/>
                <a:gd name="T31" fmla="*/ 10 h 50"/>
                <a:gd name="T32" fmla="*/ 37 w 49"/>
                <a:gd name="T33" fmla="*/ 17 h 50"/>
                <a:gd name="T34" fmla="*/ 43 w 49"/>
                <a:gd name="T35" fmla="*/ 36 h 50"/>
                <a:gd name="T36" fmla="*/ 36 w 49"/>
                <a:gd name="T37" fmla="*/ 44 h 50"/>
                <a:gd name="T38" fmla="*/ 25 w 49"/>
                <a:gd name="T39" fmla="*/ 47 h 50"/>
                <a:gd name="T40" fmla="*/ 35 w 49"/>
                <a:gd name="T41" fmla="*/ 11 h 50"/>
                <a:gd name="T42" fmla="*/ 40 w 49"/>
                <a:gd name="T43" fmla="*/ 11 h 50"/>
                <a:gd name="T44" fmla="*/ 39 w 49"/>
                <a:gd name="T45" fmla="*/ 14 h 50"/>
                <a:gd name="T46" fmla="*/ 12 w 49"/>
                <a:gd name="T47" fmla="*/ 7 h 50"/>
                <a:gd name="T48" fmla="*/ 7 w 49"/>
                <a:gd name="T49" fmla="*/ 13 h 50"/>
                <a:gd name="T50" fmla="*/ 30 w 49"/>
                <a:gd name="T51" fmla="*/ 9 h 50"/>
                <a:gd name="T52" fmla="*/ 34 w 49"/>
                <a:gd name="T53" fmla="*/ 6 h 50"/>
                <a:gd name="T54" fmla="*/ 34 w 49"/>
                <a:gd name="T55" fmla="*/ 10 h 50"/>
                <a:gd name="T56" fmla="*/ 18 w 49"/>
                <a:gd name="T57" fmla="*/ 5 h 50"/>
                <a:gd name="T58" fmla="*/ 14 w 49"/>
                <a:gd name="T59" fmla="*/ 8 h 50"/>
                <a:gd name="T60" fmla="*/ 29 w 49"/>
                <a:gd name="T61" fmla="*/ 8 h 50"/>
                <a:gd name="T62" fmla="*/ 28 w 49"/>
                <a:gd name="T63" fmla="*/ 4 h 50"/>
                <a:gd name="T64" fmla="*/ 32 w 49"/>
                <a:gd name="T65" fmla="*/ 5 h 50"/>
                <a:gd name="T66" fmla="*/ 18 w 49"/>
                <a:gd name="T67" fmla="*/ 7 h 50"/>
                <a:gd name="T68" fmla="*/ 24 w 49"/>
                <a:gd name="T69" fmla="*/ 3 h 50"/>
                <a:gd name="T70" fmla="*/ 22 w 49"/>
                <a:gd name="T71" fmla="*/ 7 h 50"/>
                <a:gd name="T72" fmla="*/ 24 w 49"/>
                <a:gd name="T73" fmla="*/ 0 h 50"/>
                <a:gd name="T74" fmla="*/ 12 w 49"/>
                <a:gd name="T75" fmla="*/ 4 h 50"/>
                <a:gd name="T76" fmla="*/ 7 w 49"/>
                <a:gd name="T77" fmla="*/ 42 h 50"/>
                <a:gd name="T78" fmla="*/ 25 w 49"/>
                <a:gd name="T79" fmla="*/ 50 h 50"/>
                <a:gd name="T80" fmla="*/ 36 w 49"/>
                <a:gd name="T81" fmla="*/ 47 h 50"/>
                <a:gd name="T82" fmla="*/ 36 w 49"/>
                <a:gd name="T83" fmla="*/ 47 h 50"/>
                <a:gd name="T84" fmla="*/ 37 w 49"/>
                <a:gd name="T85" fmla="*/ 46 h 50"/>
                <a:gd name="T86" fmla="*/ 39 w 49"/>
                <a:gd name="T87" fmla="*/ 45 h 50"/>
                <a:gd name="T88" fmla="*/ 39 w 49"/>
                <a:gd name="T89" fmla="*/ 45 h 50"/>
                <a:gd name="T90" fmla="*/ 39 w 49"/>
                <a:gd name="T91" fmla="*/ 45 h 50"/>
                <a:gd name="T92" fmla="*/ 39 w 49"/>
                <a:gd name="T93" fmla="*/ 45 h 50"/>
                <a:gd name="T94" fmla="*/ 39 w 49"/>
                <a:gd name="T95" fmla="*/ 45 h 50"/>
                <a:gd name="T96" fmla="*/ 42 w 49"/>
                <a:gd name="T97" fmla="*/ 9 h 50"/>
                <a:gd name="T98" fmla="*/ 24 w 49"/>
                <a:gd name="T99"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 h="50">
                  <a:moveTo>
                    <a:pt x="46" y="28"/>
                  </a:moveTo>
                  <a:cubicBezTo>
                    <a:pt x="46" y="27"/>
                    <a:pt x="46" y="27"/>
                    <a:pt x="46" y="27"/>
                  </a:cubicBezTo>
                  <a:cubicBezTo>
                    <a:pt x="46" y="27"/>
                    <a:pt x="46" y="27"/>
                    <a:pt x="46" y="27"/>
                  </a:cubicBezTo>
                  <a:cubicBezTo>
                    <a:pt x="46" y="28"/>
                    <a:pt x="46" y="28"/>
                    <a:pt x="46" y="28"/>
                  </a:cubicBezTo>
                  <a:moveTo>
                    <a:pt x="46" y="26"/>
                  </a:moveTo>
                  <a:cubicBezTo>
                    <a:pt x="45" y="25"/>
                    <a:pt x="45" y="25"/>
                    <a:pt x="45" y="25"/>
                  </a:cubicBezTo>
                  <a:cubicBezTo>
                    <a:pt x="46" y="25"/>
                    <a:pt x="46" y="25"/>
                    <a:pt x="46" y="25"/>
                  </a:cubicBezTo>
                  <a:cubicBezTo>
                    <a:pt x="46" y="26"/>
                    <a:pt x="46" y="26"/>
                    <a:pt x="46" y="26"/>
                  </a:cubicBezTo>
                  <a:cubicBezTo>
                    <a:pt x="46" y="26"/>
                    <a:pt x="46" y="26"/>
                    <a:pt x="46" y="26"/>
                  </a:cubicBezTo>
                  <a:moveTo>
                    <a:pt x="45" y="24"/>
                  </a:moveTo>
                  <a:cubicBezTo>
                    <a:pt x="45" y="24"/>
                    <a:pt x="45" y="24"/>
                    <a:pt x="45" y="24"/>
                  </a:cubicBezTo>
                  <a:cubicBezTo>
                    <a:pt x="46" y="23"/>
                    <a:pt x="46" y="23"/>
                    <a:pt x="46" y="23"/>
                  </a:cubicBezTo>
                  <a:cubicBezTo>
                    <a:pt x="46" y="24"/>
                    <a:pt x="46" y="24"/>
                    <a:pt x="46" y="24"/>
                  </a:cubicBezTo>
                  <a:cubicBezTo>
                    <a:pt x="45" y="24"/>
                    <a:pt x="45" y="24"/>
                    <a:pt x="45" y="24"/>
                  </a:cubicBezTo>
                  <a:moveTo>
                    <a:pt x="44" y="22"/>
                  </a:moveTo>
                  <a:cubicBezTo>
                    <a:pt x="44" y="21"/>
                    <a:pt x="43" y="20"/>
                    <a:pt x="43" y="20"/>
                  </a:cubicBezTo>
                  <a:cubicBezTo>
                    <a:pt x="43" y="19"/>
                    <a:pt x="44" y="19"/>
                    <a:pt x="45" y="19"/>
                  </a:cubicBezTo>
                  <a:cubicBezTo>
                    <a:pt x="45" y="20"/>
                    <a:pt x="45" y="21"/>
                    <a:pt x="45" y="22"/>
                  </a:cubicBezTo>
                  <a:cubicBezTo>
                    <a:pt x="45" y="22"/>
                    <a:pt x="45" y="22"/>
                    <a:pt x="44" y="22"/>
                  </a:cubicBezTo>
                  <a:moveTo>
                    <a:pt x="42" y="18"/>
                  </a:moveTo>
                  <a:cubicBezTo>
                    <a:pt x="41" y="17"/>
                    <a:pt x="40" y="16"/>
                    <a:pt x="40" y="15"/>
                  </a:cubicBezTo>
                  <a:cubicBezTo>
                    <a:pt x="40" y="15"/>
                    <a:pt x="41" y="14"/>
                    <a:pt x="42" y="14"/>
                  </a:cubicBezTo>
                  <a:cubicBezTo>
                    <a:pt x="43" y="15"/>
                    <a:pt x="43" y="16"/>
                    <a:pt x="44" y="17"/>
                  </a:cubicBezTo>
                  <a:cubicBezTo>
                    <a:pt x="43" y="18"/>
                    <a:pt x="43" y="18"/>
                    <a:pt x="42" y="18"/>
                  </a:cubicBezTo>
                  <a:moveTo>
                    <a:pt x="25" y="47"/>
                  </a:moveTo>
                  <a:cubicBezTo>
                    <a:pt x="19" y="47"/>
                    <a:pt x="13" y="44"/>
                    <a:pt x="10" y="40"/>
                  </a:cubicBezTo>
                  <a:cubicBezTo>
                    <a:pt x="6" y="35"/>
                    <a:pt x="3" y="29"/>
                    <a:pt x="3" y="24"/>
                  </a:cubicBezTo>
                  <a:cubicBezTo>
                    <a:pt x="3" y="23"/>
                    <a:pt x="3" y="21"/>
                    <a:pt x="4" y="20"/>
                  </a:cubicBezTo>
                  <a:cubicBezTo>
                    <a:pt x="4" y="20"/>
                    <a:pt x="4" y="20"/>
                    <a:pt x="4" y="20"/>
                  </a:cubicBezTo>
                  <a:cubicBezTo>
                    <a:pt x="4" y="20"/>
                    <a:pt x="4" y="20"/>
                    <a:pt x="4" y="20"/>
                  </a:cubicBezTo>
                  <a:cubicBezTo>
                    <a:pt x="6" y="17"/>
                    <a:pt x="8" y="15"/>
                    <a:pt x="11" y="13"/>
                  </a:cubicBezTo>
                  <a:cubicBezTo>
                    <a:pt x="15" y="11"/>
                    <a:pt x="19" y="10"/>
                    <a:pt x="22" y="10"/>
                  </a:cubicBezTo>
                  <a:cubicBezTo>
                    <a:pt x="22" y="10"/>
                    <a:pt x="22" y="10"/>
                    <a:pt x="22" y="10"/>
                  </a:cubicBezTo>
                  <a:cubicBezTo>
                    <a:pt x="28" y="10"/>
                    <a:pt x="33" y="13"/>
                    <a:pt x="37" y="17"/>
                  </a:cubicBezTo>
                  <a:cubicBezTo>
                    <a:pt x="41" y="21"/>
                    <a:pt x="44" y="27"/>
                    <a:pt x="44" y="33"/>
                  </a:cubicBezTo>
                  <a:cubicBezTo>
                    <a:pt x="44" y="34"/>
                    <a:pt x="44" y="35"/>
                    <a:pt x="43" y="36"/>
                  </a:cubicBezTo>
                  <a:cubicBezTo>
                    <a:pt x="43" y="36"/>
                    <a:pt x="43" y="36"/>
                    <a:pt x="43" y="36"/>
                  </a:cubicBezTo>
                  <a:cubicBezTo>
                    <a:pt x="42" y="39"/>
                    <a:pt x="39" y="41"/>
                    <a:pt x="36" y="44"/>
                  </a:cubicBezTo>
                  <a:cubicBezTo>
                    <a:pt x="36" y="44"/>
                    <a:pt x="36" y="44"/>
                    <a:pt x="36" y="44"/>
                  </a:cubicBezTo>
                  <a:cubicBezTo>
                    <a:pt x="32" y="46"/>
                    <a:pt x="28" y="47"/>
                    <a:pt x="25" y="47"/>
                  </a:cubicBezTo>
                  <a:moveTo>
                    <a:pt x="39" y="14"/>
                  </a:moveTo>
                  <a:cubicBezTo>
                    <a:pt x="37" y="13"/>
                    <a:pt x="36" y="12"/>
                    <a:pt x="35" y="11"/>
                  </a:cubicBezTo>
                  <a:cubicBezTo>
                    <a:pt x="36" y="10"/>
                    <a:pt x="37" y="10"/>
                    <a:pt x="38" y="9"/>
                  </a:cubicBezTo>
                  <a:cubicBezTo>
                    <a:pt x="39" y="10"/>
                    <a:pt x="39" y="10"/>
                    <a:pt x="40" y="11"/>
                  </a:cubicBezTo>
                  <a:cubicBezTo>
                    <a:pt x="40" y="11"/>
                    <a:pt x="41" y="12"/>
                    <a:pt x="41" y="13"/>
                  </a:cubicBezTo>
                  <a:cubicBezTo>
                    <a:pt x="40" y="13"/>
                    <a:pt x="39" y="14"/>
                    <a:pt x="39" y="14"/>
                  </a:cubicBezTo>
                  <a:moveTo>
                    <a:pt x="7" y="13"/>
                  </a:moveTo>
                  <a:cubicBezTo>
                    <a:pt x="8" y="11"/>
                    <a:pt x="10" y="9"/>
                    <a:pt x="12" y="7"/>
                  </a:cubicBezTo>
                  <a:cubicBezTo>
                    <a:pt x="11" y="9"/>
                    <a:pt x="10" y="10"/>
                    <a:pt x="9" y="11"/>
                  </a:cubicBezTo>
                  <a:cubicBezTo>
                    <a:pt x="8" y="12"/>
                    <a:pt x="7" y="12"/>
                    <a:pt x="7" y="13"/>
                  </a:cubicBezTo>
                  <a:moveTo>
                    <a:pt x="34" y="10"/>
                  </a:moveTo>
                  <a:cubicBezTo>
                    <a:pt x="32" y="10"/>
                    <a:pt x="31" y="9"/>
                    <a:pt x="30" y="9"/>
                  </a:cubicBezTo>
                  <a:cubicBezTo>
                    <a:pt x="31" y="8"/>
                    <a:pt x="32" y="7"/>
                    <a:pt x="33" y="7"/>
                  </a:cubicBezTo>
                  <a:cubicBezTo>
                    <a:pt x="33" y="6"/>
                    <a:pt x="33" y="6"/>
                    <a:pt x="34" y="6"/>
                  </a:cubicBezTo>
                  <a:cubicBezTo>
                    <a:pt x="35" y="6"/>
                    <a:pt x="36" y="7"/>
                    <a:pt x="37" y="8"/>
                  </a:cubicBezTo>
                  <a:cubicBezTo>
                    <a:pt x="36" y="9"/>
                    <a:pt x="35" y="10"/>
                    <a:pt x="34" y="10"/>
                  </a:cubicBezTo>
                  <a:moveTo>
                    <a:pt x="13" y="9"/>
                  </a:moveTo>
                  <a:cubicBezTo>
                    <a:pt x="14" y="7"/>
                    <a:pt x="16" y="6"/>
                    <a:pt x="18" y="5"/>
                  </a:cubicBezTo>
                  <a:cubicBezTo>
                    <a:pt x="18" y="4"/>
                    <a:pt x="19" y="4"/>
                    <a:pt x="20" y="4"/>
                  </a:cubicBezTo>
                  <a:cubicBezTo>
                    <a:pt x="18" y="5"/>
                    <a:pt x="16" y="7"/>
                    <a:pt x="14" y="8"/>
                  </a:cubicBezTo>
                  <a:cubicBezTo>
                    <a:pt x="14" y="9"/>
                    <a:pt x="13" y="9"/>
                    <a:pt x="13" y="9"/>
                  </a:cubicBezTo>
                  <a:moveTo>
                    <a:pt x="29" y="8"/>
                  </a:moveTo>
                  <a:cubicBezTo>
                    <a:pt x="27" y="8"/>
                    <a:pt x="26" y="7"/>
                    <a:pt x="24" y="7"/>
                  </a:cubicBezTo>
                  <a:cubicBezTo>
                    <a:pt x="25" y="6"/>
                    <a:pt x="27" y="5"/>
                    <a:pt x="28" y="4"/>
                  </a:cubicBezTo>
                  <a:cubicBezTo>
                    <a:pt x="30" y="4"/>
                    <a:pt x="31" y="4"/>
                    <a:pt x="32" y="5"/>
                  </a:cubicBezTo>
                  <a:cubicBezTo>
                    <a:pt x="32" y="5"/>
                    <a:pt x="32" y="5"/>
                    <a:pt x="32" y="5"/>
                  </a:cubicBezTo>
                  <a:cubicBezTo>
                    <a:pt x="31" y="6"/>
                    <a:pt x="30" y="7"/>
                    <a:pt x="29" y="8"/>
                  </a:cubicBezTo>
                  <a:moveTo>
                    <a:pt x="18" y="7"/>
                  </a:moveTo>
                  <a:cubicBezTo>
                    <a:pt x="19" y="6"/>
                    <a:pt x="21" y="5"/>
                    <a:pt x="23" y="3"/>
                  </a:cubicBezTo>
                  <a:cubicBezTo>
                    <a:pt x="23" y="3"/>
                    <a:pt x="24" y="3"/>
                    <a:pt x="24" y="3"/>
                  </a:cubicBezTo>
                  <a:cubicBezTo>
                    <a:pt x="25" y="3"/>
                    <a:pt x="26" y="3"/>
                    <a:pt x="26" y="3"/>
                  </a:cubicBezTo>
                  <a:cubicBezTo>
                    <a:pt x="25" y="5"/>
                    <a:pt x="23" y="6"/>
                    <a:pt x="22" y="7"/>
                  </a:cubicBezTo>
                  <a:cubicBezTo>
                    <a:pt x="20" y="7"/>
                    <a:pt x="19" y="7"/>
                    <a:pt x="18" y="7"/>
                  </a:cubicBezTo>
                  <a:moveTo>
                    <a:pt x="24" y="0"/>
                  </a:moveTo>
                  <a:cubicBezTo>
                    <a:pt x="20" y="0"/>
                    <a:pt x="16" y="2"/>
                    <a:pt x="12" y="4"/>
                  </a:cubicBezTo>
                  <a:cubicBezTo>
                    <a:pt x="12" y="4"/>
                    <a:pt x="12" y="4"/>
                    <a:pt x="12" y="4"/>
                  </a:cubicBezTo>
                  <a:cubicBezTo>
                    <a:pt x="4" y="9"/>
                    <a:pt x="0" y="16"/>
                    <a:pt x="0" y="24"/>
                  </a:cubicBezTo>
                  <a:cubicBezTo>
                    <a:pt x="0" y="30"/>
                    <a:pt x="3" y="37"/>
                    <a:pt x="7" y="42"/>
                  </a:cubicBezTo>
                  <a:cubicBezTo>
                    <a:pt x="12" y="46"/>
                    <a:pt x="18" y="50"/>
                    <a:pt x="25" y="50"/>
                  </a:cubicBezTo>
                  <a:cubicBezTo>
                    <a:pt x="25" y="50"/>
                    <a:pt x="25" y="50"/>
                    <a:pt x="25" y="50"/>
                  </a:cubicBezTo>
                  <a:cubicBezTo>
                    <a:pt x="28" y="50"/>
                    <a:pt x="32" y="49"/>
                    <a:pt x="35" y="47"/>
                  </a:cubicBezTo>
                  <a:cubicBezTo>
                    <a:pt x="36" y="47"/>
                    <a:pt x="36" y="47"/>
                    <a:pt x="36" y="47"/>
                  </a:cubicBezTo>
                  <a:cubicBezTo>
                    <a:pt x="36" y="47"/>
                    <a:pt x="36" y="47"/>
                    <a:pt x="36" y="47"/>
                  </a:cubicBezTo>
                  <a:cubicBezTo>
                    <a:pt x="36" y="47"/>
                    <a:pt x="36" y="47"/>
                    <a:pt x="36" y="47"/>
                  </a:cubicBezTo>
                  <a:cubicBezTo>
                    <a:pt x="36" y="47"/>
                    <a:pt x="36" y="47"/>
                    <a:pt x="37" y="46"/>
                  </a:cubicBezTo>
                  <a:cubicBezTo>
                    <a:pt x="37" y="46"/>
                    <a:pt x="37" y="46"/>
                    <a:pt x="37" y="46"/>
                  </a:cubicBezTo>
                  <a:cubicBezTo>
                    <a:pt x="38" y="46"/>
                    <a:pt x="38" y="46"/>
                    <a:pt x="38" y="45"/>
                  </a:cubicBezTo>
                  <a:cubicBezTo>
                    <a:pt x="39" y="45"/>
                    <a:pt x="39" y="45"/>
                    <a:pt x="39" y="45"/>
                  </a:cubicBezTo>
                  <a:cubicBezTo>
                    <a:pt x="39" y="45"/>
                    <a:pt x="39" y="45"/>
                    <a:pt x="39" y="45"/>
                  </a:cubicBezTo>
                  <a:cubicBezTo>
                    <a:pt x="39" y="45"/>
                    <a:pt x="39" y="45"/>
                    <a:pt x="39" y="45"/>
                  </a:cubicBezTo>
                  <a:cubicBezTo>
                    <a:pt x="39" y="45"/>
                    <a:pt x="39" y="45"/>
                    <a:pt x="39" y="45"/>
                  </a:cubicBezTo>
                  <a:cubicBezTo>
                    <a:pt x="39" y="45"/>
                    <a:pt x="39" y="45"/>
                    <a:pt x="39" y="45"/>
                  </a:cubicBezTo>
                  <a:cubicBezTo>
                    <a:pt x="39" y="45"/>
                    <a:pt x="39" y="45"/>
                    <a:pt x="39" y="45"/>
                  </a:cubicBezTo>
                  <a:cubicBezTo>
                    <a:pt x="39" y="45"/>
                    <a:pt x="39" y="45"/>
                    <a:pt x="39" y="45"/>
                  </a:cubicBezTo>
                  <a:cubicBezTo>
                    <a:pt x="39" y="45"/>
                    <a:pt x="39" y="45"/>
                    <a:pt x="39" y="45"/>
                  </a:cubicBezTo>
                  <a:cubicBezTo>
                    <a:pt x="39" y="45"/>
                    <a:pt x="39" y="45"/>
                    <a:pt x="39" y="45"/>
                  </a:cubicBezTo>
                  <a:cubicBezTo>
                    <a:pt x="46" y="40"/>
                    <a:pt x="49" y="33"/>
                    <a:pt x="49" y="26"/>
                  </a:cubicBezTo>
                  <a:cubicBezTo>
                    <a:pt x="49" y="20"/>
                    <a:pt x="46" y="13"/>
                    <a:pt x="42" y="9"/>
                  </a:cubicBezTo>
                  <a:cubicBezTo>
                    <a:pt x="37" y="4"/>
                    <a:pt x="31" y="0"/>
                    <a:pt x="24" y="0"/>
                  </a:cubicBezTo>
                  <a:cubicBezTo>
                    <a:pt x="24" y="0"/>
                    <a:pt x="24" y="0"/>
                    <a:pt x="24"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4" name="Freeform 746"/>
            <p:cNvSpPr>
              <a:spLocks noEditPoints="1"/>
            </p:cNvSpPr>
            <p:nvPr/>
          </p:nvSpPr>
          <p:spPr bwMode="auto">
            <a:xfrm>
              <a:off x="3260" y="1320"/>
              <a:ext cx="189" cy="201"/>
            </a:xfrm>
            <a:custGeom>
              <a:avLst/>
              <a:gdLst>
                <a:gd name="T0" fmla="*/ 34 w 80"/>
                <a:gd name="T1" fmla="*/ 81 h 85"/>
                <a:gd name="T2" fmla="*/ 31 w 80"/>
                <a:gd name="T3" fmla="*/ 81 h 85"/>
                <a:gd name="T4" fmla="*/ 28 w 80"/>
                <a:gd name="T5" fmla="*/ 80 h 85"/>
                <a:gd name="T6" fmla="*/ 27 w 80"/>
                <a:gd name="T7" fmla="*/ 77 h 85"/>
                <a:gd name="T8" fmla="*/ 56 w 80"/>
                <a:gd name="T9" fmla="*/ 75 h 85"/>
                <a:gd name="T10" fmla="*/ 52 w 80"/>
                <a:gd name="T11" fmla="*/ 75 h 85"/>
                <a:gd name="T12" fmla="*/ 44 w 80"/>
                <a:gd name="T13" fmla="*/ 72 h 85"/>
                <a:gd name="T14" fmla="*/ 60 w 80"/>
                <a:gd name="T15" fmla="*/ 75 h 85"/>
                <a:gd name="T16" fmla="*/ 43 w 80"/>
                <a:gd name="T17" fmla="*/ 75 h 85"/>
                <a:gd name="T18" fmla="*/ 47 w 80"/>
                <a:gd name="T19" fmla="*/ 75 h 85"/>
                <a:gd name="T20" fmla="*/ 26 w 80"/>
                <a:gd name="T21" fmla="*/ 72 h 85"/>
                <a:gd name="T22" fmla="*/ 21 w 80"/>
                <a:gd name="T23" fmla="*/ 69 h 85"/>
                <a:gd name="T24" fmla="*/ 19 w 80"/>
                <a:gd name="T25" fmla="*/ 67 h 85"/>
                <a:gd name="T26" fmla="*/ 19 w 80"/>
                <a:gd name="T27" fmla="*/ 67 h 85"/>
                <a:gd name="T28" fmla="*/ 13 w 80"/>
                <a:gd name="T29" fmla="*/ 67 h 85"/>
                <a:gd name="T30" fmla="*/ 10 w 80"/>
                <a:gd name="T31" fmla="*/ 66 h 85"/>
                <a:gd name="T32" fmla="*/ 10 w 80"/>
                <a:gd name="T33" fmla="*/ 61 h 85"/>
                <a:gd name="T34" fmla="*/ 8 w 80"/>
                <a:gd name="T35" fmla="*/ 58 h 85"/>
                <a:gd name="T36" fmla="*/ 73 w 80"/>
                <a:gd name="T37" fmla="*/ 59 h 85"/>
                <a:gd name="T38" fmla="*/ 73 w 80"/>
                <a:gd name="T39" fmla="*/ 55 h 85"/>
                <a:gd name="T40" fmla="*/ 67 w 80"/>
                <a:gd name="T41" fmla="*/ 59 h 85"/>
                <a:gd name="T42" fmla="*/ 10 w 80"/>
                <a:gd name="T43" fmla="*/ 48 h 85"/>
                <a:gd name="T44" fmla="*/ 7 w 80"/>
                <a:gd name="T45" fmla="*/ 42 h 85"/>
                <a:gd name="T46" fmla="*/ 7 w 80"/>
                <a:gd name="T47" fmla="*/ 38 h 85"/>
                <a:gd name="T48" fmla="*/ 4 w 80"/>
                <a:gd name="T49" fmla="*/ 38 h 85"/>
                <a:gd name="T50" fmla="*/ 73 w 80"/>
                <a:gd name="T51" fmla="*/ 30 h 85"/>
                <a:gd name="T52" fmla="*/ 17 w 80"/>
                <a:gd name="T53" fmla="*/ 18 h 85"/>
                <a:gd name="T54" fmla="*/ 53 w 80"/>
                <a:gd name="T55" fmla="*/ 10 h 85"/>
                <a:gd name="T56" fmla="*/ 70 w 80"/>
                <a:gd name="T57" fmla="*/ 16 h 85"/>
                <a:gd name="T58" fmla="*/ 70 w 80"/>
                <a:gd name="T59" fmla="*/ 27 h 85"/>
                <a:gd name="T60" fmla="*/ 71 w 80"/>
                <a:gd name="T61" fmla="*/ 40 h 85"/>
                <a:gd name="T62" fmla="*/ 72 w 80"/>
                <a:gd name="T63" fmla="*/ 52 h 85"/>
                <a:gd name="T64" fmla="*/ 64 w 80"/>
                <a:gd name="T65" fmla="*/ 67 h 85"/>
                <a:gd name="T66" fmla="*/ 42 w 80"/>
                <a:gd name="T67" fmla="*/ 69 h 85"/>
                <a:gd name="T68" fmla="*/ 29 w 80"/>
                <a:gd name="T69" fmla="*/ 73 h 85"/>
                <a:gd name="T70" fmla="*/ 18 w 80"/>
                <a:gd name="T71" fmla="*/ 59 h 85"/>
                <a:gd name="T72" fmla="*/ 12 w 80"/>
                <a:gd name="T73" fmla="*/ 39 h 85"/>
                <a:gd name="T74" fmla="*/ 13 w 80"/>
                <a:gd name="T75" fmla="*/ 27 h 85"/>
                <a:gd name="T76" fmla="*/ 21 w 80"/>
                <a:gd name="T77" fmla="*/ 17 h 85"/>
                <a:gd name="T78" fmla="*/ 31 w 80"/>
                <a:gd name="T79" fmla="*/ 11 h 85"/>
                <a:gd name="T80" fmla="*/ 44 w 80"/>
                <a:gd name="T81" fmla="*/ 0 h 85"/>
                <a:gd name="T82" fmla="*/ 29 w 80"/>
                <a:gd name="T83" fmla="*/ 4 h 85"/>
                <a:gd name="T84" fmla="*/ 16 w 80"/>
                <a:gd name="T85" fmla="*/ 11 h 85"/>
                <a:gd name="T86" fmla="*/ 8 w 80"/>
                <a:gd name="T87" fmla="*/ 23 h 85"/>
                <a:gd name="T88" fmla="*/ 0 w 80"/>
                <a:gd name="T89" fmla="*/ 43 h 85"/>
                <a:gd name="T90" fmla="*/ 6 w 80"/>
                <a:gd name="T91" fmla="*/ 52 h 85"/>
                <a:gd name="T92" fmla="*/ 4 w 80"/>
                <a:gd name="T93" fmla="*/ 61 h 85"/>
                <a:gd name="T94" fmla="*/ 16 w 80"/>
                <a:gd name="T95" fmla="*/ 69 h 85"/>
                <a:gd name="T96" fmla="*/ 36 w 80"/>
                <a:gd name="T97" fmla="*/ 85 h 85"/>
                <a:gd name="T98" fmla="*/ 49 w 80"/>
                <a:gd name="T99" fmla="*/ 77 h 85"/>
                <a:gd name="T100" fmla="*/ 65 w 80"/>
                <a:gd name="T101" fmla="*/ 75 h 85"/>
                <a:gd name="T102" fmla="*/ 67 w 80"/>
                <a:gd name="T103" fmla="*/ 67 h 85"/>
                <a:gd name="T104" fmla="*/ 70 w 80"/>
                <a:gd name="T105" fmla="*/ 61 h 85"/>
                <a:gd name="T106" fmla="*/ 80 w 80"/>
                <a:gd name="T107" fmla="*/ 42 h 85"/>
                <a:gd name="T108" fmla="*/ 75 w 80"/>
                <a:gd name="T109" fmla="*/ 33 h 85"/>
                <a:gd name="T110" fmla="*/ 78 w 80"/>
                <a:gd name="T111" fmla="*/ 24 h 85"/>
                <a:gd name="T112" fmla="*/ 71 w 80"/>
                <a:gd name="T113" fmla="*/ 14 h 85"/>
                <a:gd name="T114" fmla="*/ 65 w 80"/>
                <a:gd name="T115" fmla="*/ 16 h 85"/>
                <a:gd name="T116" fmla="*/ 44 w 80"/>
                <a:gd name="T117"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0" h="85">
                  <a:moveTo>
                    <a:pt x="35" y="81"/>
                  </a:moveTo>
                  <a:cubicBezTo>
                    <a:pt x="35" y="81"/>
                    <a:pt x="35" y="81"/>
                    <a:pt x="35" y="81"/>
                  </a:cubicBezTo>
                  <a:cubicBezTo>
                    <a:pt x="35" y="81"/>
                    <a:pt x="35" y="81"/>
                    <a:pt x="35" y="81"/>
                  </a:cubicBezTo>
                  <a:cubicBezTo>
                    <a:pt x="35" y="81"/>
                    <a:pt x="35" y="81"/>
                    <a:pt x="35" y="81"/>
                  </a:cubicBezTo>
                  <a:moveTo>
                    <a:pt x="34" y="81"/>
                  </a:moveTo>
                  <a:cubicBezTo>
                    <a:pt x="33" y="81"/>
                    <a:pt x="33" y="81"/>
                    <a:pt x="33" y="81"/>
                  </a:cubicBezTo>
                  <a:cubicBezTo>
                    <a:pt x="34" y="80"/>
                    <a:pt x="34" y="79"/>
                    <a:pt x="35" y="77"/>
                  </a:cubicBezTo>
                  <a:cubicBezTo>
                    <a:pt x="36" y="78"/>
                    <a:pt x="36" y="78"/>
                    <a:pt x="36" y="78"/>
                  </a:cubicBezTo>
                  <a:cubicBezTo>
                    <a:pt x="36" y="79"/>
                    <a:pt x="35" y="80"/>
                    <a:pt x="34" y="81"/>
                  </a:cubicBezTo>
                  <a:moveTo>
                    <a:pt x="31" y="81"/>
                  </a:moveTo>
                  <a:cubicBezTo>
                    <a:pt x="31" y="81"/>
                    <a:pt x="30" y="81"/>
                    <a:pt x="30" y="80"/>
                  </a:cubicBezTo>
                  <a:cubicBezTo>
                    <a:pt x="31" y="79"/>
                    <a:pt x="32" y="78"/>
                    <a:pt x="32" y="77"/>
                  </a:cubicBezTo>
                  <a:cubicBezTo>
                    <a:pt x="33" y="77"/>
                    <a:pt x="33" y="77"/>
                    <a:pt x="34" y="77"/>
                  </a:cubicBezTo>
                  <a:cubicBezTo>
                    <a:pt x="33" y="78"/>
                    <a:pt x="32" y="80"/>
                    <a:pt x="31" y="81"/>
                  </a:cubicBezTo>
                  <a:moveTo>
                    <a:pt x="28" y="80"/>
                  </a:moveTo>
                  <a:cubicBezTo>
                    <a:pt x="28" y="80"/>
                    <a:pt x="28" y="80"/>
                    <a:pt x="27" y="80"/>
                  </a:cubicBezTo>
                  <a:cubicBezTo>
                    <a:pt x="28" y="78"/>
                    <a:pt x="29" y="77"/>
                    <a:pt x="30" y="76"/>
                  </a:cubicBezTo>
                  <a:cubicBezTo>
                    <a:pt x="31" y="76"/>
                    <a:pt x="31" y="76"/>
                    <a:pt x="31" y="76"/>
                  </a:cubicBezTo>
                  <a:cubicBezTo>
                    <a:pt x="30" y="78"/>
                    <a:pt x="29" y="79"/>
                    <a:pt x="28" y="80"/>
                  </a:cubicBezTo>
                  <a:moveTo>
                    <a:pt x="27" y="77"/>
                  </a:moveTo>
                  <a:cubicBezTo>
                    <a:pt x="28" y="77"/>
                    <a:pt x="28" y="76"/>
                    <a:pt x="28" y="76"/>
                  </a:cubicBezTo>
                  <a:cubicBezTo>
                    <a:pt x="29" y="76"/>
                    <a:pt x="29" y="76"/>
                    <a:pt x="29" y="76"/>
                  </a:cubicBezTo>
                  <a:cubicBezTo>
                    <a:pt x="28" y="76"/>
                    <a:pt x="28" y="77"/>
                    <a:pt x="27" y="77"/>
                  </a:cubicBezTo>
                  <a:moveTo>
                    <a:pt x="55" y="78"/>
                  </a:moveTo>
                  <a:cubicBezTo>
                    <a:pt x="56" y="77"/>
                    <a:pt x="56" y="76"/>
                    <a:pt x="56" y="75"/>
                  </a:cubicBezTo>
                  <a:cubicBezTo>
                    <a:pt x="57" y="75"/>
                    <a:pt x="58" y="74"/>
                    <a:pt x="59" y="74"/>
                  </a:cubicBezTo>
                  <a:cubicBezTo>
                    <a:pt x="58" y="75"/>
                    <a:pt x="58" y="76"/>
                    <a:pt x="57" y="77"/>
                  </a:cubicBezTo>
                  <a:cubicBezTo>
                    <a:pt x="57" y="77"/>
                    <a:pt x="56" y="77"/>
                    <a:pt x="55" y="78"/>
                  </a:cubicBezTo>
                  <a:moveTo>
                    <a:pt x="53" y="77"/>
                  </a:moveTo>
                  <a:cubicBezTo>
                    <a:pt x="52" y="76"/>
                    <a:pt x="52" y="76"/>
                    <a:pt x="52" y="75"/>
                  </a:cubicBezTo>
                  <a:cubicBezTo>
                    <a:pt x="52" y="74"/>
                    <a:pt x="52" y="73"/>
                    <a:pt x="53" y="72"/>
                  </a:cubicBezTo>
                  <a:cubicBezTo>
                    <a:pt x="53" y="72"/>
                    <a:pt x="53" y="73"/>
                    <a:pt x="54" y="74"/>
                  </a:cubicBezTo>
                  <a:cubicBezTo>
                    <a:pt x="53" y="75"/>
                    <a:pt x="53" y="76"/>
                    <a:pt x="53" y="77"/>
                  </a:cubicBezTo>
                  <a:moveTo>
                    <a:pt x="42" y="72"/>
                  </a:moveTo>
                  <a:cubicBezTo>
                    <a:pt x="42" y="72"/>
                    <a:pt x="43" y="72"/>
                    <a:pt x="44" y="72"/>
                  </a:cubicBezTo>
                  <a:cubicBezTo>
                    <a:pt x="43" y="73"/>
                    <a:pt x="42" y="74"/>
                    <a:pt x="41" y="75"/>
                  </a:cubicBezTo>
                  <a:cubicBezTo>
                    <a:pt x="41" y="75"/>
                    <a:pt x="41" y="75"/>
                    <a:pt x="41" y="75"/>
                  </a:cubicBezTo>
                  <a:cubicBezTo>
                    <a:pt x="41" y="74"/>
                    <a:pt x="41" y="73"/>
                    <a:pt x="41" y="72"/>
                  </a:cubicBezTo>
                  <a:cubicBezTo>
                    <a:pt x="42" y="72"/>
                    <a:pt x="42" y="72"/>
                    <a:pt x="42" y="72"/>
                  </a:cubicBezTo>
                  <a:moveTo>
                    <a:pt x="60" y="75"/>
                  </a:moveTo>
                  <a:cubicBezTo>
                    <a:pt x="60" y="74"/>
                    <a:pt x="61" y="73"/>
                    <a:pt x="61" y="73"/>
                  </a:cubicBezTo>
                  <a:cubicBezTo>
                    <a:pt x="62" y="72"/>
                    <a:pt x="63" y="72"/>
                    <a:pt x="63" y="71"/>
                  </a:cubicBezTo>
                  <a:cubicBezTo>
                    <a:pt x="63" y="72"/>
                    <a:pt x="63" y="73"/>
                    <a:pt x="63" y="73"/>
                  </a:cubicBezTo>
                  <a:cubicBezTo>
                    <a:pt x="62" y="74"/>
                    <a:pt x="61" y="74"/>
                    <a:pt x="60" y="75"/>
                  </a:cubicBezTo>
                  <a:moveTo>
                    <a:pt x="43" y="75"/>
                  </a:moveTo>
                  <a:cubicBezTo>
                    <a:pt x="44" y="74"/>
                    <a:pt x="45" y="73"/>
                    <a:pt x="46" y="72"/>
                  </a:cubicBezTo>
                  <a:cubicBezTo>
                    <a:pt x="46" y="71"/>
                    <a:pt x="47" y="71"/>
                    <a:pt x="47" y="71"/>
                  </a:cubicBezTo>
                  <a:cubicBezTo>
                    <a:pt x="46" y="73"/>
                    <a:pt x="45" y="74"/>
                    <a:pt x="45" y="75"/>
                  </a:cubicBezTo>
                  <a:cubicBezTo>
                    <a:pt x="44" y="75"/>
                    <a:pt x="43" y="75"/>
                    <a:pt x="43" y="75"/>
                  </a:cubicBezTo>
                  <a:moveTo>
                    <a:pt x="47" y="75"/>
                  </a:moveTo>
                  <a:cubicBezTo>
                    <a:pt x="48" y="73"/>
                    <a:pt x="48" y="72"/>
                    <a:pt x="49" y="71"/>
                  </a:cubicBezTo>
                  <a:cubicBezTo>
                    <a:pt x="50" y="71"/>
                    <a:pt x="50" y="71"/>
                    <a:pt x="50" y="71"/>
                  </a:cubicBezTo>
                  <a:cubicBezTo>
                    <a:pt x="50" y="72"/>
                    <a:pt x="49" y="73"/>
                    <a:pt x="49" y="74"/>
                  </a:cubicBezTo>
                  <a:cubicBezTo>
                    <a:pt x="48" y="74"/>
                    <a:pt x="47" y="74"/>
                    <a:pt x="47" y="75"/>
                  </a:cubicBezTo>
                  <a:moveTo>
                    <a:pt x="26" y="72"/>
                  </a:moveTo>
                  <a:cubicBezTo>
                    <a:pt x="24" y="72"/>
                    <a:pt x="23" y="71"/>
                    <a:pt x="22" y="70"/>
                  </a:cubicBezTo>
                  <a:cubicBezTo>
                    <a:pt x="23" y="69"/>
                    <a:pt x="25" y="69"/>
                    <a:pt x="26" y="68"/>
                  </a:cubicBezTo>
                  <a:cubicBezTo>
                    <a:pt x="27" y="68"/>
                    <a:pt x="27" y="68"/>
                    <a:pt x="27" y="68"/>
                  </a:cubicBezTo>
                  <a:cubicBezTo>
                    <a:pt x="26" y="70"/>
                    <a:pt x="26" y="71"/>
                    <a:pt x="26" y="72"/>
                  </a:cubicBezTo>
                  <a:moveTo>
                    <a:pt x="21" y="69"/>
                  </a:moveTo>
                  <a:cubicBezTo>
                    <a:pt x="21" y="69"/>
                    <a:pt x="20" y="69"/>
                    <a:pt x="20" y="68"/>
                  </a:cubicBezTo>
                  <a:cubicBezTo>
                    <a:pt x="21" y="67"/>
                    <a:pt x="22" y="67"/>
                    <a:pt x="23" y="66"/>
                  </a:cubicBezTo>
                  <a:cubicBezTo>
                    <a:pt x="23" y="66"/>
                    <a:pt x="24" y="67"/>
                    <a:pt x="24" y="67"/>
                  </a:cubicBezTo>
                  <a:cubicBezTo>
                    <a:pt x="23" y="68"/>
                    <a:pt x="22" y="69"/>
                    <a:pt x="21" y="69"/>
                  </a:cubicBezTo>
                  <a:moveTo>
                    <a:pt x="19" y="67"/>
                  </a:moveTo>
                  <a:cubicBezTo>
                    <a:pt x="18" y="67"/>
                    <a:pt x="18" y="67"/>
                    <a:pt x="18" y="67"/>
                  </a:cubicBezTo>
                  <a:cubicBezTo>
                    <a:pt x="18" y="66"/>
                    <a:pt x="18" y="65"/>
                    <a:pt x="19" y="65"/>
                  </a:cubicBezTo>
                  <a:cubicBezTo>
                    <a:pt x="19" y="64"/>
                    <a:pt x="19" y="64"/>
                    <a:pt x="20" y="64"/>
                  </a:cubicBezTo>
                  <a:cubicBezTo>
                    <a:pt x="20" y="64"/>
                    <a:pt x="21" y="65"/>
                    <a:pt x="22" y="65"/>
                  </a:cubicBezTo>
                  <a:cubicBezTo>
                    <a:pt x="21" y="66"/>
                    <a:pt x="20" y="66"/>
                    <a:pt x="19" y="67"/>
                  </a:cubicBezTo>
                  <a:moveTo>
                    <a:pt x="13" y="67"/>
                  </a:moveTo>
                  <a:cubicBezTo>
                    <a:pt x="13" y="66"/>
                    <a:pt x="14" y="65"/>
                    <a:pt x="14" y="65"/>
                  </a:cubicBezTo>
                  <a:cubicBezTo>
                    <a:pt x="15" y="64"/>
                    <a:pt x="15" y="64"/>
                    <a:pt x="16" y="64"/>
                  </a:cubicBezTo>
                  <a:cubicBezTo>
                    <a:pt x="16" y="64"/>
                    <a:pt x="15" y="65"/>
                    <a:pt x="15" y="66"/>
                  </a:cubicBezTo>
                  <a:cubicBezTo>
                    <a:pt x="14" y="66"/>
                    <a:pt x="14" y="67"/>
                    <a:pt x="13" y="67"/>
                  </a:cubicBezTo>
                  <a:moveTo>
                    <a:pt x="10" y="67"/>
                  </a:moveTo>
                  <a:cubicBezTo>
                    <a:pt x="10" y="66"/>
                    <a:pt x="9" y="65"/>
                    <a:pt x="9" y="64"/>
                  </a:cubicBezTo>
                  <a:cubicBezTo>
                    <a:pt x="9" y="64"/>
                    <a:pt x="10" y="63"/>
                    <a:pt x="10" y="62"/>
                  </a:cubicBezTo>
                  <a:cubicBezTo>
                    <a:pt x="11" y="63"/>
                    <a:pt x="11" y="63"/>
                    <a:pt x="11" y="64"/>
                  </a:cubicBezTo>
                  <a:cubicBezTo>
                    <a:pt x="11" y="64"/>
                    <a:pt x="11" y="65"/>
                    <a:pt x="10" y="66"/>
                  </a:cubicBezTo>
                  <a:cubicBezTo>
                    <a:pt x="10" y="67"/>
                    <a:pt x="10" y="67"/>
                    <a:pt x="10" y="67"/>
                  </a:cubicBezTo>
                  <a:moveTo>
                    <a:pt x="8" y="63"/>
                  </a:moveTo>
                  <a:cubicBezTo>
                    <a:pt x="7" y="62"/>
                    <a:pt x="7" y="62"/>
                    <a:pt x="7" y="61"/>
                  </a:cubicBezTo>
                  <a:cubicBezTo>
                    <a:pt x="7" y="60"/>
                    <a:pt x="8" y="60"/>
                    <a:pt x="8" y="59"/>
                  </a:cubicBezTo>
                  <a:cubicBezTo>
                    <a:pt x="9" y="60"/>
                    <a:pt x="9" y="61"/>
                    <a:pt x="10" y="61"/>
                  </a:cubicBezTo>
                  <a:cubicBezTo>
                    <a:pt x="9" y="62"/>
                    <a:pt x="8" y="62"/>
                    <a:pt x="8" y="63"/>
                  </a:cubicBezTo>
                  <a:moveTo>
                    <a:pt x="6" y="60"/>
                  </a:moveTo>
                  <a:cubicBezTo>
                    <a:pt x="6" y="59"/>
                    <a:pt x="6" y="59"/>
                    <a:pt x="6" y="59"/>
                  </a:cubicBezTo>
                  <a:cubicBezTo>
                    <a:pt x="6" y="59"/>
                    <a:pt x="7" y="58"/>
                    <a:pt x="7" y="57"/>
                  </a:cubicBezTo>
                  <a:cubicBezTo>
                    <a:pt x="7" y="57"/>
                    <a:pt x="7" y="58"/>
                    <a:pt x="8" y="58"/>
                  </a:cubicBezTo>
                  <a:cubicBezTo>
                    <a:pt x="7" y="59"/>
                    <a:pt x="7" y="59"/>
                    <a:pt x="6" y="60"/>
                  </a:cubicBezTo>
                  <a:moveTo>
                    <a:pt x="73" y="59"/>
                  </a:moveTo>
                  <a:cubicBezTo>
                    <a:pt x="72" y="58"/>
                    <a:pt x="72" y="58"/>
                    <a:pt x="72" y="58"/>
                  </a:cubicBezTo>
                  <a:cubicBezTo>
                    <a:pt x="73" y="57"/>
                    <a:pt x="73" y="57"/>
                    <a:pt x="74" y="56"/>
                  </a:cubicBezTo>
                  <a:cubicBezTo>
                    <a:pt x="74" y="57"/>
                    <a:pt x="73" y="58"/>
                    <a:pt x="73" y="59"/>
                  </a:cubicBezTo>
                  <a:moveTo>
                    <a:pt x="67" y="59"/>
                  </a:moveTo>
                  <a:cubicBezTo>
                    <a:pt x="68" y="58"/>
                    <a:pt x="68" y="57"/>
                    <a:pt x="69" y="57"/>
                  </a:cubicBezTo>
                  <a:cubicBezTo>
                    <a:pt x="69" y="56"/>
                    <a:pt x="70" y="55"/>
                    <a:pt x="70" y="55"/>
                  </a:cubicBezTo>
                  <a:cubicBezTo>
                    <a:pt x="71" y="55"/>
                    <a:pt x="71" y="54"/>
                    <a:pt x="72" y="54"/>
                  </a:cubicBezTo>
                  <a:cubicBezTo>
                    <a:pt x="73" y="55"/>
                    <a:pt x="73" y="55"/>
                    <a:pt x="73" y="55"/>
                  </a:cubicBezTo>
                  <a:cubicBezTo>
                    <a:pt x="72" y="56"/>
                    <a:pt x="71" y="57"/>
                    <a:pt x="70" y="58"/>
                  </a:cubicBezTo>
                  <a:cubicBezTo>
                    <a:pt x="70" y="58"/>
                    <a:pt x="70" y="58"/>
                    <a:pt x="70" y="58"/>
                  </a:cubicBezTo>
                  <a:cubicBezTo>
                    <a:pt x="70" y="58"/>
                    <a:pt x="70" y="58"/>
                    <a:pt x="70" y="58"/>
                  </a:cubicBezTo>
                  <a:cubicBezTo>
                    <a:pt x="69" y="58"/>
                    <a:pt x="69" y="58"/>
                    <a:pt x="68" y="58"/>
                  </a:cubicBezTo>
                  <a:cubicBezTo>
                    <a:pt x="68" y="59"/>
                    <a:pt x="67" y="59"/>
                    <a:pt x="67" y="59"/>
                  </a:cubicBezTo>
                  <a:moveTo>
                    <a:pt x="10" y="48"/>
                  </a:moveTo>
                  <a:cubicBezTo>
                    <a:pt x="10" y="48"/>
                    <a:pt x="10" y="47"/>
                    <a:pt x="10" y="47"/>
                  </a:cubicBezTo>
                  <a:cubicBezTo>
                    <a:pt x="10" y="47"/>
                    <a:pt x="10" y="47"/>
                    <a:pt x="10" y="47"/>
                  </a:cubicBezTo>
                  <a:cubicBezTo>
                    <a:pt x="10" y="48"/>
                    <a:pt x="10" y="48"/>
                    <a:pt x="10" y="48"/>
                  </a:cubicBezTo>
                  <a:cubicBezTo>
                    <a:pt x="10" y="48"/>
                    <a:pt x="10" y="48"/>
                    <a:pt x="10" y="48"/>
                  </a:cubicBezTo>
                  <a:moveTo>
                    <a:pt x="7" y="42"/>
                  </a:moveTo>
                  <a:cubicBezTo>
                    <a:pt x="6" y="42"/>
                    <a:pt x="6" y="42"/>
                    <a:pt x="6" y="42"/>
                  </a:cubicBezTo>
                  <a:cubicBezTo>
                    <a:pt x="7" y="42"/>
                    <a:pt x="7" y="41"/>
                    <a:pt x="8" y="40"/>
                  </a:cubicBezTo>
                  <a:cubicBezTo>
                    <a:pt x="8" y="41"/>
                    <a:pt x="7" y="41"/>
                    <a:pt x="7" y="42"/>
                  </a:cubicBezTo>
                  <a:cubicBezTo>
                    <a:pt x="7" y="42"/>
                    <a:pt x="7" y="42"/>
                    <a:pt x="7" y="42"/>
                  </a:cubicBezTo>
                  <a:moveTo>
                    <a:pt x="5" y="42"/>
                  </a:moveTo>
                  <a:cubicBezTo>
                    <a:pt x="4" y="42"/>
                    <a:pt x="4" y="42"/>
                    <a:pt x="4" y="42"/>
                  </a:cubicBezTo>
                  <a:cubicBezTo>
                    <a:pt x="4" y="41"/>
                    <a:pt x="4" y="41"/>
                    <a:pt x="4" y="41"/>
                  </a:cubicBezTo>
                  <a:cubicBezTo>
                    <a:pt x="4" y="40"/>
                    <a:pt x="5" y="39"/>
                    <a:pt x="6" y="38"/>
                  </a:cubicBezTo>
                  <a:cubicBezTo>
                    <a:pt x="6" y="38"/>
                    <a:pt x="7" y="38"/>
                    <a:pt x="7" y="38"/>
                  </a:cubicBezTo>
                  <a:cubicBezTo>
                    <a:pt x="6" y="40"/>
                    <a:pt x="6" y="41"/>
                    <a:pt x="5" y="42"/>
                  </a:cubicBezTo>
                  <a:moveTo>
                    <a:pt x="4" y="38"/>
                  </a:moveTo>
                  <a:cubicBezTo>
                    <a:pt x="4" y="38"/>
                    <a:pt x="4" y="38"/>
                    <a:pt x="4" y="38"/>
                  </a:cubicBezTo>
                  <a:cubicBezTo>
                    <a:pt x="5" y="38"/>
                    <a:pt x="5" y="38"/>
                    <a:pt x="5" y="38"/>
                  </a:cubicBezTo>
                  <a:cubicBezTo>
                    <a:pt x="4" y="38"/>
                    <a:pt x="4" y="38"/>
                    <a:pt x="4" y="38"/>
                  </a:cubicBezTo>
                  <a:moveTo>
                    <a:pt x="73" y="30"/>
                  </a:moveTo>
                  <a:cubicBezTo>
                    <a:pt x="73" y="30"/>
                    <a:pt x="73" y="29"/>
                    <a:pt x="73" y="29"/>
                  </a:cubicBezTo>
                  <a:cubicBezTo>
                    <a:pt x="73" y="29"/>
                    <a:pt x="74" y="29"/>
                    <a:pt x="74" y="28"/>
                  </a:cubicBezTo>
                  <a:cubicBezTo>
                    <a:pt x="74" y="29"/>
                    <a:pt x="74" y="29"/>
                    <a:pt x="73" y="30"/>
                  </a:cubicBezTo>
                  <a:cubicBezTo>
                    <a:pt x="73" y="30"/>
                    <a:pt x="73" y="30"/>
                    <a:pt x="73" y="30"/>
                  </a:cubicBezTo>
                  <a:moveTo>
                    <a:pt x="17" y="18"/>
                  </a:moveTo>
                  <a:cubicBezTo>
                    <a:pt x="17" y="17"/>
                    <a:pt x="17" y="17"/>
                    <a:pt x="17" y="17"/>
                  </a:cubicBezTo>
                  <a:cubicBezTo>
                    <a:pt x="17" y="16"/>
                    <a:pt x="17" y="15"/>
                    <a:pt x="18" y="14"/>
                  </a:cubicBezTo>
                  <a:cubicBezTo>
                    <a:pt x="18" y="15"/>
                    <a:pt x="18" y="15"/>
                    <a:pt x="19" y="16"/>
                  </a:cubicBezTo>
                  <a:cubicBezTo>
                    <a:pt x="18" y="16"/>
                    <a:pt x="17" y="17"/>
                    <a:pt x="17" y="18"/>
                  </a:cubicBezTo>
                  <a:moveTo>
                    <a:pt x="43" y="9"/>
                  </a:moveTo>
                  <a:cubicBezTo>
                    <a:pt x="44" y="9"/>
                    <a:pt x="44" y="9"/>
                    <a:pt x="44" y="8"/>
                  </a:cubicBezTo>
                  <a:cubicBezTo>
                    <a:pt x="45" y="7"/>
                    <a:pt x="45" y="5"/>
                    <a:pt x="46" y="3"/>
                  </a:cubicBezTo>
                  <a:cubicBezTo>
                    <a:pt x="49" y="4"/>
                    <a:pt x="52" y="4"/>
                    <a:pt x="55" y="6"/>
                  </a:cubicBezTo>
                  <a:cubicBezTo>
                    <a:pt x="54" y="7"/>
                    <a:pt x="54" y="9"/>
                    <a:pt x="53" y="10"/>
                  </a:cubicBezTo>
                  <a:cubicBezTo>
                    <a:pt x="53" y="11"/>
                    <a:pt x="54" y="12"/>
                    <a:pt x="54" y="12"/>
                  </a:cubicBezTo>
                  <a:cubicBezTo>
                    <a:pt x="58" y="14"/>
                    <a:pt x="61" y="16"/>
                    <a:pt x="63" y="19"/>
                  </a:cubicBezTo>
                  <a:cubicBezTo>
                    <a:pt x="64" y="19"/>
                    <a:pt x="64" y="19"/>
                    <a:pt x="65" y="19"/>
                  </a:cubicBezTo>
                  <a:cubicBezTo>
                    <a:pt x="65" y="19"/>
                    <a:pt x="65" y="19"/>
                    <a:pt x="65" y="19"/>
                  </a:cubicBezTo>
                  <a:cubicBezTo>
                    <a:pt x="67" y="18"/>
                    <a:pt x="68" y="17"/>
                    <a:pt x="70" y="16"/>
                  </a:cubicBezTo>
                  <a:cubicBezTo>
                    <a:pt x="70" y="17"/>
                    <a:pt x="70" y="17"/>
                    <a:pt x="70" y="17"/>
                  </a:cubicBezTo>
                  <a:cubicBezTo>
                    <a:pt x="71" y="18"/>
                    <a:pt x="72" y="19"/>
                    <a:pt x="72" y="21"/>
                  </a:cubicBezTo>
                  <a:cubicBezTo>
                    <a:pt x="73" y="22"/>
                    <a:pt x="74" y="23"/>
                    <a:pt x="74" y="23"/>
                  </a:cubicBezTo>
                  <a:cubicBezTo>
                    <a:pt x="74" y="23"/>
                    <a:pt x="74" y="24"/>
                    <a:pt x="74" y="25"/>
                  </a:cubicBezTo>
                  <a:cubicBezTo>
                    <a:pt x="73" y="25"/>
                    <a:pt x="72" y="26"/>
                    <a:pt x="70" y="27"/>
                  </a:cubicBezTo>
                  <a:cubicBezTo>
                    <a:pt x="70" y="28"/>
                    <a:pt x="69" y="28"/>
                    <a:pt x="70" y="29"/>
                  </a:cubicBezTo>
                  <a:cubicBezTo>
                    <a:pt x="70" y="30"/>
                    <a:pt x="70" y="31"/>
                    <a:pt x="71" y="33"/>
                  </a:cubicBezTo>
                  <a:cubicBezTo>
                    <a:pt x="71" y="33"/>
                    <a:pt x="71" y="33"/>
                    <a:pt x="71" y="33"/>
                  </a:cubicBezTo>
                  <a:cubicBezTo>
                    <a:pt x="71" y="35"/>
                    <a:pt x="71" y="37"/>
                    <a:pt x="71" y="39"/>
                  </a:cubicBezTo>
                  <a:cubicBezTo>
                    <a:pt x="71" y="39"/>
                    <a:pt x="71" y="40"/>
                    <a:pt x="71" y="40"/>
                  </a:cubicBezTo>
                  <a:cubicBezTo>
                    <a:pt x="71" y="41"/>
                    <a:pt x="72" y="42"/>
                    <a:pt x="72" y="42"/>
                  </a:cubicBezTo>
                  <a:cubicBezTo>
                    <a:pt x="74" y="42"/>
                    <a:pt x="76" y="42"/>
                    <a:pt x="77" y="43"/>
                  </a:cubicBezTo>
                  <a:cubicBezTo>
                    <a:pt x="77" y="46"/>
                    <a:pt x="76" y="49"/>
                    <a:pt x="75" y="52"/>
                  </a:cubicBezTo>
                  <a:cubicBezTo>
                    <a:pt x="74" y="52"/>
                    <a:pt x="73" y="52"/>
                    <a:pt x="72" y="52"/>
                  </a:cubicBezTo>
                  <a:cubicBezTo>
                    <a:pt x="72" y="52"/>
                    <a:pt x="72" y="52"/>
                    <a:pt x="72" y="52"/>
                  </a:cubicBezTo>
                  <a:cubicBezTo>
                    <a:pt x="71" y="52"/>
                    <a:pt x="70" y="52"/>
                    <a:pt x="69" y="53"/>
                  </a:cubicBezTo>
                  <a:cubicBezTo>
                    <a:pt x="67" y="54"/>
                    <a:pt x="66" y="55"/>
                    <a:pt x="65" y="56"/>
                  </a:cubicBezTo>
                  <a:cubicBezTo>
                    <a:pt x="65" y="58"/>
                    <a:pt x="63" y="59"/>
                    <a:pt x="62" y="61"/>
                  </a:cubicBezTo>
                  <a:cubicBezTo>
                    <a:pt x="61" y="61"/>
                    <a:pt x="61" y="62"/>
                    <a:pt x="62" y="63"/>
                  </a:cubicBezTo>
                  <a:cubicBezTo>
                    <a:pt x="62" y="64"/>
                    <a:pt x="63" y="66"/>
                    <a:pt x="64" y="67"/>
                  </a:cubicBezTo>
                  <a:cubicBezTo>
                    <a:pt x="62" y="69"/>
                    <a:pt x="59" y="71"/>
                    <a:pt x="56" y="72"/>
                  </a:cubicBezTo>
                  <a:cubicBezTo>
                    <a:pt x="55" y="71"/>
                    <a:pt x="54" y="69"/>
                    <a:pt x="54" y="68"/>
                  </a:cubicBezTo>
                  <a:cubicBezTo>
                    <a:pt x="53" y="67"/>
                    <a:pt x="53" y="67"/>
                    <a:pt x="52" y="67"/>
                  </a:cubicBezTo>
                  <a:cubicBezTo>
                    <a:pt x="52" y="67"/>
                    <a:pt x="52" y="67"/>
                    <a:pt x="52" y="67"/>
                  </a:cubicBezTo>
                  <a:cubicBezTo>
                    <a:pt x="48" y="68"/>
                    <a:pt x="45" y="69"/>
                    <a:pt x="42" y="69"/>
                  </a:cubicBezTo>
                  <a:cubicBezTo>
                    <a:pt x="41" y="69"/>
                    <a:pt x="41" y="69"/>
                    <a:pt x="40" y="69"/>
                  </a:cubicBezTo>
                  <a:cubicBezTo>
                    <a:pt x="40" y="69"/>
                    <a:pt x="40" y="69"/>
                    <a:pt x="40" y="69"/>
                  </a:cubicBezTo>
                  <a:cubicBezTo>
                    <a:pt x="40" y="69"/>
                    <a:pt x="39" y="69"/>
                    <a:pt x="39" y="70"/>
                  </a:cubicBezTo>
                  <a:cubicBezTo>
                    <a:pt x="38" y="72"/>
                    <a:pt x="38" y="73"/>
                    <a:pt x="38" y="75"/>
                  </a:cubicBezTo>
                  <a:cubicBezTo>
                    <a:pt x="35" y="74"/>
                    <a:pt x="32" y="74"/>
                    <a:pt x="29" y="73"/>
                  </a:cubicBezTo>
                  <a:cubicBezTo>
                    <a:pt x="29" y="71"/>
                    <a:pt x="29" y="69"/>
                    <a:pt x="30" y="68"/>
                  </a:cubicBezTo>
                  <a:cubicBezTo>
                    <a:pt x="30" y="67"/>
                    <a:pt x="30" y="66"/>
                    <a:pt x="29" y="66"/>
                  </a:cubicBezTo>
                  <a:cubicBezTo>
                    <a:pt x="25" y="64"/>
                    <a:pt x="22" y="62"/>
                    <a:pt x="20" y="59"/>
                  </a:cubicBezTo>
                  <a:cubicBezTo>
                    <a:pt x="19" y="59"/>
                    <a:pt x="19" y="59"/>
                    <a:pt x="19" y="59"/>
                  </a:cubicBezTo>
                  <a:cubicBezTo>
                    <a:pt x="18" y="59"/>
                    <a:pt x="18" y="59"/>
                    <a:pt x="18" y="59"/>
                  </a:cubicBezTo>
                  <a:cubicBezTo>
                    <a:pt x="16" y="60"/>
                    <a:pt x="15" y="61"/>
                    <a:pt x="14" y="61"/>
                  </a:cubicBezTo>
                  <a:cubicBezTo>
                    <a:pt x="12" y="59"/>
                    <a:pt x="10" y="56"/>
                    <a:pt x="9" y="53"/>
                  </a:cubicBezTo>
                  <a:cubicBezTo>
                    <a:pt x="10" y="53"/>
                    <a:pt x="12" y="52"/>
                    <a:pt x="13" y="51"/>
                  </a:cubicBezTo>
                  <a:cubicBezTo>
                    <a:pt x="14" y="51"/>
                    <a:pt x="14" y="50"/>
                    <a:pt x="14" y="49"/>
                  </a:cubicBezTo>
                  <a:cubicBezTo>
                    <a:pt x="12" y="46"/>
                    <a:pt x="12" y="43"/>
                    <a:pt x="12" y="39"/>
                  </a:cubicBezTo>
                  <a:cubicBezTo>
                    <a:pt x="12" y="39"/>
                    <a:pt x="12" y="38"/>
                    <a:pt x="12" y="38"/>
                  </a:cubicBezTo>
                  <a:cubicBezTo>
                    <a:pt x="12" y="37"/>
                    <a:pt x="11" y="36"/>
                    <a:pt x="11" y="36"/>
                  </a:cubicBezTo>
                  <a:cubicBezTo>
                    <a:pt x="9" y="36"/>
                    <a:pt x="7" y="35"/>
                    <a:pt x="6" y="35"/>
                  </a:cubicBezTo>
                  <a:cubicBezTo>
                    <a:pt x="6" y="32"/>
                    <a:pt x="7" y="29"/>
                    <a:pt x="8" y="26"/>
                  </a:cubicBezTo>
                  <a:cubicBezTo>
                    <a:pt x="10" y="26"/>
                    <a:pt x="11" y="27"/>
                    <a:pt x="13" y="27"/>
                  </a:cubicBezTo>
                  <a:cubicBezTo>
                    <a:pt x="13" y="27"/>
                    <a:pt x="13" y="27"/>
                    <a:pt x="13" y="27"/>
                  </a:cubicBezTo>
                  <a:cubicBezTo>
                    <a:pt x="14" y="27"/>
                    <a:pt x="14" y="27"/>
                    <a:pt x="15" y="26"/>
                  </a:cubicBezTo>
                  <a:cubicBezTo>
                    <a:pt x="16" y="25"/>
                    <a:pt x="17" y="23"/>
                    <a:pt x="18" y="21"/>
                  </a:cubicBezTo>
                  <a:cubicBezTo>
                    <a:pt x="18" y="21"/>
                    <a:pt x="18" y="21"/>
                    <a:pt x="18" y="21"/>
                  </a:cubicBezTo>
                  <a:cubicBezTo>
                    <a:pt x="19" y="20"/>
                    <a:pt x="20" y="18"/>
                    <a:pt x="21" y="17"/>
                  </a:cubicBezTo>
                  <a:cubicBezTo>
                    <a:pt x="22" y="17"/>
                    <a:pt x="22" y="16"/>
                    <a:pt x="22" y="15"/>
                  </a:cubicBezTo>
                  <a:cubicBezTo>
                    <a:pt x="21" y="14"/>
                    <a:pt x="20" y="12"/>
                    <a:pt x="19" y="11"/>
                  </a:cubicBezTo>
                  <a:cubicBezTo>
                    <a:pt x="22" y="9"/>
                    <a:pt x="24" y="7"/>
                    <a:pt x="27" y="6"/>
                  </a:cubicBezTo>
                  <a:cubicBezTo>
                    <a:pt x="28" y="8"/>
                    <a:pt x="29" y="9"/>
                    <a:pt x="30" y="10"/>
                  </a:cubicBezTo>
                  <a:cubicBezTo>
                    <a:pt x="30" y="11"/>
                    <a:pt x="31" y="11"/>
                    <a:pt x="31" y="11"/>
                  </a:cubicBezTo>
                  <a:cubicBezTo>
                    <a:pt x="31" y="11"/>
                    <a:pt x="31" y="11"/>
                    <a:pt x="32" y="11"/>
                  </a:cubicBezTo>
                  <a:cubicBezTo>
                    <a:pt x="35" y="10"/>
                    <a:pt x="38" y="9"/>
                    <a:pt x="42" y="9"/>
                  </a:cubicBezTo>
                  <a:cubicBezTo>
                    <a:pt x="42" y="9"/>
                    <a:pt x="42" y="9"/>
                    <a:pt x="43" y="9"/>
                  </a:cubicBezTo>
                  <a:cubicBezTo>
                    <a:pt x="43" y="9"/>
                    <a:pt x="43" y="9"/>
                    <a:pt x="43" y="9"/>
                  </a:cubicBezTo>
                  <a:moveTo>
                    <a:pt x="44" y="0"/>
                  </a:moveTo>
                  <a:cubicBezTo>
                    <a:pt x="44" y="0"/>
                    <a:pt x="43" y="1"/>
                    <a:pt x="43" y="1"/>
                  </a:cubicBezTo>
                  <a:cubicBezTo>
                    <a:pt x="43" y="3"/>
                    <a:pt x="42" y="5"/>
                    <a:pt x="42" y="6"/>
                  </a:cubicBezTo>
                  <a:cubicBezTo>
                    <a:pt x="42" y="6"/>
                    <a:pt x="42" y="6"/>
                    <a:pt x="42" y="6"/>
                  </a:cubicBezTo>
                  <a:cubicBezTo>
                    <a:pt x="38" y="6"/>
                    <a:pt x="35" y="7"/>
                    <a:pt x="32" y="8"/>
                  </a:cubicBezTo>
                  <a:cubicBezTo>
                    <a:pt x="31" y="6"/>
                    <a:pt x="30" y="5"/>
                    <a:pt x="29" y="4"/>
                  </a:cubicBezTo>
                  <a:cubicBezTo>
                    <a:pt x="29" y="3"/>
                    <a:pt x="28" y="3"/>
                    <a:pt x="28" y="3"/>
                  </a:cubicBezTo>
                  <a:cubicBezTo>
                    <a:pt x="28" y="3"/>
                    <a:pt x="27" y="3"/>
                    <a:pt x="27" y="3"/>
                  </a:cubicBezTo>
                  <a:cubicBezTo>
                    <a:pt x="23" y="5"/>
                    <a:pt x="20" y="7"/>
                    <a:pt x="16" y="10"/>
                  </a:cubicBezTo>
                  <a:cubicBezTo>
                    <a:pt x="16" y="10"/>
                    <a:pt x="16" y="10"/>
                    <a:pt x="16" y="11"/>
                  </a:cubicBezTo>
                  <a:cubicBezTo>
                    <a:pt x="16" y="11"/>
                    <a:pt x="16" y="11"/>
                    <a:pt x="16" y="11"/>
                  </a:cubicBezTo>
                  <a:cubicBezTo>
                    <a:pt x="15" y="13"/>
                    <a:pt x="15" y="15"/>
                    <a:pt x="14" y="17"/>
                  </a:cubicBezTo>
                  <a:cubicBezTo>
                    <a:pt x="13" y="17"/>
                    <a:pt x="13" y="18"/>
                    <a:pt x="14" y="18"/>
                  </a:cubicBezTo>
                  <a:cubicBezTo>
                    <a:pt x="14" y="19"/>
                    <a:pt x="15" y="19"/>
                    <a:pt x="15" y="20"/>
                  </a:cubicBezTo>
                  <a:cubicBezTo>
                    <a:pt x="14" y="21"/>
                    <a:pt x="13" y="23"/>
                    <a:pt x="13" y="24"/>
                  </a:cubicBezTo>
                  <a:cubicBezTo>
                    <a:pt x="11" y="24"/>
                    <a:pt x="9" y="23"/>
                    <a:pt x="8" y="23"/>
                  </a:cubicBezTo>
                  <a:cubicBezTo>
                    <a:pt x="7" y="23"/>
                    <a:pt x="7" y="23"/>
                    <a:pt x="7" y="23"/>
                  </a:cubicBezTo>
                  <a:cubicBezTo>
                    <a:pt x="7" y="23"/>
                    <a:pt x="6" y="23"/>
                    <a:pt x="6" y="24"/>
                  </a:cubicBezTo>
                  <a:cubicBezTo>
                    <a:pt x="6" y="25"/>
                    <a:pt x="6" y="25"/>
                    <a:pt x="6" y="25"/>
                  </a:cubicBezTo>
                  <a:cubicBezTo>
                    <a:pt x="5" y="25"/>
                    <a:pt x="5" y="25"/>
                    <a:pt x="5" y="25"/>
                  </a:cubicBezTo>
                  <a:cubicBezTo>
                    <a:pt x="3" y="29"/>
                    <a:pt x="1" y="38"/>
                    <a:pt x="0" y="43"/>
                  </a:cubicBezTo>
                  <a:cubicBezTo>
                    <a:pt x="0" y="43"/>
                    <a:pt x="1" y="44"/>
                    <a:pt x="2" y="44"/>
                  </a:cubicBezTo>
                  <a:cubicBezTo>
                    <a:pt x="3" y="45"/>
                    <a:pt x="5" y="45"/>
                    <a:pt x="7" y="45"/>
                  </a:cubicBezTo>
                  <a:cubicBezTo>
                    <a:pt x="7" y="46"/>
                    <a:pt x="7" y="46"/>
                    <a:pt x="7" y="46"/>
                  </a:cubicBezTo>
                  <a:cubicBezTo>
                    <a:pt x="7" y="47"/>
                    <a:pt x="7" y="49"/>
                    <a:pt x="7" y="51"/>
                  </a:cubicBezTo>
                  <a:cubicBezTo>
                    <a:pt x="6" y="52"/>
                    <a:pt x="6" y="52"/>
                    <a:pt x="6" y="52"/>
                  </a:cubicBezTo>
                  <a:cubicBezTo>
                    <a:pt x="6" y="52"/>
                    <a:pt x="5" y="52"/>
                    <a:pt x="5" y="53"/>
                  </a:cubicBezTo>
                  <a:cubicBezTo>
                    <a:pt x="5" y="55"/>
                    <a:pt x="4" y="57"/>
                    <a:pt x="3" y="59"/>
                  </a:cubicBezTo>
                  <a:cubicBezTo>
                    <a:pt x="3" y="59"/>
                    <a:pt x="3" y="59"/>
                    <a:pt x="3" y="59"/>
                  </a:cubicBezTo>
                  <a:cubicBezTo>
                    <a:pt x="3" y="59"/>
                    <a:pt x="3" y="59"/>
                    <a:pt x="3" y="59"/>
                  </a:cubicBezTo>
                  <a:cubicBezTo>
                    <a:pt x="3" y="60"/>
                    <a:pt x="3" y="61"/>
                    <a:pt x="4" y="61"/>
                  </a:cubicBezTo>
                  <a:cubicBezTo>
                    <a:pt x="5" y="64"/>
                    <a:pt x="7" y="68"/>
                    <a:pt x="9" y="70"/>
                  </a:cubicBezTo>
                  <a:cubicBezTo>
                    <a:pt x="9" y="71"/>
                    <a:pt x="10" y="71"/>
                    <a:pt x="10" y="71"/>
                  </a:cubicBezTo>
                  <a:cubicBezTo>
                    <a:pt x="10" y="71"/>
                    <a:pt x="11" y="71"/>
                    <a:pt x="11" y="71"/>
                  </a:cubicBezTo>
                  <a:cubicBezTo>
                    <a:pt x="11" y="71"/>
                    <a:pt x="11" y="71"/>
                    <a:pt x="12" y="71"/>
                  </a:cubicBezTo>
                  <a:cubicBezTo>
                    <a:pt x="13" y="70"/>
                    <a:pt x="14" y="70"/>
                    <a:pt x="16" y="69"/>
                  </a:cubicBezTo>
                  <a:cubicBezTo>
                    <a:pt x="18" y="71"/>
                    <a:pt x="20" y="73"/>
                    <a:pt x="23" y="74"/>
                  </a:cubicBezTo>
                  <a:cubicBezTo>
                    <a:pt x="23" y="76"/>
                    <a:pt x="23" y="78"/>
                    <a:pt x="23" y="80"/>
                  </a:cubicBezTo>
                  <a:cubicBezTo>
                    <a:pt x="23" y="81"/>
                    <a:pt x="23" y="81"/>
                    <a:pt x="24" y="81"/>
                  </a:cubicBezTo>
                  <a:cubicBezTo>
                    <a:pt x="28" y="83"/>
                    <a:pt x="32" y="84"/>
                    <a:pt x="36" y="85"/>
                  </a:cubicBezTo>
                  <a:cubicBezTo>
                    <a:pt x="36" y="85"/>
                    <a:pt x="36" y="85"/>
                    <a:pt x="36" y="85"/>
                  </a:cubicBezTo>
                  <a:cubicBezTo>
                    <a:pt x="37" y="85"/>
                    <a:pt x="38" y="84"/>
                    <a:pt x="38" y="83"/>
                  </a:cubicBezTo>
                  <a:cubicBezTo>
                    <a:pt x="38" y="82"/>
                    <a:pt x="39" y="80"/>
                    <a:pt x="40" y="78"/>
                  </a:cubicBezTo>
                  <a:cubicBezTo>
                    <a:pt x="40" y="78"/>
                    <a:pt x="40" y="78"/>
                    <a:pt x="40" y="78"/>
                  </a:cubicBezTo>
                  <a:cubicBezTo>
                    <a:pt x="41" y="78"/>
                    <a:pt x="41" y="78"/>
                    <a:pt x="41" y="78"/>
                  </a:cubicBezTo>
                  <a:cubicBezTo>
                    <a:pt x="44" y="78"/>
                    <a:pt x="46" y="78"/>
                    <a:pt x="49" y="77"/>
                  </a:cubicBezTo>
                  <a:cubicBezTo>
                    <a:pt x="50" y="78"/>
                    <a:pt x="51" y="80"/>
                    <a:pt x="52" y="81"/>
                  </a:cubicBezTo>
                  <a:cubicBezTo>
                    <a:pt x="52" y="82"/>
                    <a:pt x="53" y="82"/>
                    <a:pt x="53" y="82"/>
                  </a:cubicBezTo>
                  <a:cubicBezTo>
                    <a:pt x="53" y="82"/>
                    <a:pt x="54" y="82"/>
                    <a:pt x="54" y="82"/>
                  </a:cubicBezTo>
                  <a:cubicBezTo>
                    <a:pt x="58" y="80"/>
                    <a:pt x="61" y="78"/>
                    <a:pt x="65" y="75"/>
                  </a:cubicBezTo>
                  <a:cubicBezTo>
                    <a:pt x="65" y="75"/>
                    <a:pt x="65" y="75"/>
                    <a:pt x="65" y="75"/>
                  </a:cubicBezTo>
                  <a:cubicBezTo>
                    <a:pt x="66" y="72"/>
                    <a:pt x="66" y="71"/>
                    <a:pt x="67" y="68"/>
                  </a:cubicBezTo>
                  <a:cubicBezTo>
                    <a:pt x="67" y="68"/>
                    <a:pt x="67" y="68"/>
                    <a:pt x="67" y="68"/>
                  </a:cubicBezTo>
                  <a:cubicBezTo>
                    <a:pt x="68" y="68"/>
                    <a:pt x="68" y="68"/>
                    <a:pt x="68" y="68"/>
                  </a:cubicBezTo>
                  <a:cubicBezTo>
                    <a:pt x="67" y="67"/>
                    <a:pt x="67" y="67"/>
                    <a:pt x="67" y="67"/>
                  </a:cubicBezTo>
                  <a:cubicBezTo>
                    <a:pt x="67" y="67"/>
                    <a:pt x="67" y="67"/>
                    <a:pt x="67" y="67"/>
                  </a:cubicBezTo>
                  <a:cubicBezTo>
                    <a:pt x="67" y="66"/>
                    <a:pt x="66" y="65"/>
                    <a:pt x="66" y="64"/>
                  </a:cubicBezTo>
                  <a:cubicBezTo>
                    <a:pt x="67" y="63"/>
                    <a:pt x="68" y="62"/>
                    <a:pt x="69" y="62"/>
                  </a:cubicBezTo>
                  <a:cubicBezTo>
                    <a:pt x="69" y="61"/>
                    <a:pt x="69" y="61"/>
                    <a:pt x="69" y="61"/>
                  </a:cubicBezTo>
                  <a:cubicBezTo>
                    <a:pt x="70" y="61"/>
                    <a:pt x="70" y="61"/>
                    <a:pt x="70" y="61"/>
                  </a:cubicBezTo>
                  <a:cubicBezTo>
                    <a:pt x="70" y="61"/>
                    <a:pt x="70" y="61"/>
                    <a:pt x="70" y="61"/>
                  </a:cubicBezTo>
                  <a:cubicBezTo>
                    <a:pt x="71" y="61"/>
                    <a:pt x="72" y="61"/>
                    <a:pt x="73" y="62"/>
                  </a:cubicBezTo>
                  <a:cubicBezTo>
                    <a:pt x="73" y="62"/>
                    <a:pt x="74" y="62"/>
                    <a:pt x="74" y="62"/>
                  </a:cubicBezTo>
                  <a:cubicBezTo>
                    <a:pt x="74" y="62"/>
                    <a:pt x="75" y="61"/>
                    <a:pt x="75" y="61"/>
                  </a:cubicBezTo>
                  <a:cubicBezTo>
                    <a:pt x="76" y="59"/>
                    <a:pt x="77" y="57"/>
                    <a:pt x="77" y="54"/>
                  </a:cubicBezTo>
                  <a:cubicBezTo>
                    <a:pt x="79" y="50"/>
                    <a:pt x="80" y="46"/>
                    <a:pt x="80" y="42"/>
                  </a:cubicBezTo>
                  <a:cubicBezTo>
                    <a:pt x="80" y="41"/>
                    <a:pt x="80" y="41"/>
                    <a:pt x="79" y="40"/>
                  </a:cubicBezTo>
                  <a:cubicBezTo>
                    <a:pt x="78" y="40"/>
                    <a:pt x="76" y="40"/>
                    <a:pt x="74" y="39"/>
                  </a:cubicBezTo>
                  <a:cubicBezTo>
                    <a:pt x="74" y="39"/>
                    <a:pt x="74" y="39"/>
                    <a:pt x="74" y="39"/>
                  </a:cubicBezTo>
                  <a:cubicBezTo>
                    <a:pt x="74" y="37"/>
                    <a:pt x="74" y="35"/>
                    <a:pt x="74" y="33"/>
                  </a:cubicBezTo>
                  <a:cubicBezTo>
                    <a:pt x="75" y="33"/>
                    <a:pt x="75" y="33"/>
                    <a:pt x="75" y="33"/>
                  </a:cubicBezTo>
                  <a:cubicBezTo>
                    <a:pt x="75" y="33"/>
                    <a:pt x="76" y="32"/>
                    <a:pt x="76" y="32"/>
                  </a:cubicBezTo>
                  <a:cubicBezTo>
                    <a:pt x="76" y="30"/>
                    <a:pt x="77" y="28"/>
                    <a:pt x="77" y="27"/>
                  </a:cubicBezTo>
                  <a:cubicBezTo>
                    <a:pt x="78" y="26"/>
                    <a:pt x="78" y="26"/>
                    <a:pt x="78" y="26"/>
                  </a:cubicBezTo>
                  <a:cubicBezTo>
                    <a:pt x="78" y="25"/>
                    <a:pt x="78" y="25"/>
                    <a:pt x="78" y="24"/>
                  </a:cubicBezTo>
                  <a:cubicBezTo>
                    <a:pt x="78" y="24"/>
                    <a:pt x="78" y="24"/>
                    <a:pt x="78" y="24"/>
                  </a:cubicBezTo>
                  <a:cubicBezTo>
                    <a:pt x="77" y="24"/>
                    <a:pt x="77" y="24"/>
                    <a:pt x="77" y="24"/>
                  </a:cubicBezTo>
                  <a:cubicBezTo>
                    <a:pt x="77" y="23"/>
                    <a:pt x="77" y="22"/>
                    <a:pt x="76" y="21"/>
                  </a:cubicBezTo>
                  <a:cubicBezTo>
                    <a:pt x="76" y="21"/>
                    <a:pt x="75" y="19"/>
                    <a:pt x="74" y="17"/>
                  </a:cubicBezTo>
                  <a:cubicBezTo>
                    <a:pt x="73" y="16"/>
                    <a:pt x="73" y="16"/>
                    <a:pt x="72" y="15"/>
                  </a:cubicBezTo>
                  <a:cubicBezTo>
                    <a:pt x="71" y="14"/>
                    <a:pt x="71" y="14"/>
                    <a:pt x="71" y="14"/>
                  </a:cubicBezTo>
                  <a:cubicBezTo>
                    <a:pt x="71" y="13"/>
                    <a:pt x="71" y="13"/>
                    <a:pt x="71" y="13"/>
                  </a:cubicBezTo>
                  <a:cubicBezTo>
                    <a:pt x="71" y="13"/>
                    <a:pt x="71" y="13"/>
                    <a:pt x="70" y="13"/>
                  </a:cubicBezTo>
                  <a:cubicBezTo>
                    <a:pt x="69" y="13"/>
                    <a:pt x="69" y="13"/>
                    <a:pt x="69" y="13"/>
                  </a:cubicBezTo>
                  <a:cubicBezTo>
                    <a:pt x="69" y="13"/>
                    <a:pt x="69" y="13"/>
                    <a:pt x="69" y="13"/>
                  </a:cubicBezTo>
                  <a:cubicBezTo>
                    <a:pt x="68" y="14"/>
                    <a:pt x="66" y="15"/>
                    <a:pt x="65" y="16"/>
                  </a:cubicBezTo>
                  <a:cubicBezTo>
                    <a:pt x="62" y="14"/>
                    <a:pt x="60" y="12"/>
                    <a:pt x="57" y="10"/>
                  </a:cubicBezTo>
                  <a:cubicBezTo>
                    <a:pt x="57" y="8"/>
                    <a:pt x="57" y="7"/>
                    <a:pt x="58" y="5"/>
                  </a:cubicBezTo>
                  <a:cubicBezTo>
                    <a:pt x="58" y="4"/>
                    <a:pt x="58" y="4"/>
                    <a:pt x="57" y="3"/>
                  </a:cubicBezTo>
                  <a:cubicBezTo>
                    <a:pt x="53" y="2"/>
                    <a:pt x="49" y="1"/>
                    <a:pt x="44" y="0"/>
                  </a:cubicBezTo>
                  <a:cubicBezTo>
                    <a:pt x="44" y="0"/>
                    <a:pt x="44" y="0"/>
                    <a:pt x="44"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5" name="Freeform 747"/>
            <p:cNvSpPr>
              <a:spLocks noEditPoints="1"/>
            </p:cNvSpPr>
            <p:nvPr/>
          </p:nvSpPr>
          <p:spPr bwMode="auto">
            <a:xfrm>
              <a:off x="5024" y="3007"/>
              <a:ext cx="296" cy="284"/>
            </a:xfrm>
            <a:custGeom>
              <a:avLst/>
              <a:gdLst>
                <a:gd name="T0" fmla="*/ 63 w 125"/>
                <a:gd name="T1" fmla="*/ 116 h 120"/>
                <a:gd name="T2" fmla="*/ 5 w 125"/>
                <a:gd name="T3" fmla="*/ 60 h 120"/>
                <a:gd name="T4" fmla="*/ 63 w 125"/>
                <a:gd name="T5" fmla="*/ 4 h 120"/>
                <a:gd name="T6" fmla="*/ 63 w 125"/>
                <a:gd name="T7" fmla="*/ 4 h 120"/>
                <a:gd name="T8" fmla="*/ 103 w 125"/>
                <a:gd name="T9" fmla="*/ 18 h 120"/>
                <a:gd name="T10" fmla="*/ 120 w 125"/>
                <a:gd name="T11" fmla="*/ 60 h 120"/>
                <a:gd name="T12" fmla="*/ 63 w 125"/>
                <a:gd name="T13" fmla="*/ 116 h 120"/>
                <a:gd name="T14" fmla="*/ 63 w 125"/>
                <a:gd name="T15" fmla="*/ 0 h 120"/>
                <a:gd name="T16" fmla="*/ 63 w 125"/>
                <a:gd name="T17" fmla="*/ 0 h 120"/>
                <a:gd name="T18" fmla="*/ 0 w 125"/>
                <a:gd name="T19" fmla="*/ 60 h 120"/>
                <a:gd name="T20" fmla="*/ 63 w 125"/>
                <a:gd name="T21" fmla="*/ 120 h 120"/>
                <a:gd name="T22" fmla="*/ 125 w 125"/>
                <a:gd name="T23" fmla="*/ 60 h 120"/>
                <a:gd name="T24" fmla="*/ 63 w 125"/>
                <a:gd name="T25"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5" h="120">
                  <a:moveTo>
                    <a:pt x="63" y="116"/>
                  </a:moveTo>
                  <a:cubicBezTo>
                    <a:pt x="35" y="116"/>
                    <a:pt x="5" y="98"/>
                    <a:pt x="5" y="60"/>
                  </a:cubicBezTo>
                  <a:cubicBezTo>
                    <a:pt x="5" y="22"/>
                    <a:pt x="35" y="4"/>
                    <a:pt x="63" y="4"/>
                  </a:cubicBezTo>
                  <a:cubicBezTo>
                    <a:pt x="63" y="4"/>
                    <a:pt x="63" y="4"/>
                    <a:pt x="63" y="4"/>
                  </a:cubicBezTo>
                  <a:cubicBezTo>
                    <a:pt x="78" y="4"/>
                    <a:pt x="92" y="9"/>
                    <a:pt x="103" y="18"/>
                  </a:cubicBezTo>
                  <a:cubicBezTo>
                    <a:pt x="114" y="28"/>
                    <a:pt x="120" y="43"/>
                    <a:pt x="120" y="60"/>
                  </a:cubicBezTo>
                  <a:cubicBezTo>
                    <a:pt x="120" y="98"/>
                    <a:pt x="90" y="116"/>
                    <a:pt x="63" y="116"/>
                  </a:cubicBezTo>
                  <a:moveTo>
                    <a:pt x="63" y="0"/>
                  </a:moveTo>
                  <a:cubicBezTo>
                    <a:pt x="63" y="0"/>
                    <a:pt x="63" y="0"/>
                    <a:pt x="63" y="0"/>
                  </a:cubicBezTo>
                  <a:cubicBezTo>
                    <a:pt x="32" y="0"/>
                    <a:pt x="0" y="20"/>
                    <a:pt x="0" y="60"/>
                  </a:cubicBezTo>
                  <a:cubicBezTo>
                    <a:pt x="0" y="100"/>
                    <a:pt x="32" y="120"/>
                    <a:pt x="63" y="120"/>
                  </a:cubicBezTo>
                  <a:cubicBezTo>
                    <a:pt x="94" y="120"/>
                    <a:pt x="125" y="100"/>
                    <a:pt x="125" y="60"/>
                  </a:cubicBezTo>
                  <a:cubicBezTo>
                    <a:pt x="125" y="20"/>
                    <a:pt x="94" y="0"/>
                    <a:pt x="63"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6" name="Freeform 748"/>
            <p:cNvSpPr>
              <a:spLocks noEditPoints="1"/>
            </p:cNvSpPr>
            <p:nvPr/>
          </p:nvSpPr>
          <p:spPr bwMode="auto">
            <a:xfrm>
              <a:off x="4986" y="2969"/>
              <a:ext cx="372" cy="360"/>
            </a:xfrm>
            <a:custGeom>
              <a:avLst/>
              <a:gdLst>
                <a:gd name="T0" fmla="*/ 79 w 157"/>
                <a:gd name="T1" fmla="*/ 147 h 152"/>
                <a:gd name="T2" fmla="*/ 5 w 157"/>
                <a:gd name="T3" fmla="*/ 76 h 152"/>
                <a:gd name="T4" fmla="*/ 79 w 157"/>
                <a:gd name="T5" fmla="*/ 4 h 152"/>
                <a:gd name="T6" fmla="*/ 153 w 157"/>
                <a:gd name="T7" fmla="*/ 76 h 152"/>
                <a:gd name="T8" fmla="*/ 79 w 157"/>
                <a:gd name="T9" fmla="*/ 147 h 152"/>
                <a:gd name="T10" fmla="*/ 79 w 157"/>
                <a:gd name="T11" fmla="*/ 0 h 152"/>
                <a:gd name="T12" fmla="*/ 25 w 157"/>
                <a:gd name="T13" fmla="*/ 19 h 152"/>
                <a:gd name="T14" fmla="*/ 0 w 157"/>
                <a:gd name="T15" fmla="*/ 76 h 152"/>
                <a:gd name="T16" fmla="*/ 25 w 157"/>
                <a:gd name="T17" fmla="*/ 133 h 152"/>
                <a:gd name="T18" fmla="*/ 79 w 157"/>
                <a:gd name="T19" fmla="*/ 152 h 152"/>
                <a:gd name="T20" fmla="*/ 132 w 157"/>
                <a:gd name="T21" fmla="*/ 133 h 152"/>
                <a:gd name="T22" fmla="*/ 157 w 157"/>
                <a:gd name="T23" fmla="*/ 76 h 152"/>
                <a:gd name="T24" fmla="*/ 132 w 157"/>
                <a:gd name="T25" fmla="*/ 19 h 152"/>
                <a:gd name="T26" fmla="*/ 79 w 157"/>
                <a:gd name="T27"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7" h="152">
                  <a:moveTo>
                    <a:pt x="79" y="147"/>
                  </a:moveTo>
                  <a:cubicBezTo>
                    <a:pt x="42" y="147"/>
                    <a:pt x="5" y="124"/>
                    <a:pt x="5" y="76"/>
                  </a:cubicBezTo>
                  <a:cubicBezTo>
                    <a:pt x="5" y="28"/>
                    <a:pt x="42" y="4"/>
                    <a:pt x="79" y="4"/>
                  </a:cubicBezTo>
                  <a:cubicBezTo>
                    <a:pt x="116" y="4"/>
                    <a:pt x="153" y="28"/>
                    <a:pt x="153" y="76"/>
                  </a:cubicBezTo>
                  <a:cubicBezTo>
                    <a:pt x="153" y="124"/>
                    <a:pt x="116" y="147"/>
                    <a:pt x="79" y="147"/>
                  </a:cubicBezTo>
                  <a:moveTo>
                    <a:pt x="79" y="0"/>
                  </a:moveTo>
                  <a:cubicBezTo>
                    <a:pt x="58" y="0"/>
                    <a:pt x="39" y="7"/>
                    <a:pt x="25" y="19"/>
                  </a:cubicBezTo>
                  <a:cubicBezTo>
                    <a:pt x="9" y="33"/>
                    <a:pt x="0" y="53"/>
                    <a:pt x="0" y="76"/>
                  </a:cubicBezTo>
                  <a:cubicBezTo>
                    <a:pt x="0" y="99"/>
                    <a:pt x="9" y="119"/>
                    <a:pt x="25" y="133"/>
                  </a:cubicBezTo>
                  <a:cubicBezTo>
                    <a:pt x="39" y="145"/>
                    <a:pt x="58" y="152"/>
                    <a:pt x="79" y="152"/>
                  </a:cubicBezTo>
                  <a:cubicBezTo>
                    <a:pt x="99" y="152"/>
                    <a:pt x="118" y="145"/>
                    <a:pt x="132" y="133"/>
                  </a:cubicBezTo>
                  <a:cubicBezTo>
                    <a:pt x="148" y="119"/>
                    <a:pt x="157" y="99"/>
                    <a:pt x="157" y="76"/>
                  </a:cubicBezTo>
                  <a:cubicBezTo>
                    <a:pt x="157" y="53"/>
                    <a:pt x="148" y="33"/>
                    <a:pt x="132" y="19"/>
                  </a:cubicBezTo>
                  <a:cubicBezTo>
                    <a:pt x="118" y="7"/>
                    <a:pt x="99" y="0"/>
                    <a:pt x="79"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7" name="Freeform 749"/>
            <p:cNvSpPr>
              <a:spLocks/>
            </p:cNvSpPr>
            <p:nvPr/>
          </p:nvSpPr>
          <p:spPr bwMode="auto">
            <a:xfrm>
              <a:off x="5159" y="3031"/>
              <a:ext cx="16" cy="31"/>
            </a:xfrm>
            <a:custGeom>
              <a:avLst/>
              <a:gdLst>
                <a:gd name="T0" fmla="*/ 4 w 7"/>
                <a:gd name="T1" fmla="*/ 0 h 13"/>
                <a:gd name="T2" fmla="*/ 1 w 7"/>
                <a:gd name="T3" fmla="*/ 1 h 13"/>
                <a:gd name="T4" fmla="*/ 2 w 7"/>
                <a:gd name="T5" fmla="*/ 12 h 13"/>
                <a:gd name="T6" fmla="*/ 3 w 7"/>
                <a:gd name="T7" fmla="*/ 13 h 13"/>
                <a:gd name="T8" fmla="*/ 4 w 7"/>
                <a:gd name="T9" fmla="*/ 13 h 13"/>
                <a:gd name="T10" fmla="*/ 6 w 7"/>
                <a:gd name="T11" fmla="*/ 10 h 13"/>
                <a:gd name="T12" fmla="*/ 6 w 7"/>
                <a:gd name="T13" fmla="*/ 3 h 13"/>
                <a:gd name="T14" fmla="*/ 5 w 7"/>
                <a:gd name="T15" fmla="*/ 0 h 13"/>
                <a:gd name="T16" fmla="*/ 4 w 7"/>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13">
                  <a:moveTo>
                    <a:pt x="4" y="0"/>
                  </a:moveTo>
                  <a:cubicBezTo>
                    <a:pt x="3" y="0"/>
                    <a:pt x="2" y="0"/>
                    <a:pt x="1" y="1"/>
                  </a:cubicBezTo>
                  <a:cubicBezTo>
                    <a:pt x="0" y="2"/>
                    <a:pt x="0" y="9"/>
                    <a:pt x="2" y="12"/>
                  </a:cubicBezTo>
                  <a:cubicBezTo>
                    <a:pt x="2" y="12"/>
                    <a:pt x="2" y="13"/>
                    <a:pt x="3" y="13"/>
                  </a:cubicBezTo>
                  <a:cubicBezTo>
                    <a:pt x="4" y="13"/>
                    <a:pt x="4" y="13"/>
                    <a:pt x="4" y="13"/>
                  </a:cubicBezTo>
                  <a:cubicBezTo>
                    <a:pt x="5" y="13"/>
                    <a:pt x="6" y="12"/>
                    <a:pt x="6" y="10"/>
                  </a:cubicBezTo>
                  <a:cubicBezTo>
                    <a:pt x="7" y="8"/>
                    <a:pt x="7" y="5"/>
                    <a:pt x="6" y="3"/>
                  </a:cubicBezTo>
                  <a:cubicBezTo>
                    <a:pt x="6" y="2"/>
                    <a:pt x="6" y="1"/>
                    <a:pt x="5" y="0"/>
                  </a:cubicBezTo>
                  <a:cubicBezTo>
                    <a:pt x="5" y="0"/>
                    <a:pt x="4" y="0"/>
                    <a:pt x="4"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8" name="Freeform 750"/>
            <p:cNvSpPr>
              <a:spLocks/>
            </p:cNvSpPr>
            <p:nvPr/>
          </p:nvSpPr>
          <p:spPr bwMode="auto">
            <a:xfrm>
              <a:off x="5159" y="3230"/>
              <a:ext cx="16" cy="40"/>
            </a:xfrm>
            <a:custGeom>
              <a:avLst/>
              <a:gdLst>
                <a:gd name="T0" fmla="*/ 3 w 7"/>
                <a:gd name="T1" fmla="*/ 0 h 17"/>
                <a:gd name="T2" fmla="*/ 1 w 7"/>
                <a:gd name="T3" fmla="*/ 2 h 17"/>
                <a:gd name="T4" fmla="*/ 1 w 7"/>
                <a:gd name="T5" fmla="*/ 14 h 17"/>
                <a:gd name="T6" fmla="*/ 2 w 7"/>
                <a:gd name="T7" fmla="*/ 16 h 17"/>
                <a:gd name="T8" fmla="*/ 4 w 7"/>
                <a:gd name="T9" fmla="*/ 17 h 17"/>
                <a:gd name="T10" fmla="*/ 6 w 7"/>
                <a:gd name="T11" fmla="*/ 16 h 17"/>
                <a:gd name="T12" fmla="*/ 5 w 7"/>
                <a:gd name="T13" fmla="*/ 1 h 17"/>
                <a:gd name="T14" fmla="*/ 4 w 7"/>
                <a:gd name="T15" fmla="*/ 0 h 17"/>
                <a:gd name="T16" fmla="*/ 3 w 7"/>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17">
                  <a:moveTo>
                    <a:pt x="3" y="0"/>
                  </a:moveTo>
                  <a:cubicBezTo>
                    <a:pt x="2" y="0"/>
                    <a:pt x="1" y="1"/>
                    <a:pt x="1" y="2"/>
                  </a:cubicBezTo>
                  <a:cubicBezTo>
                    <a:pt x="0" y="5"/>
                    <a:pt x="0" y="11"/>
                    <a:pt x="1" y="14"/>
                  </a:cubicBezTo>
                  <a:cubicBezTo>
                    <a:pt x="1" y="14"/>
                    <a:pt x="1" y="16"/>
                    <a:pt x="2" y="16"/>
                  </a:cubicBezTo>
                  <a:cubicBezTo>
                    <a:pt x="2" y="17"/>
                    <a:pt x="3" y="17"/>
                    <a:pt x="4" y="17"/>
                  </a:cubicBezTo>
                  <a:cubicBezTo>
                    <a:pt x="4" y="17"/>
                    <a:pt x="5" y="17"/>
                    <a:pt x="6" y="16"/>
                  </a:cubicBezTo>
                  <a:cubicBezTo>
                    <a:pt x="7" y="15"/>
                    <a:pt x="7" y="3"/>
                    <a:pt x="5" y="1"/>
                  </a:cubicBezTo>
                  <a:cubicBezTo>
                    <a:pt x="5" y="1"/>
                    <a:pt x="5" y="0"/>
                    <a:pt x="4" y="0"/>
                  </a:cubicBezTo>
                  <a:cubicBezTo>
                    <a:pt x="3" y="0"/>
                    <a:pt x="3" y="0"/>
                    <a:pt x="3"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9" name="Freeform 751"/>
            <p:cNvSpPr>
              <a:spLocks/>
            </p:cNvSpPr>
            <p:nvPr/>
          </p:nvSpPr>
          <p:spPr bwMode="auto">
            <a:xfrm>
              <a:off x="5047" y="3142"/>
              <a:ext cx="43" cy="17"/>
            </a:xfrm>
            <a:custGeom>
              <a:avLst/>
              <a:gdLst>
                <a:gd name="T0" fmla="*/ 9 w 18"/>
                <a:gd name="T1" fmla="*/ 0 h 7"/>
                <a:gd name="T2" fmla="*/ 3 w 18"/>
                <a:gd name="T3" fmla="*/ 1 h 7"/>
                <a:gd name="T4" fmla="*/ 1 w 18"/>
                <a:gd name="T5" fmla="*/ 2 h 7"/>
                <a:gd name="T6" fmla="*/ 1 w 18"/>
                <a:gd name="T7" fmla="*/ 6 h 7"/>
                <a:gd name="T8" fmla="*/ 8 w 18"/>
                <a:gd name="T9" fmla="*/ 7 h 7"/>
                <a:gd name="T10" fmla="*/ 16 w 18"/>
                <a:gd name="T11" fmla="*/ 5 h 7"/>
                <a:gd name="T12" fmla="*/ 17 w 18"/>
                <a:gd name="T13" fmla="*/ 4 h 7"/>
                <a:gd name="T14" fmla="*/ 17 w 18"/>
                <a:gd name="T15" fmla="*/ 2 h 7"/>
                <a:gd name="T16" fmla="*/ 15 w 18"/>
                <a:gd name="T17" fmla="*/ 1 h 7"/>
                <a:gd name="T18" fmla="*/ 9 w 18"/>
                <a:gd name="T19"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7">
                  <a:moveTo>
                    <a:pt x="9" y="0"/>
                  </a:moveTo>
                  <a:cubicBezTo>
                    <a:pt x="6" y="0"/>
                    <a:pt x="4" y="0"/>
                    <a:pt x="3" y="1"/>
                  </a:cubicBezTo>
                  <a:cubicBezTo>
                    <a:pt x="3" y="1"/>
                    <a:pt x="1" y="1"/>
                    <a:pt x="1" y="2"/>
                  </a:cubicBezTo>
                  <a:cubicBezTo>
                    <a:pt x="0" y="3"/>
                    <a:pt x="0" y="5"/>
                    <a:pt x="1" y="6"/>
                  </a:cubicBezTo>
                  <a:cubicBezTo>
                    <a:pt x="1" y="6"/>
                    <a:pt x="2" y="7"/>
                    <a:pt x="8" y="7"/>
                  </a:cubicBezTo>
                  <a:cubicBezTo>
                    <a:pt x="10" y="7"/>
                    <a:pt x="15" y="6"/>
                    <a:pt x="16" y="5"/>
                  </a:cubicBezTo>
                  <a:cubicBezTo>
                    <a:pt x="16" y="5"/>
                    <a:pt x="17" y="5"/>
                    <a:pt x="17" y="4"/>
                  </a:cubicBezTo>
                  <a:cubicBezTo>
                    <a:pt x="18" y="3"/>
                    <a:pt x="17" y="3"/>
                    <a:pt x="17" y="2"/>
                  </a:cubicBezTo>
                  <a:cubicBezTo>
                    <a:pt x="17" y="1"/>
                    <a:pt x="15" y="1"/>
                    <a:pt x="15" y="1"/>
                  </a:cubicBezTo>
                  <a:cubicBezTo>
                    <a:pt x="13" y="0"/>
                    <a:pt x="11" y="0"/>
                    <a:pt x="9"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0" name="Freeform 752"/>
            <p:cNvSpPr>
              <a:spLocks/>
            </p:cNvSpPr>
            <p:nvPr/>
          </p:nvSpPr>
          <p:spPr bwMode="auto">
            <a:xfrm>
              <a:off x="5246" y="3142"/>
              <a:ext cx="41" cy="17"/>
            </a:xfrm>
            <a:custGeom>
              <a:avLst/>
              <a:gdLst>
                <a:gd name="T0" fmla="*/ 9 w 17"/>
                <a:gd name="T1" fmla="*/ 0 h 7"/>
                <a:gd name="T2" fmla="*/ 1 w 17"/>
                <a:gd name="T3" fmla="*/ 2 h 7"/>
                <a:gd name="T4" fmla="*/ 0 w 17"/>
                <a:gd name="T5" fmla="*/ 3 h 7"/>
                <a:gd name="T6" fmla="*/ 0 w 17"/>
                <a:gd name="T7" fmla="*/ 5 h 7"/>
                <a:gd name="T8" fmla="*/ 2 w 17"/>
                <a:gd name="T9" fmla="*/ 6 h 7"/>
                <a:gd name="T10" fmla="*/ 9 w 17"/>
                <a:gd name="T11" fmla="*/ 7 h 7"/>
                <a:gd name="T12" fmla="*/ 14 w 17"/>
                <a:gd name="T13" fmla="*/ 6 h 7"/>
                <a:gd name="T14" fmla="*/ 17 w 17"/>
                <a:gd name="T15" fmla="*/ 5 h 7"/>
                <a:gd name="T16" fmla="*/ 16 w 17"/>
                <a:gd name="T17" fmla="*/ 1 h 7"/>
                <a:gd name="T18" fmla="*/ 9 w 17"/>
                <a:gd name="T19"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 h="7">
                  <a:moveTo>
                    <a:pt x="9" y="0"/>
                  </a:moveTo>
                  <a:cubicBezTo>
                    <a:pt x="7" y="0"/>
                    <a:pt x="3" y="0"/>
                    <a:pt x="1" y="2"/>
                  </a:cubicBezTo>
                  <a:cubicBezTo>
                    <a:pt x="1" y="2"/>
                    <a:pt x="0" y="2"/>
                    <a:pt x="0" y="3"/>
                  </a:cubicBezTo>
                  <a:cubicBezTo>
                    <a:pt x="0" y="4"/>
                    <a:pt x="0" y="4"/>
                    <a:pt x="0" y="5"/>
                  </a:cubicBezTo>
                  <a:cubicBezTo>
                    <a:pt x="1" y="6"/>
                    <a:pt x="2" y="6"/>
                    <a:pt x="2" y="6"/>
                  </a:cubicBezTo>
                  <a:cubicBezTo>
                    <a:pt x="4" y="6"/>
                    <a:pt x="6" y="7"/>
                    <a:pt x="9" y="7"/>
                  </a:cubicBezTo>
                  <a:cubicBezTo>
                    <a:pt x="11" y="7"/>
                    <a:pt x="13" y="7"/>
                    <a:pt x="14" y="6"/>
                  </a:cubicBezTo>
                  <a:cubicBezTo>
                    <a:pt x="15" y="6"/>
                    <a:pt x="16" y="6"/>
                    <a:pt x="17" y="5"/>
                  </a:cubicBezTo>
                  <a:cubicBezTo>
                    <a:pt x="17" y="4"/>
                    <a:pt x="17" y="2"/>
                    <a:pt x="16" y="1"/>
                  </a:cubicBezTo>
                  <a:cubicBezTo>
                    <a:pt x="16" y="1"/>
                    <a:pt x="15" y="0"/>
                    <a:pt x="9"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1" name="Freeform 753"/>
            <p:cNvSpPr>
              <a:spLocks/>
            </p:cNvSpPr>
            <p:nvPr/>
          </p:nvSpPr>
          <p:spPr bwMode="auto">
            <a:xfrm>
              <a:off x="5066" y="3197"/>
              <a:ext cx="22" cy="19"/>
            </a:xfrm>
            <a:custGeom>
              <a:avLst/>
              <a:gdLst>
                <a:gd name="T0" fmla="*/ 7 w 9"/>
                <a:gd name="T1" fmla="*/ 0 h 8"/>
                <a:gd name="T2" fmla="*/ 6 w 9"/>
                <a:gd name="T3" fmla="*/ 1 h 8"/>
                <a:gd name="T4" fmla="*/ 1 w 9"/>
                <a:gd name="T5" fmla="*/ 5 h 8"/>
                <a:gd name="T6" fmla="*/ 1 w 9"/>
                <a:gd name="T7" fmla="*/ 7 h 8"/>
                <a:gd name="T8" fmla="*/ 2 w 9"/>
                <a:gd name="T9" fmla="*/ 8 h 8"/>
                <a:gd name="T10" fmla="*/ 3 w 9"/>
                <a:gd name="T11" fmla="*/ 8 h 8"/>
                <a:gd name="T12" fmla="*/ 9 w 9"/>
                <a:gd name="T13" fmla="*/ 2 h 8"/>
                <a:gd name="T14" fmla="*/ 8 w 9"/>
                <a:gd name="T15" fmla="*/ 0 h 8"/>
                <a:gd name="T16" fmla="*/ 7 w 9"/>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8">
                  <a:moveTo>
                    <a:pt x="7" y="0"/>
                  </a:moveTo>
                  <a:cubicBezTo>
                    <a:pt x="7" y="0"/>
                    <a:pt x="6" y="0"/>
                    <a:pt x="6" y="1"/>
                  </a:cubicBezTo>
                  <a:cubicBezTo>
                    <a:pt x="5" y="2"/>
                    <a:pt x="3" y="4"/>
                    <a:pt x="1" y="5"/>
                  </a:cubicBezTo>
                  <a:cubicBezTo>
                    <a:pt x="1" y="5"/>
                    <a:pt x="0" y="6"/>
                    <a:pt x="1" y="7"/>
                  </a:cubicBezTo>
                  <a:cubicBezTo>
                    <a:pt x="1" y="8"/>
                    <a:pt x="2" y="8"/>
                    <a:pt x="2" y="8"/>
                  </a:cubicBezTo>
                  <a:cubicBezTo>
                    <a:pt x="2" y="8"/>
                    <a:pt x="3" y="8"/>
                    <a:pt x="3" y="8"/>
                  </a:cubicBezTo>
                  <a:cubicBezTo>
                    <a:pt x="5" y="7"/>
                    <a:pt x="7" y="5"/>
                    <a:pt x="9" y="2"/>
                  </a:cubicBezTo>
                  <a:cubicBezTo>
                    <a:pt x="9" y="2"/>
                    <a:pt x="9" y="1"/>
                    <a:pt x="8" y="0"/>
                  </a:cubicBezTo>
                  <a:cubicBezTo>
                    <a:pt x="8" y="0"/>
                    <a:pt x="7" y="0"/>
                    <a:pt x="7"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2" name="Freeform 754"/>
            <p:cNvSpPr>
              <a:spLocks/>
            </p:cNvSpPr>
            <p:nvPr/>
          </p:nvSpPr>
          <p:spPr bwMode="auto">
            <a:xfrm>
              <a:off x="5111" y="3232"/>
              <a:ext cx="17" cy="19"/>
            </a:xfrm>
            <a:custGeom>
              <a:avLst/>
              <a:gdLst>
                <a:gd name="T0" fmla="*/ 5 w 7"/>
                <a:gd name="T1" fmla="*/ 0 h 8"/>
                <a:gd name="T2" fmla="*/ 4 w 7"/>
                <a:gd name="T3" fmla="*/ 1 h 8"/>
                <a:gd name="T4" fmla="*/ 1 w 7"/>
                <a:gd name="T5" fmla="*/ 6 h 8"/>
                <a:gd name="T6" fmla="*/ 1 w 7"/>
                <a:gd name="T7" fmla="*/ 8 h 8"/>
                <a:gd name="T8" fmla="*/ 2 w 7"/>
                <a:gd name="T9" fmla="*/ 8 h 8"/>
                <a:gd name="T10" fmla="*/ 3 w 7"/>
                <a:gd name="T11" fmla="*/ 8 h 8"/>
                <a:gd name="T12" fmla="*/ 6 w 7"/>
                <a:gd name="T13" fmla="*/ 3 h 8"/>
                <a:gd name="T14" fmla="*/ 6 w 7"/>
                <a:gd name="T15" fmla="*/ 1 h 8"/>
                <a:gd name="T16" fmla="*/ 5 w 7"/>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8">
                  <a:moveTo>
                    <a:pt x="5" y="0"/>
                  </a:moveTo>
                  <a:cubicBezTo>
                    <a:pt x="5" y="0"/>
                    <a:pt x="4" y="1"/>
                    <a:pt x="4" y="1"/>
                  </a:cubicBezTo>
                  <a:cubicBezTo>
                    <a:pt x="2" y="3"/>
                    <a:pt x="2" y="4"/>
                    <a:pt x="1" y="6"/>
                  </a:cubicBezTo>
                  <a:cubicBezTo>
                    <a:pt x="0" y="7"/>
                    <a:pt x="0" y="8"/>
                    <a:pt x="1" y="8"/>
                  </a:cubicBezTo>
                  <a:cubicBezTo>
                    <a:pt x="1" y="8"/>
                    <a:pt x="2" y="8"/>
                    <a:pt x="2" y="8"/>
                  </a:cubicBezTo>
                  <a:cubicBezTo>
                    <a:pt x="2" y="8"/>
                    <a:pt x="3" y="8"/>
                    <a:pt x="3" y="8"/>
                  </a:cubicBezTo>
                  <a:cubicBezTo>
                    <a:pt x="5" y="6"/>
                    <a:pt x="5" y="5"/>
                    <a:pt x="6" y="3"/>
                  </a:cubicBezTo>
                  <a:cubicBezTo>
                    <a:pt x="7" y="2"/>
                    <a:pt x="7" y="1"/>
                    <a:pt x="6" y="1"/>
                  </a:cubicBezTo>
                  <a:cubicBezTo>
                    <a:pt x="6" y="0"/>
                    <a:pt x="5" y="0"/>
                    <a:pt x="5"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3" name="Freeform 755"/>
            <p:cNvSpPr>
              <a:spLocks/>
            </p:cNvSpPr>
            <p:nvPr/>
          </p:nvSpPr>
          <p:spPr bwMode="auto">
            <a:xfrm>
              <a:off x="5211" y="3235"/>
              <a:ext cx="19" cy="14"/>
            </a:xfrm>
            <a:custGeom>
              <a:avLst/>
              <a:gdLst>
                <a:gd name="T0" fmla="*/ 2 w 8"/>
                <a:gd name="T1" fmla="*/ 0 h 6"/>
                <a:gd name="T2" fmla="*/ 1 w 8"/>
                <a:gd name="T3" fmla="*/ 0 h 6"/>
                <a:gd name="T4" fmla="*/ 1 w 8"/>
                <a:gd name="T5" fmla="*/ 2 h 6"/>
                <a:gd name="T6" fmla="*/ 3 w 8"/>
                <a:gd name="T7" fmla="*/ 5 h 6"/>
                <a:gd name="T8" fmla="*/ 5 w 8"/>
                <a:gd name="T9" fmla="*/ 6 h 6"/>
                <a:gd name="T10" fmla="*/ 6 w 8"/>
                <a:gd name="T11" fmla="*/ 6 h 6"/>
                <a:gd name="T12" fmla="*/ 7 w 8"/>
                <a:gd name="T13" fmla="*/ 5 h 6"/>
                <a:gd name="T14" fmla="*/ 7 w 8"/>
                <a:gd name="T15" fmla="*/ 3 h 6"/>
                <a:gd name="T16" fmla="*/ 5 w 8"/>
                <a:gd name="T17" fmla="*/ 2 h 6"/>
                <a:gd name="T18" fmla="*/ 4 w 8"/>
                <a:gd name="T19" fmla="*/ 0 h 6"/>
                <a:gd name="T20" fmla="*/ 2 w 8"/>
                <a:gd name="T2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 h="6">
                  <a:moveTo>
                    <a:pt x="2" y="0"/>
                  </a:moveTo>
                  <a:cubicBezTo>
                    <a:pt x="2" y="0"/>
                    <a:pt x="2" y="0"/>
                    <a:pt x="1" y="0"/>
                  </a:cubicBezTo>
                  <a:cubicBezTo>
                    <a:pt x="1" y="1"/>
                    <a:pt x="0" y="2"/>
                    <a:pt x="1" y="2"/>
                  </a:cubicBezTo>
                  <a:cubicBezTo>
                    <a:pt x="2" y="3"/>
                    <a:pt x="2" y="4"/>
                    <a:pt x="3" y="5"/>
                  </a:cubicBezTo>
                  <a:cubicBezTo>
                    <a:pt x="3" y="5"/>
                    <a:pt x="4" y="6"/>
                    <a:pt x="5" y="6"/>
                  </a:cubicBezTo>
                  <a:cubicBezTo>
                    <a:pt x="5" y="6"/>
                    <a:pt x="6" y="6"/>
                    <a:pt x="6" y="6"/>
                  </a:cubicBezTo>
                  <a:cubicBezTo>
                    <a:pt x="6" y="6"/>
                    <a:pt x="7" y="6"/>
                    <a:pt x="7" y="5"/>
                  </a:cubicBezTo>
                  <a:cubicBezTo>
                    <a:pt x="8" y="5"/>
                    <a:pt x="7" y="4"/>
                    <a:pt x="7" y="3"/>
                  </a:cubicBezTo>
                  <a:cubicBezTo>
                    <a:pt x="6" y="3"/>
                    <a:pt x="5" y="2"/>
                    <a:pt x="5" y="2"/>
                  </a:cubicBezTo>
                  <a:cubicBezTo>
                    <a:pt x="5" y="2"/>
                    <a:pt x="4" y="1"/>
                    <a:pt x="4" y="0"/>
                  </a:cubicBezTo>
                  <a:cubicBezTo>
                    <a:pt x="3" y="0"/>
                    <a:pt x="3" y="0"/>
                    <a:pt x="2"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4" name="Freeform 756"/>
            <p:cNvSpPr>
              <a:spLocks/>
            </p:cNvSpPr>
            <p:nvPr/>
          </p:nvSpPr>
          <p:spPr bwMode="auto">
            <a:xfrm>
              <a:off x="5251" y="3197"/>
              <a:ext cx="21" cy="14"/>
            </a:xfrm>
            <a:custGeom>
              <a:avLst/>
              <a:gdLst>
                <a:gd name="T0" fmla="*/ 2 w 9"/>
                <a:gd name="T1" fmla="*/ 0 h 6"/>
                <a:gd name="T2" fmla="*/ 1 w 9"/>
                <a:gd name="T3" fmla="*/ 0 h 6"/>
                <a:gd name="T4" fmla="*/ 1 w 9"/>
                <a:gd name="T5" fmla="*/ 3 h 6"/>
                <a:gd name="T6" fmla="*/ 4 w 9"/>
                <a:gd name="T7" fmla="*/ 4 h 6"/>
                <a:gd name="T8" fmla="*/ 7 w 9"/>
                <a:gd name="T9" fmla="*/ 6 h 6"/>
                <a:gd name="T10" fmla="*/ 8 w 9"/>
                <a:gd name="T11" fmla="*/ 6 h 6"/>
                <a:gd name="T12" fmla="*/ 9 w 9"/>
                <a:gd name="T13" fmla="*/ 5 h 6"/>
                <a:gd name="T14" fmla="*/ 8 w 9"/>
                <a:gd name="T15" fmla="*/ 3 h 6"/>
                <a:gd name="T16" fmla="*/ 6 w 9"/>
                <a:gd name="T17" fmla="*/ 2 h 6"/>
                <a:gd name="T18" fmla="*/ 3 w 9"/>
                <a:gd name="T19" fmla="*/ 0 h 6"/>
                <a:gd name="T20" fmla="*/ 2 w 9"/>
                <a:gd name="T2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6">
                  <a:moveTo>
                    <a:pt x="2" y="0"/>
                  </a:moveTo>
                  <a:cubicBezTo>
                    <a:pt x="2" y="0"/>
                    <a:pt x="1" y="0"/>
                    <a:pt x="1" y="0"/>
                  </a:cubicBezTo>
                  <a:cubicBezTo>
                    <a:pt x="0" y="1"/>
                    <a:pt x="1" y="2"/>
                    <a:pt x="1" y="3"/>
                  </a:cubicBezTo>
                  <a:cubicBezTo>
                    <a:pt x="3" y="3"/>
                    <a:pt x="3" y="4"/>
                    <a:pt x="4" y="4"/>
                  </a:cubicBezTo>
                  <a:cubicBezTo>
                    <a:pt x="4" y="5"/>
                    <a:pt x="5" y="5"/>
                    <a:pt x="7" y="6"/>
                  </a:cubicBezTo>
                  <a:cubicBezTo>
                    <a:pt x="7" y="6"/>
                    <a:pt x="7" y="6"/>
                    <a:pt x="8" y="6"/>
                  </a:cubicBezTo>
                  <a:cubicBezTo>
                    <a:pt x="8" y="6"/>
                    <a:pt x="9" y="6"/>
                    <a:pt x="9" y="5"/>
                  </a:cubicBezTo>
                  <a:cubicBezTo>
                    <a:pt x="9" y="5"/>
                    <a:pt x="9" y="4"/>
                    <a:pt x="8" y="3"/>
                  </a:cubicBezTo>
                  <a:cubicBezTo>
                    <a:pt x="7" y="2"/>
                    <a:pt x="6" y="2"/>
                    <a:pt x="6" y="2"/>
                  </a:cubicBezTo>
                  <a:cubicBezTo>
                    <a:pt x="5" y="1"/>
                    <a:pt x="5" y="1"/>
                    <a:pt x="3" y="0"/>
                  </a:cubicBezTo>
                  <a:cubicBezTo>
                    <a:pt x="3" y="0"/>
                    <a:pt x="2" y="0"/>
                    <a:pt x="2"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5" name="Freeform 757"/>
            <p:cNvSpPr>
              <a:spLocks/>
            </p:cNvSpPr>
            <p:nvPr/>
          </p:nvSpPr>
          <p:spPr bwMode="auto">
            <a:xfrm>
              <a:off x="5059" y="3093"/>
              <a:ext cx="26" cy="16"/>
            </a:xfrm>
            <a:custGeom>
              <a:avLst/>
              <a:gdLst>
                <a:gd name="T0" fmla="*/ 1 w 11"/>
                <a:gd name="T1" fmla="*/ 0 h 7"/>
                <a:gd name="T2" fmla="*/ 0 w 11"/>
                <a:gd name="T3" fmla="*/ 1 h 7"/>
                <a:gd name="T4" fmla="*/ 0 w 11"/>
                <a:gd name="T5" fmla="*/ 3 h 7"/>
                <a:gd name="T6" fmla="*/ 4 w 11"/>
                <a:gd name="T7" fmla="*/ 5 h 7"/>
                <a:gd name="T8" fmla="*/ 8 w 11"/>
                <a:gd name="T9" fmla="*/ 7 h 7"/>
                <a:gd name="T10" fmla="*/ 9 w 11"/>
                <a:gd name="T11" fmla="*/ 7 h 7"/>
                <a:gd name="T12" fmla="*/ 10 w 11"/>
                <a:gd name="T13" fmla="*/ 6 h 7"/>
                <a:gd name="T14" fmla="*/ 10 w 11"/>
                <a:gd name="T15" fmla="*/ 4 h 7"/>
                <a:gd name="T16" fmla="*/ 5 w 11"/>
                <a:gd name="T17" fmla="*/ 2 h 7"/>
                <a:gd name="T18" fmla="*/ 2 w 11"/>
                <a:gd name="T19" fmla="*/ 0 h 7"/>
                <a:gd name="T20" fmla="*/ 1 w 11"/>
                <a:gd name="T21"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 h="7">
                  <a:moveTo>
                    <a:pt x="1" y="0"/>
                  </a:moveTo>
                  <a:cubicBezTo>
                    <a:pt x="1" y="0"/>
                    <a:pt x="0" y="0"/>
                    <a:pt x="0" y="1"/>
                  </a:cubicBezTo>
                  <a:cubicBezTo>
                    <a:pt x="0" y="1"/>
                    <a:pt x="0" y="2"/>
                    <a:pt x="0" y="3"/>
                  </a:cubicBezTo>
                  <a:cubicBezTo>
                    <a:pt x="2" y="4"/>
                    <a:pt x="3" y="4"/>
                    <a:pt x="4" y="5"/>
                  </a:cubicBezTo>
                  <a:cubicBezTo>
                    <a:pt x="5" y="6"/>
                    <a:pt x="7" y="6"/>
                    <a:pt x="8" y="7"/>
                  </a:cubicBezTo>
                  <a:cubicBezTo>
                    <a:pt x="8" y="7"/>
                    <a:pt x="9" y="7"/>
                    <a:pt x="9" y="7"/>
                  </a:cubicBezTo>
                  <a:cubicBezTo>
                    <a:pt x="9" y="7"/>
                    <a:pt x="10" y="7"/>
                    <a:pt x="10" y="6"/>
                  </a:cubicBezTo>
                  <a:cubicBezTo>
                    <a:pt x="11" y="6"/>
                    <a:pt x="11" y="5"/>
                    <a:pt x="10" y="4"/>
                  </a:cubicBezTo>
                  <a:cubicBezTo>
                    <a:pt x="8" y="3"/>
                    <a:pt x="7" y="3"/>
                    <a:pt x="5" y="2"/>
                  </a:cubicBezTo>
                  <a:cubicBezTo>
                    <a:pt x="4" y="1"/>
                    <a:pt x="3" y="1"/>
                    <a:pt x="2" y="0"/>
                  </a:cubicBezTo>
                  <a:cubicBezTo>
                    <a:pt x="2" y="0"/>
                    <a:pt x="2" y="0"/>
                    <a:pt x="1"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6" name="Freeform 758"/>
            <p:cNvSpPr>
              <a:spLocks/>
            </p:cNvSpPr>
            <p:nvPr/>
          </p:nvSpPr>
          <p:spPr bwMode="auto">
            <a:xfrm>
              <a:off x="5211" y="3040"/>
              <a:ext cx="19" cy="22"/>
            </a:xfrm>
            <a:custGeom>
              <a:avLst/>
              <a:gdLst>
                <a:gd name="T0" fmla="*/ 6 w 8"/>
                <a:gd name="T1" fmla="*/ 0 h 9"/>
                <a:gd name="T2" fmla="*/ 5 w 8"/>
                <a:gd name="T3" fmla="*/ 1 h 9"/>
                <a:gd name="T4" fmla="*/ 3 w 8"/>
                <a:gd name="T5" fmla="*/ 3 h 9"/>
                <a:gd name="T6" fmla="*/ 0 w 8"/>
                <a:gd name="T7" fmla="*/ 7 h 9"/>
                <a:gd name="T8" fmla="*/ 1 w 8"/>
                <a:gd name="T9" fmla="*/ 9 h 9"/>
                <a:gd name="T10" fmla="*/ 2 w 8"/>
                <a:gd name="T11" fmla="*/ 9 h 9"/>
                <a:gd name="T12" fmla="*/ 3 w 8"/>
                <a:gd name="T13" fmla="*/ 8 h 9"/>
                <a:gd name="T14" fmla="*/ 5 w 8"/>
                <a:gd name="T15" fmla="*/ 6 h 9"/>
                <a:gd name="T16" fmla="*/ 7 w 8"/>
                <a:gd name="T17" fmla="*/ 2 h 9"/>
                <a:gd name="T18" fmla="*/ 7 w 8"/>
                <a:gd name="T19" fmla="*/ 0 h 9"/>
                <a:gd name="T20" fmla="*/ 6 w 8"/>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 h="9">
                  <a:moveTo>
                    <a:pt x="6" y="0"/>
                  </a:moveTo>
                  <a:cubicBezTo>
                    <a:pt x="5" y="0"/>
                    <a:pt x="5" y="0"/>
                    <a:pt x="5" y="1"/>
                  </a:cubicBezTo>
                  <a:cubicBezTo>
                    <a:pt x="4" y="2"/>
                    <a:pt x="3" y="3"/>
                    <a:pt x="3" y="3"/>
                  </a:cubicBezTo>
                  <a:cubicBezTo>
                    <a:pt x="2" y="4"/>
                    <a:pt x="1" y="5"/>
                    <a:pt x="0" y="7"/>
                  </a:cubicBezTo>
                  <a:cubicBezTo>
                    <a:pt x="0" y="7"/>
                    <a:pt x="0" y="8"/>
                    <a:pt x="1" y="9"/>
                  </a:cubicBezTo>
                  <a:cubicBezTo>
                    <a:pt x="1" y="9"/>
                    <a:pt x="1" y="9"/>
                    <a:pt x="2" y="9"/>
                  </a:cubicBezTo>
                  <a:cubicBezTo>
                    <a:pt x="2" y="9"/>
                    <a:pt x="3" y="9"/>
                    <a:pt x="3" y="8"/>
                  </a:cubicBezTo>
                  <a:cubicBezTo>
                    <a:pt x="4" y="7"/>
                    <a:pt x="4" y="6"/>
                    <a:pt x="5" y="6"/>
                  </a:cubicBezTo>
                  <a:cubicBezTo>
                    <a:pt x="6" y="5"/>
                    <a:pt x="6" y="4"/>
                    <a:pt x="7" y="2"/>
                  </a:cubicBezTo>
                  <a:cubicBezTo>
                    <a:pt x="8" y="2"/>
                    <a:pt x="8" y="1"/>
                    <a:pt x="7" y="0"/>
                  </a:cubicBezTo>
                  <a:cubicBezTo>
                    <a:pt x="7" y="0"/>
                    <a:pt x="6" y="0"/>
                    <a:pt x="6"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7" name="Freeform 759"/>
            <p:cNvSpPr>
              <a:spLocks/>
            </p:cNvSpPr>
            <p:nvPr/>
          </p:nvSpPr>
          <p:spPr bwMode="auto">
            <a:xfrm>
              <a:off x="5251" y="3071"/>
              <a:ext cx="19" cy="19"/>
            </a:xfrm>
            <a:custGeom>
              <a:avLst/>
              <a:gdLst>
                <a:gd name="T0" fmla="*/ 7 w 8"/>
                <a:gd name="T1" fmla="*/ 0 h 8"/>
                <a:gd name="T2" fmla="*/ 5 w 8"/>
                <a:gd name="T3" fmla="*/ 1 h 8"/>
                <a:gd name="T4" fmla="*/ 2 w 8"/>
                <a:gd name="T5" fmla="*/ 5 h 8"/>
                <a:gd name="T6" fmla="*/ 1 w 8"/>
                <a:gd name="T7" fmla="*/ 7 h 8"/>
                <a:gd name="T8" fmla="*/ 2 w 8"/>
                <a:gd name="T9" fmla="*/ 8 h 8"/>
                <a:gd name="T10" fmla="*/ 3 w 8"/>
                <a:gd name="T11" fmla="*/ 8 h 8"/>
                <a:gd name="T12" fmla="*/ 8 w 8"/>
                <a:gd name="T13" fmla="*/ 3 h 8"/>
                <a:gd name="T14" fmla="*/ 7 w 8"/>
                <a:gd name="T15" fmla="*/ 1 h 8"/>
                <a:gd name="T16" fmla="*/ 7 w 8"/>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8">
                  <a:moveTo>
                    <a:pt x="7" y="0"/>
                  </a:moveTo>
                  <a:cubicBezTo>
                    <a:pt x="6" y="0"/>
                    <a:pt x="5" y="1"/>
                    <a:pt x="5" y="1"/>
                  </a:cubicBezTo>
                  <a:cubicBezTo>
                    <a:pt x="4" y="3"/>
                    <a:pt x="3" y="4"/>
                    <a:pt x="2" y="5"/>
                  </a:cubicBezTo>
                  <a:cubicBezTo>
                    <a:pt x="1" y="5"/>
                    <a:pt x="0" y="6"/>
                    <a:pt x="1" y="7"/>
                  </a:cubicBezTo>
                  <a:cubicBezTo>
                    <a:pt x="1" y="8"/>
                    <a:pt x="2" y="8"/>
                    <a:pt x="2" y="8"/>
                  </a:cubicBezTo>
                  <a:cubicBezTo>
                    <a:pt x="3" y="8"/>
                    <a:pt x="3" y="8"/>
                    <a:pt x="3" y="8"/>
                  </a:cubicBezTo>
                  <a:cubicBezTo>
                    <a:pt x="5" y="6"/>
                    <a:pt x="7" y="5"/>
                    <a:pt x="8" y="3"/>
                  </a:cubicBezTo>
                  <a:cubicBezTo>
                    <a:pt x="8" y="2"/>
                    <a:pt x="8" y="1"/>
                    <a:pt x="7" y="1"/>
                  </a:cubicBezTo>
                  <a:cubicBezTo>
                    <a:pt x="7" y="0"/>
                    <a:pt x="7" y="0"/>
                    <a:pt x="7"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8" name="Freeform 760"/>
            <p:cNvSpPr>
              <a:spLocks noEditPoints="1"/>
            </p:cNvSpPr>
            <p:nvPr/>
          </p:nvSpPr>
          <p:spPr bwMode="auto">
            <a:xfrm>
              <a:off x="5100" y="3057"/>
              <a:ext cx="158" cy="116"/>
            </a:xfrm>
            <a:custGeom>
              <a:avLst/>
              <a:gdLst>
                <a:gd name="T0" fmla="*/ 30 w 67"/>
                <a:gd name="T1" fmla="*/ 43 h 49"/>
                <a:gd name="T2" fmla="*/ 27 w 67"/>
                <a:gd name="T3" fmla="*/ 41 h 49"/>
                <a:gd name="T4" fmla="*/ 30 w 67"/>
                <a:gd name="T5" fmla="*/ 37 h 49"/>
                <a:gd name="T6" fmla="*/ 30 w 67"/>
                <a:gd name="T7" fmla="*/ 37 h 49"/>
                <a:gd name="T8" fmla="*/ 33 w 67"/>
                <a:gd name="T9" fmla="*/ 39 h 49"/>
                <a:gd name="T10" fmla="*/ 32 w 67"/>
                <a:gd name="T11" fmla="*/ 42 h 49"/>
                <a:gd name="T12" fmla="*/ 30 w 67"/>
                <a:gd name="T13" fmla="*/ 43 h 49"/>
                <a:gd name="T14" fmla="*/ 4 w 67"/>
                <a:gd name="T15" fmla="*/ 0 h 49"/>
                <a:gd name="T16" fmla="*/ 3 w 67"/>
                <a:gd name="T17" fmla="*/ 0 h 49"/>
                <a:gd name="T18" fmla="*/ 6 w 67"/>
                <a:gd name="T19" fmla="*/ 11 h 49"/>
                <a:gd name="T20" fmla="*/ 28 w 67"/>
                <a:gd name="T21" fmla="*/ 48 h 49"/>
                <a:gd name="T22" fmla="*/ 29 w 67"/>
                <a:gd name="T23" fmla="*/ 49 h 49"/>
                <a:gd name="T24" fmla="*/ 65 w 67"/>
                <a:gd name="T25" fmla="*/ 25 h 49"/>
                <a:gd name="T26" fmla="*/ 60 w 67"/>
                <a:gd name="T27" fmla="*/ 19 h 49"/>
                <a:gd name="T28" fmla="*/ 32 w 67"/>
                <a:gd name="T29" fmla="*/ 34 h 49"/>
                <a:gd name="T30" fmla="*/ 11 w 67"/>
                <a:gd name="T31" fmla="*/ 6 h 49"/>
                <a:gd name="T32" fmla="*/ 4 w 67"/>
                <a:gd name="T33"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7" h="49">
                  <a:moveTo>
                    <a:pt x="30" y="43"/>
                  </a:moveTo>
                  <a:cubicBezTo>
                    <a:pt x="29" y="43"/>
                    <a:pt x="28" y="43"/>
                    <a:pt x="27" y="41"/>
                  </a:cubicBezTo>
                  <a:cubicBezTo>
                    <a:pt x="26" y="40"/>
                    <a:pt x="28" y="37"/>
                    <a:pt x="30" y="37"/>
                  </a:cubicBezTo>
                  <a:cubicBezTo>
                    <a:pt x="30" y="37"/>
                    <a:pt x="30" y="37"/>
                    <a:pt x="30" y="37"/>
                  </a:cubicBezTo>
                  <a:cubicBezTo>
                    <a:pt x="31" y="37"/>
                    <a:pt x="33" y="38"/>
                    <a:pt x="33" y="39"/>
                  </a:cubicBezTo>
                  <a:cubicBezTo>
                    <a:pt x="34" y="40"/>
                    <a:pt x="33" y="42"/>
                    <a:pt x="32" y="42"/>
                  </a:cubicBezTo>
                  <a:cubicBezTo>
                    <a:pt x="32" y="43"/>
                    <a:pt x="31" y="43"/>
                    <a:pt x="30" y="43"/>
                  </a:cubicBezTo>
                  <a:moveTo>
                    <a:pt x="4" y="0"/>
                  </a:moveTo>
                  <a:cubicBezTo>
                    <a:pt x="4" y="0"/>
                    <a:pt x="3" y="0"/>
                    <a:pt x="3" y="0"/>
                  </a:cubicBezTo>
                  <a:cubicBezTo>
                    <a:pt x="0" y="2"/>
                    <a:pt x="6" y="11"/>
                    <a:pt x="6" y="11"/>
                  </a:cubicBezTo>
                  <a:cubicBezTo>
                    <a:pt x="13" y="23"/>
                    <a:pt x="24" y="45"/>
                    <a:pt x="28" y="48"/>
                  </a:cubicBezTo>
                  <a:cubicBezTo>
                    <a:pt x="28" y="48"/>
                    <a:pt x="29" y="49"/>
                    <a:pt x="29" y="49"/>
                  </a:cubicBezTo>
                  <a:cubicBezTo>
                    <a:pt x="35" y="49"/>
                    <a:pt x="65" y="25"/>
                    <a:pt x="65" y="25"/>
                  </a:cubicBezTo>
                  <a:cubicBezTo>
                    <a:pt x="67" y="20"/>
                    <a:pt x="62" y="19"/>
                    <a:pt x="60" y="19"/>
                  </a:cubicBezTo>
                  <a:cubicBezTo>
                    <a:pt x="60" y="19"/>
                    <a:pt x="37" y="32"/>
                    <a:pt x="32" y="34"/>
                  </a:cubicBezTo>
                  <a:cubicBezTo>
                    <a:pt x="28" y="32"/>
                    <a:pt x="17" y="14"/>
                    <a:pt x="11" y="6"/>
                  </a:cubicBezTo>
                  <a:cubicBezTo>
                    <a:pt x="11" y="6"/>
                    <a:pt x="6" y="0"/>
                    <a:pt x="4"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9" name="Freeform 761"/>
            <p:cNvSpPr>
              <a:spLocks noEditPoints="1"/>
            </p:cNvSpPr>
            <p:nvPr/>
          </p:nvSpPr>
          <p:spPr bwMode="auto">
            <a:xfrm>
              <a:off x="4716" y="1367"/>
              <a:ext cx="440" cy="450"/>
            </a:xfrm>
            <a:custGeom>
              <a:avLst/>
              <a:gdLst>
                <a:gd name="T0" fmla="*/ 124 w 186"/>
                <a:gd name="T1" fmla="*/ 174 h 190"/>
                <a:gd name="T2" fmla="*/ 90 w 186"/>
                <a:gd name="T3" fmla="*/ 167 h 190"/>
                <a:gd name="T4" fmla="*/ 102 w 186"/>
                <a:gd name="T5" fmla="*/ 167 h 190"/>
                <a:gd name="T6" fmla="*/ 69 w 186"/>
                <a:gd name="T7" fmla="*/ 184 h 190"/>
                <a:gd name="T8" fmla="*/ 105 w 186"/>
                <a:gd name="T9" fmla="*/ 185 h 190"/>
                <a:gd name="T10" fmla="*/ 120 w 186"/>
                <a:gd name="T11" fmla="*/ 172 h 190"/>
                <a:gd name="T12" fmla="*/ 120 w 186"/>
                <a:gd name="T13" fmla="*/ 173 h 190"/>
                <a:gd name="T14" fmla="*/ 46 w 186"/>
                <a:gd name="T15" fmla="*/ 175 h 190"/>
                <a:gd name="T16" fmla="*/ 141 w 186"/>
                <a:gd name="T17" fmla="*/ 156 h 190"/>
                <a:gd name="T18" fmla="*/ 36 w 186"/>
                <a:gd name="T19" fmla="*/ 169 h 190"/>
                <a:gd name="T20" fmla="*/ 118 w 186"/>
                <a:gd name="T21" fmla="*/ 162 h 190"/>
                <a:gd name="T22" fmla="*/ 123 w 186"/>
                <a:gd name="T23" fmla="*/ 154 h 190"/>
                <a:gd name="T24" fmla="*/ 34 w 186"/>
                <a:gd name="T25" fmla="*/ 149 h 190"/>
                <a:gd name="T26" fmla="*/ 151 w 186"/>
                <a:gd name="T27" fmla="*/ 167 h 190"/>
                <a:gd name="T28" fmla="*/ 18 w 186"/>
                <a:gd name="T29" fmla="*/ 149 h 190"/>
                <a:gd name="T30" fmla="*/ 16 w 186"/>
                <a:gd name="T31" fmla="*/ 145 h 190"/>
                <a:gd name="T32" fmla="*/ 161 w 186"/>
                <a:gd name="T33" fmla="*/ 157 h 190"/>
                <a:gd name="T34" fmla="*/ 10 w 186"/>
                <a:gd name="T35" fmla="*/ 134 h 190"/>
                <a:gd name="T36" fmla="*/ 110 w 186"/>
                <a:gd name="T37" fmla="*/ 128 h 190"/>
                <a:gd name="T38" fmla="*/ 170 w 186"/>
                <a:gd name="T39" fmla="*/ 124 h 190"/>
                <a:gd name="T40" fmla="*/ 102 w 186"/>
                <a:gd name="T41" fmla="*/ 121 h 190"/>
                <a:gd name="T42" fmla="*/ 162 w 186"/>
                <a:gd name="T43" fmla="*/ 115 h 190"/>
                <a:gd name="T44" fmla="*/ 156 w 186"/>
                <a:gd name="T45" fmla="*/ 118 h 190"/>
                <a:gd name="T46" fmla="*/ 6 w 186"/>
                <a:gd name="T47" fmla="*/ 117 h 190"/>
                <a:gd name="T48" fmla="*/ 133 w 186"/>
                <a:gd name="T49" fmla="*/ 109 h 190"/>
                <a:gd name="T50" fmla="*/ 177 w 186"/>
                <a:gd name="T51" fmla="*/ 135 h 190"/>
                <a:gd name="T52" fmla="*/ 99 w 186"/>
                <a:gd name="T53" fmla="*/ 107 h 190"/>
                <a:gd name="T54" fmla="*/ 129 w 186"/>
                <a:gd name="T55" fmla="*/ 157 h 190"/>
                <a:gd name="T56" fmla="*/ 106 w 186"/>
                <a:gd name="T57" fmla="*/ 101 h 190"/>
                <a:gd name="T58" fmla="*/ 168 w 186"/>
                <a:gd name="T59" fmla="*/ 128 h 190"/>
                <a:gd name="T60" fmla="*/ 110 w 186"/>
                <a:gd name="T61" fmla="*/ 98 h 190"/>
                <a:gd name="T62" fmla="*/ 97 w 186"/>
                <a:gd name="T63" fmla="*/ 92 h 190"/>
                <a:gd name="T64" fmla="*/ 103 w 186"/>
                <a:gd name="T65" fmla="*/ 88 h 190"/>
                <a:gd name="T66" fmla="*/ 107 w 186"/>
                <a:gd name="T67" fmla="*/ 86 h 190"/>
                <a:gd name="T68" fmla="*/ 123 w 186"/>
                <a:gd name="T69" fmla="*/ 85 h 190"/>
                <a:gd name="T70" fmla="*/ 151 w 186"/>
                <a:gd name="T71" fmla="*/ 107 h 190"/>
                <a:gd name="T72" fmla="*/ 111 w 186"/>
                <a:gd name="T73" fmla="*/ 93 h 190"/>
                <a:gd name="T74" fmla="*/ 123 w 186"/>
                <a:gd name="T75" fmla="*/ 69 h 190"/>
                <a:gd name="T76" fmla="*/ 138 w 186"/>
                <a:gd name="T77" fmla="*/ 60 h 190"/>
                <a:gd name="T78" fmla="*/ 137 w 186"/>
                <a:gd name="T79" fmla="*/ 72 h 190"/>
                <a:gd name="T80" fmla="*/ 168 w 186"/>
                <a:gd name="T81" fmla="*/ 58 h 190"/>
                <a:gd name="T82" fmla="*/ 160 w 186"/>
                <a:gd name="T83" fmla="*/ 62 h 190"/>
                <a:gd name="T84" fmla="*/ 18 w 186"/>
                <a:gd name="T85" fmla="*/ 48 h 190"/>
                <a:gd name="T86" fmla="*/ 95 w 186"/>
                <a:gd name="T87" fmla="*/ 114 h 190"/>
                <a:gd name="T88" fmla="*/ 110 w 186"/>
                <a:gd name="T89" fmla="*/ 162 h 190"/>
                <a:gd name="T90" fmla="*/ 70 w 186"/>
                <a:gd name="T91" fmla="*/ 160 h 190"/>
                <a:gd name="T92" fmla="*/ 117 w 186"/>
                <a:gd name="T93" fmla="*/ 5 h 190"/>
                <a:gd name="T94" fmla="*/ 99 w 186"/>
                <a:gd name="T95" fmla="*/ 78 h 190"/>
                <a:gd name="T96" fmla="*/ 93 w 186"/>
                <a:gd name="T97" fmla="*/ 91 h 190"/>
                <a:gd name="T98" fmla="*/ 94 w 186"/>
                <a:gd name="T99" fmla="*/ 8 h 190"/>
                <a:gd name="T100" fmla="*/ 92 w 186"/>
                <a:gd name="T101" fmla="*/ 6 h 190"/>
                <a:gd name="T102" fmla="*/ 3 w 186"/>
                <a:gd name="T103" fmla="*/ 126 h 190"/>
                <a:gd name="T104" fmla="*/ 16 w 186"/>
                <a:gd name="T105" fmla="*/ 152 h 190"/>
                <a:gd name="T106" fmla="*/ 48 w 186"/>
                <a:gd name="T107" fmla="*/ 181 h 190"/>
                <a:gd name="T108" fmla="*/ 70 w 186"/>
                <a:gd name="T109" fmla="*/ 190 h 190"/>
                <a:gd name="T110" fmla="*/ 89 w 186"/>
                <a:gd name="T111" fmla="*/ 190 h 190"/>
                <a:gd name="T112" fmla="*/ 116 w 186"/>
                <a:gd name="T113" fmla="*/ 184 h 190"/>
                <a:gd name="T114" fmla="*/ 125 w 186"/>
                <a:gd name="T115" fmla="*/ 184 h 190"/>
                <a:gd name="T116" fmla="*/ 147 w 186"/>
                <a:gd name="T117" fmla="*/ 174 h 190"/>
                <a:gd name="T118" fmla="*/ 173 w 186"/>
                <a:gd name="T119" fmla="*/ 139 h 190"/>
                <a:gd name="T120" fmla="*/ 180 w 186"/>
                <a:gd name="T121" fmla="*/ 62 h 190"/>
                <a:gd name="T122" fmla="*/ 179 w 186"/>
                <a:gd name="T123" fmla="*/ 37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6" h="190">
                  <a:moveTo>
                    <a:pt x="112" y="184"/>
                  </a:moveTo>
                  <a:cubicBezTo>
                    <a:pt x="112" y="183"/>
                    <a:pt x="112" y="183"/>
                    <a:pt x="112" y="182"/>
                  </a:cubicBezTo>
                  <a:cubicBezTo>
                    <a:pt x="112" y="183"/>
                    <a:pt x="112" y="183"/>
                    <a:pt x="112" y="183"/>
                  </a:cubicBezTo>
                  <a:cubicBezTo>
                    <a:pt x="112" y="184"/>
                    <a:pt x="112" y="184"/>
                    <a:pt x="112" y="184"/>
                  </a:cubicBezTo>
                  <a:cubicBezTo>
                    <a:pt x="112" y="184"/>
                    <a:pt x="112" y="184"/>
                    <a:pt x="112" y="184"/>
                  </a:cubicBezTo>
                  <a:moveTo>
                    <a:pt x="124" y="178"/>
                  </a:moveTo>
                  <a:cubicBezTo>
                    <a:pt x="124" y="177"/>
                    <a:pt x="123" y="177"/>
                    <a:pt x="123" y="176"/>
                  </a:cubicBezTo>
                  <a:cubicBezTo>
                    <a:pt x="123" y="175"/>
                    <a:pt x="124" y="175"/>
                    <a:pt x="124" y="174"/>
                  </a:cubicBezTo>
                  <a:cubicBezTo>
                    <a:pt x="124" y="175"/>
                    <a:pt x="124" y="176"/>
                    <a:pt x="124" y="178"/>
                  </a:cubicBezTo>
                  <a:moveTo>
                    <a:pt x="91" y="167"/>
                  </a:moveTo>
                  <a:cubicBezTo>
                    <a:pt x="92" y="167"/>
                    <a:pt x="92" y="167"/>
                    <a:pt x="92" y="167"/>
                  </a:cubicBezTo>
                  <a:cubicBezTo>
                    <a:pt x="94" y="167"/>
                    <a:pt x="96" y="167"/>
                    <a:pt x="98" y="167"/>
                  </a:cubicBezTo>
                  <a:cubicBezTo>
                    <a:pt x="95" y="173"/>
                    <a:pt x="92" y="180"/>
                    <a:pt x="90" y="186"/>
                  </a:cubicBezTo>
                  <a:cubicBezTo>
                    <a:pt x="89" y="186"/>
                    <a:pt x="89" y="186"/>
                    <a:pt x="89" y="186"/>
                  </a:cubicBezTo>
                  <a:cubicBezTo>
                    <a:pt x="87" y="186"/>
                    <a:pt x="85" y="186"/>
                    <a:pt x="83" y="186"/>
                  </a:cubicBezTo>
                  <a:cubicBezTo>
                    <a:pt x="86" y="179"/>
                    <a:pt x="88" y="173"/>
                    <a:pt x="90" y="167"/>
                  </a:cubicBezTo>
                  <a:cubicBezTo>
                    <a:pt x="91" y="167"/>
                    <a:pt x="91" y="167"/>
                    <a:pt x="91" y="167"/>
                  </a:cubicBezTo>
                  <a:moveTo>
                    <a:pt x="79" y="185"/>
                  </a:moveTo>
                  <a:cubicBezTo>
                    <a:pt x="77" y="185"/>
                    <a:pt x="75" y="185"/>
                    <a:pt x="73" y="184"/>
                  </a:cubicBezTo>
                  <a:cubicBezTo>
                    <a:pt x="75" y="178"/>
                    <a:pt x="77" y="172"/>
                    <a:pt x="80" y="167"/>
                  </a:cubicBezTo>
                  <a:cubicBezTo>
                    <a:pt x="82" y="167"/>
                    <a:pt x="84" y="167"/>
                    <a:pt x="86" y="167"/>
                  </a:cubicBezTo>
                  <a:cubicBezTo>
                    <a:pt x="84" y="173"/>
                    <a:pt x="81" y="179"/>
                    <a:pt x="79" y="185"/>
                  </a:cubicBezTo>
                  <a:moveTo>
                    <a:pt x="94" y="186"/>
                  </a:moveTo>
                  <a:cubicBezTo>
                    <a:pt x="97" y="179"/>
                    <a:pt x="100" y="173"/>
                    <a:pt x="102" y="167"/>
                  </a:cubicBezTo>
                  <a:cubicBezTo>
                    <a:pt x="104" y="166"/>
                    <a:pt x="106" y="166"/>
                    <a:pt x="108" y="166"/>
                  </a:cubicBezTo>
                  <a:cubicBezTo>
                    <a:pt x="106" y="172"/>
                    <a:pt x="103" y="179"/>
                    <a:pt x="101" y="185"/>
                  </a:cubicBezTo>
                  <a:cubicBezTo>
                    <a:pt x="98" y="185"/>
                    <a:pt x="96" y="186"/>
                    <a:pt x="94" y="186"/>
                  </a:cubicBezTo>
                  <a:moveTo>
                    <a:pt x="69" y="184"/>
                  </a:moveTo>
                  <a:cubicBezTo>
                    <a:pt x="67" y="183"/>
                    <a:pt x="65" y="183"/>
                    <a:pt x="62" y="182"/>
                  </a:cubicBezTo>
                  <a:cubicBezTo>
                    <a:pt x="65" y="176"/>
                    <a:pt x="67" y="170"/>
                    <a:pt x="70" y="165"/>
                  </a:cubicBezTo>
                  <a:cubicBezTo>
                    <a:pt x="72" y="165"/>
                    <a:pt x="74" y="166"/>
                    <a:pt x="76" y="166"/>
                  </a:cubicBezTo>
                  <a:cubicBezTo>
                    <a:pt x="73" y="172"/>
                    <a:pt x="71" y="178"/>
                    <a:pt x="69" y="184"/>
                  </a:cubicBezTo>
                  <a:moveTo>
                    <a:pt x="105" y="185"/>
                  </a:moveTo>
                  <a:cubicBezTo>
                    <a:pt x="107" y="178"/>
                    <a:pt x="110" y="172"/>
                    <a:pt x="113" y="165"/>
                  </a:cubicBezTo>
                  <a:cubicBezTo>
                    <a:pt x="113" y="165"/>
                    <a:pt x="114" y="165"/>
                    <a:pt x="114" y="165"/>
                  </a:cubicBezTo>
                  <a:cubicBezTo>
                    <a:pt x="114" y="165"/>
                    <a:pt x="114" y="165"/>
                    <a:pt x="114" y="165"/>
                  </a:cubicBezTo>
                  <a:cubicBezTo>
                    <a:pt x="114" y="167"/>
                    <a:pt x="114" y="169"/>
                    <a:pt x="114" y="170"/>
                  </a:cubicBezTo>
                  <a:cubicBezTo>
                    <a:pt x="113" y="171"/>
                    <a:pt x="113" y="171"/>
                    <a:pt x="113" y="171"/>
                  </a:cubicBezTo>
                  <a:cubicBezTo>
                    <a:pt x="111" y="176"/>
                    <a:pt x="109" y="180"/>
                    <a:pt x="107" y="184"/>
                  </a:cubicBezTo>
                  <a:cubicBezTo>
                    <a:pt x="106" y="185"/>
                    <a:pt x="106" y="185"/>
                    <a:pt x="105" y="185"/>
                  </a:cubicBezTo>
                  <a:moveTo>
                    <a:pt x="59" y="181"/>
                  </a:moveTo>
                  <a:cubicBezTo>
                    <a:pt x="55" y="180"/>
                    <a:pt x="52" y="178"/>
                    <a:pt x="50" y="177"/>
                  </a:cubicBezTo>
                  <a:cubicBezTo>
                    <a:pt x="50" y="176"/>
                    <a:pt x="50" y="176"/>
                    <a:pt x="50" y="176"/>
                  </a:cubicBezTo>
                  <a:cubicBezTo>
                    <a:pt x="53" y="171"/>
                    <a:pt x="55" y="166"/>
                    <a:pt x="58" y="161"/>
                  </a:cubicBezTo>
                  <a:cubicBezTo>
                    <a:pt x="61" y="162"/>
                    <a:pt x="64" y="163"/>
                    <a:pt x="66" y="164"/>
                  </a:cubicBezTo>
                  <a:cubicBezTo>
                    <a:pt x="63" y="169"/>
                    <a:pt x="61" y="175"/>
                    <a:pt x="59" y="181"/>
                  </a:cubicBezTo>
                  <a:moveTo>
                    <a:pt x="120" y="173"/>
                  </a:moveTo>
                  <a:cubicBezTo>
                    <a:pt x="120" y="172"/>
                    <a:pt x="120" y="172"/>
                    <a:pt x="120" y="172"/>
                  </a:cubicBezTo>
                  <a:cubicBezTo>
                    <a:pt x="120" y="171"/>
                    <a:pt x="120" y="171"/>
                    <a:pt x="120" y="171"/>
                  </a:cubicBezTo>
                  <a:cubicBezTo>
                    <a:pt x="121" y="168"/>
                    <a:pt x="122" y="165"/>
                    <a:pt x="123" y="162"/>
                  </a:cubicBezTo>
                  <a:cubicBezTo>
                    <a:pt x="124" y="161"/>
                    <a:pt x="125" y="160"/>
                    <a:pt x="126" y="159"/>
                  </a:cubicBezTo>
                  <a:cubicBezTo>
                    <a:pt x="126" y="159"/>
                    <a:pt x="126" y="159"/>
                    <a:pt x="126" y="159"/>
                  </a:cubicBezTo>
                  <a:cubicBezTo>
                    <a:pt x="126" y="159"/>
                    <a:pt x="126" y="159"/>
                    <a:pt x="126" y="159"/>
                  </a:cubicBezTo>
                  <a:cubicBezTo>
                    <a:pt x="126" y="160"/>
                    <a:pt x="125" y="162"/>
                    <a:pt x="125" y="165"/>
                  </a:cubicBezTo>
                  <a:cubicBezTo>
                    <a:pt x="125" y="165"/>
                    <a:pt x="124" y="165"/>
                    <a:pt x="124" y="166"/>
                  </a:cubicBezTo>
                  <a:cubicBezTo>
                    <a:pt x="123" y="168"/>
                    <a:pt x="122" y="170"/>
                    <a:pt x="120" y="173"/>
                  </a:cubicBezTo>
                  <a:moveTo>
                    <a:pt x="128" y="179"/>
                  </a:moveTo>
                  <a:cubicBezTo>
                    <a:pt x="128" y="177"/>
                    <a:pt x="128" y="174"/>
                    <a:pt x="129" y="171"/>
                  </a:cubicBezTo>
                  <a:cubicBezTo>
                    <a:pt x="129" y="167"/>
                    <a:pt x="129" y="164"/>
                    <a:pt x="129" y="161"/>
                  </a:cubicBezTo>
                  <a:cubicBezTo>
                    <a:pt x="132" y="160"/>
                    <a:pt x="134" y="160"/>
                    <a:pt x="136" y="159"/>
                  </a:cubicBezTo>
                  <a:cubicBezTo>
                    <a:pt x="134" y="165"/>
                    <a:pt x="132" y="172"/>
                    <a:pt x="130" y="178"/>
                  </a:cubicBezTo>
                  <a:cubicBezTo>
                    <a:pt x="130" y="179"/>
                    <a:pt x="130" y="179"/>
                    <a:pt x="130" y="179"/>
                  </a:cubicBezTo>
                  <a:cubicBezTo>
                    <a:pt x="129" y="179"/>
                    <a:pt x="128" y="179"/>
                    <a:pt x="128" y="179"/>
                  </a:cubicBezTo>
                  <a:moveTo>
                    <a:pt x="46" y="175"/>
                  </a:moveTo>
                  <a:cubicBezTo>
                    <a:pt x="44" y="174"/>
                    <a:pt x="42" y="172"/>
                    <a:pt x="40" y="171"/>
                  </a:cubicBezTo>
                  <a:cubicBezTo>
                    <a:pt x="42" y="166"/>
                    <a:pt x="44" y="161"/>
                    <a:pt x="47" y="157"/>
                  </a:cubicBezTo>
                  <a:cubicBezTo>
                    <a:pt x="50" y="158"/>
                    <a:pt x="52" y="159"/>
                    <a:pt x="54" y="160"/>
                  </a:cubicBezTo>
                  <a:cubicBezTo>
                    <a:pt x="52" y="165"/>
                    <a:pt x="49" y="170"/>
                    <a:pt x="47" y="174"/>
                  </a:cubicBezTo>
                  <a:cubicBezTo>
                    <a:pt x="46" y="175"/>
                    <a:pt x="46" y="175"/>
                    <a:pt x="46" y="175"/>
                  </a:cubicBezTo>
                  <a:moveTo>
                    <a:pt x="134" y="177"/>
                  </a:moveTo>
                  <a:cubicBezTo>
                    <a:pt x="136" y="170"/>
                    <a:pt x="138" y="163"/>
                    <a:pt x="141" y="157"/>
                  </a:cubicBezTo>
                  <a:cubicBezTo>
                    <a:pt x="141" y="156"/>
                    <a:pt x="141" y="156"/>
                    <a:pt x="141" y="156"/>
                  </a:cubicBezTo>
                  <a:cubicBezTo>
                    <a:pt x="141" y="156"/>
                    <a:pt x="142" y="156"/>
                    <a:pt x="143" y="155"/>
                  </a:cubicBezTo>
                  <a:cubicBezTo>
                    <a:pt x="141" y="162"/>
                    <a:pt x="139" y="169"/>
                    <a:pt x="137" y="175"/>
                  </a:cubicBezTo>
                  <a:cubicBezTo>
                    <a:pt x="136" y="176"/>
                    <a:pt x="135" y="176"/>
                    <a:pt x="134" y="177"/>
                  </a:cubicBezTo>
                  <a:moveTo>
                    <a:pt x="36" y="169"/>
                  </a:moveTo>
                  <a:cubicBezTo>
                    <a:pt x="35" y="167"/>
                    <a:pt x="33" y="166"/>
                    <a:pt x="31" y="164"/>
                  </a:cubicBezTo>
                  <a:cubicBezTo>
                    <a:pt x="33" y="160"/>
                    <a:pt x="35" y="156"/>
                    <a:pt x="38" y="152"/>
                  </a:cubicBezTo>
                  <a:cubicBezTo>
                    <a:pt x="40" y="153"/>
                    <a:pt x="42" y="154"/>
                    <a:pt x="44" y="155"/>
                  </a:cubicBezTo>
                  <a:cubicBezTo>
                    <a:pt x="41" y="159"/>
                    <a:pt x="38" y="164"/>
                    <a:pt x="36" y="169"/>
                  </a:cubicBezTo>
                  <a:moveTo>
                    <a:pt x="142" y="173"/>
                  </a:moveTo>
                  <a:cubicBezTo>
                    <a:pt x="144" y="166"/>
                    <a:pt x="146" y="159"/>
                    <a:pt x="148" y="153"/>
                  </a:cubicBezTo>
                  <a:cubicBezTo>
                    <a:pt x="148" y="152"/>
                    <a:pt x="148" y="152"/>
                    <a:pt x="148" y="152"/>
                  </a:cubicBezTo>
                  <a:cubicBezTo>
                    <a:pt x="149" y="152"/>
                    <a:pt x="150" y="151"/>
                    <a:pt x="152" y="150"/>
                  </a:cubicBezTo>
                  <a:cubicBezTo>
                    <a:pt x="150" y="157"/>
                    <a:pt x="148" y="164"/>
                    <a:pt x="145" y="171"/>
                  </a:cubicBezTo>
                  <a:cubicBezTo>
                    <a:pt x="144" y="171"/>
                    <a:pt x="143" y="172"/>
                    <a:pt x="142" y="173"/>
                  </a:cubicBezTo>
                  <a:moveTo>
                    <a:pt x="118" y="165"/>
                  </a:moveTo>
                  <a:cubicBezTo>
                    <a:pt x="118" y="164"/>
                    <a:pt x="118" y="163"/>
                    <a:pt x="118" y="162"/>
                  </a:cubicBezTo>
                  <a:cubicBezTo>
                    <a:pt x="118" y="161"/>
                    <a:pt x="117" y="160"/>
                    <a:pt x="116" y="160"/>
                  </a:cubicBezTo>
                  <a:cubicBezTo>
                    <a:pt x="116" y="160"/>
                    <a:pt x="116" y="160"/>
                    <a:pt x="116" y="160"/>
                  </a:cubicBezTo>
                  <a:cubicBezTo>
                    <a:pt x="116" y="160"/>
                    <a:pt x="116" y="160"/>
                    <a:pt x="116" y="160"/>
                  </a:cubicBezTo>
                  <a:cubicBezTo>
                    <a:pt x="118" y="156"/>
                    <a:pt x="119" y="153"/>
                    <a:pt x="121" y="150"/>
                  </a:cubicBezTo>
                  <a:cubicBezTo>
                    <a:pt x="122" y="150"/>
                    <a:pt x="122" y="150"/>
                    <a:pt x="122" y="150"/>
                  </a:cubicBezTo>
                  <a:cubicBezTo>
                    <a:pt x="122" y="151"/>
                    <a:pt x="123" y="152"/>
                    <a:pt x="123" y="153"/>
                  </a:cubicBezTo>
                  <a:cubicBezTo>
                    <a:pt x="123" y="154"/>
                    <a:pt x="123" y="154"/>
                    <a:pt x="123" y="154"/>
                  </a:cubicBezTo>
                  <a:cubicBezTo>
                    <a:pt x="123" y="154"/>
                    <a:pt x="123" y="154"/>
                    <a:pt x="123" y="154"/>
                  </a:cubicBezTo>
                  <a:cubicBezTo>
                    <a:pt x="123" y="155"/>
                    <a:pt x="123" y="156"/>
                    <a:pt x="122" y="157"/>
                  </a:cubicBezTo>
                  <a:cubicBezTo>
                    <a:pt x="122" y="158"/>
                    <a:pt x="121" y="159"/>
                    <a:pt x="120" y="160"/>
                  </a:cubicBezTo>
                  <a:cubicBezTo>
                    <a:pt x="119" y="162"/>
                    <a:pt x="118" y="163"/>
                    <a:pt x="118" y="165"/>
                  </a:cubicBezTo>
                  <a:moveTo>
                    <a:pt x="28" y="161"/>
                  </a:moveTo>
                  <a:cubicBezTo>
                    <a:pt x="28" y="161"/>
                    <a:pt x="27" y="161"/>
                    <a:pt x="27" y="160"/>
                  </a:cubicBezTo>
                  <a:cubicBezTo>
                    <a:pt x="26" y="159"/>
                    <a:pt x="26" y="159"/>
                    <a:pt x="25" y="158"/>
                  </a:cubicBezTo>
                  <a:cubicBezTo>
                    <a:pt x="27" y="154"/>
                    <a:pt x="28" y="150"/>
                    <a:pt x="30" y="146"/>
                  </a:cubicBezTo>
                  <a:cubicBezTo>
                    <a:pt x="31" y="147"/>
                    <a:pt x="33" y="148"/>
                    <a:pt x="34" y="149"/>
                  </a:cubicBezTo>
                  <a:cubicBezTo>
                    <a:pt x="32" y="153"/>
                    <a:pt x="30" y="157"/>
                    <a:pt x="28" y="161"/>
                  </a:cubicBezTo>
                  <a:moveTo>
                    <a:pt x="151" y="167"/>
                  </a:moveTo>
                  <a:cubicBezTo>
                    <a:pt x="153" y="160"/>
                    <a:pt x="155" y="154"/>
                    <a:pt x="156" y="147"/>
                  </a:cubicBezTo>
                  <a:cubicBezTo>
                    <a:pt x="157" y="147"/>
                    <a:pt x="157" y="147"/>
                    <a:pt x="157" y="147"/>
                  </a:cubicBezTo>
                  <a:cubicBezTo>
                    <a:pt x="158" y="146"/>
                    <a:pt x="159" y="145"/>
                    <a:pt x="160" y="144"/>
                  </a:cubicBezTo>
                  <a:cubicBezTo>
                    <a:pt x="159" y="150"/>
                    <a:pt x="157" y="157"/>
                    <a:pt x="154" y="163"/>
                  </a:cubicBezTo>
                  <a:cubicBezTo>
                    <a:pt x="154" y="163"/>
                    <a:pt x="154" y="163"/>
                    <a:pt x="154" y="163"/>
                  </a:cubicBezTo>
                  <a:cubicBezTo>
                    <a:pt x="153" y="165"/>
                    <a:pt x="152" y="166"/>
                    <a:pt x="151" y="167"/>
                  </a:cubicBezTo>
                  <a:moveTo>
                    <a:pt x="114" y="155"/>
                  </a:moveTo>
                  <a:cubicBezTo>
                    <a:pt x="114" y="153"/>
                    <a:pt x="113" y="152"/>
                    <a:pt x="112" y="150"/>
                  </a:cubicBezTo>
                  <a:cubicBezTo>
                    <a:pt x="113" y="150"/>
                    <a:pt x="113" y="150"/>
                    <a:pt x="113" y="150"/>
                  </a:cubicBezTo>
                  <a:cubicBezTo>
                    <a:pt x="114" y="147"/>
                    <a:pt x="115" y="144"/>
                    <a:pt x="117" y="142"/>
                  </a:cubicBezTo>
                  <a:cubicBezTo>
                    <a:pt x="118" y="143"/>
                    <a:pt x="118" y="144"/>
                    <a:pt x="119" y="146"/>
                  </a:cubicBezTo>
                  <a:cubicBezTo>
                    <a:pt x="117" y="149"/>
                    <a:pt x="116" y="152"/>
                    <a:pt x="114" y="155"/>
                  </a:cubicBezTo>
                  <a:moveTo>
                    <a:pt x="22" y="154"/>
                  </a:moveTo>
                  <a:cubicBezTo>
                    <a:pt x="21" y="153"/>
                    <a:pt x="20" y="151"/>
                    <a:pt x="18" y="149"/>
                  </a:cubicBezTo>
                  <a:cubicBezTo>
                    <a:pt x="20" y="146"/>
                    <a:pt x="21" y="144"/>
                    <a:pt x="23" y="141"/>
                  </a:cubicBezTo>
                  <a:cubicBezTo>
                    <a:pt x="24" y="142"/>
                    <a:pt x="25" y="143"/>
                    <a:pt x="27" y="144"/>
                  </a:cubicBezTo>
                  <a:cubicBezTo>
                    <a:pt x="25" y="148"/>
                    <a:pt x="24" y="151"/>
                    <a:pt x="22" y="154"/>
                  </a:cubicBezTo>
                  <a:moveTo>
                    <a:pt x="16" y="145"/>
                  </a:moveTo>
                  <a:cubicBezTo>
                    <a:pt x="15" y="145"/>
                    <a:pt x="15" y="144"/>
                    <a:pt x="14" y="143"/>
                  </a:cubicBezTo>
                  <a:cubicBezTo>
                    <a:pt x="16" y="140"/>
                    <a:pt x="17" y="138"/>
                    <a:pt x="18" y="136"/>
                  </a:cubicBezTo>
                  <a:cubicBezTo>
                    <a:pt x="19" y="136"/>
                    <a:pt x="19" y="137"/>
                    <a:pt x="20" y="138"/>
                  </a:cubicBezTo>
                  <a:cubicBezTo>
                    <a:pt x="18" y="140"/>
                    <a:pt x="17" y="143"/>
                    <a:pt x="16" y="145"/>
                  </a:cubicBezTo>
                  <a:moveTo>
                    <a:pt x="161" y="157"/>
                  </a:moveTo>
                  <a:cubicBezTo>
                    <a:pt x="163" y="151"/>
                    <a:pt x="164" y="145"/>
                    <a:pt x="165" y="139"/>
                  </a:cubicBezTo>
                  <a:cubicBezTo>
                    <a:pt x="167" y="138"/>
                    <a:pt x="168" y="136"/>
                    <a:pt x="169" y="135"/>
                  </a:cubicBezTo>
                  <a:cubicBezTo>
                    <a:pt x="169" y="137"/>
                    <a:pt x="169" y="138"/>
                    <a:pt x="168" y="140"/>
                  </a:cubicBezTo>
                  <a:cubicBezTo>
                    <a:pt x="168" y="142"/>
                    <a:pt x="168" y="144"/>
                    <a:pt x="168" y="145"/>
                  </a:cubicBezTo>
                  <a:cubicBezTo>
                    <a:pt x="168" y="146"/>
                    <a:pt x="168" y="146"/>
                    <a:pt x="168" y="146"/>
                  </a:cubicBezTo>
                  <a:cubicBezTo>
                    <a:pt x="168" y="146"/>
                    <a:pt x="168" y="146"/>
                    <a:pt x="168" y="146"/>
                  </a:cubicBezTo>
                  <a:cubicBezTo>
                    <a:pt x="166" y="150"/>
                    <a:pt x="164" y="153"/>
                    <a:pt x="161" y="157"/>
                  </a:cubicBezTo>
                  <a:moveTo>
                    <a:pt x="111" y="145"/>
                  </a:moveTo>
                  <a:cubicBezTo>
                    <a:pt x="110" y="143"/>
                    <a:pt x="109" y="142"/>
                    <a:pt x="109" y="140"/>
                  </a:cubicBezTo>
                  <a:cubicBezTo>
                    <a:pt x="110" y="137"/>
                    <a:pt x="111" y="135"/>
                    <a:pt x="112" y="132"/>
                  </a:cubicBezTo>
                  <a:cubicBezTo>
                    <a:pt x="112" y="132"/>
                    <a:pt x="112" y="132"/>
                    <a:pt x="112" y="132"/>
                  </a:cubicBezTo>
                  <a:cubicBezTo>
                    <a:pt x="113" y="134"/>
                    <a:pt x="114" y="136"/>
                    <a:pt x="115" y="138"/>
                  </a:cubicBezTo>
                  <a:cubicBezTo>
                    <a:pt x="113" y="140"/>
                    <a:pt x="112" y="142"/>
                    <a:pt x="111" y="145"/>
                  </a:cubicBezTo>
                  <a:moveTo>
                    <a:pt x="12" y="139"/>
                  </a:moveTo>
                  <a:cubicBezTo>
                    <a:pt x="11" y="137"/>
                    <a:pt x="11" y="135"/>
                    <a:pt x="10" y="134"/>
                  </a:cubicBezTo>
                  <a:cubicBezTo>
                    <a:pt x="11" y="132"/>
                    <a:pt x="12" y="131"/>
                    <a:pt x="13" y="129"/>
                  </a:cubicBezTo>
                  <a:cubicBezTo>
                    <a:pt x="14" y="130"/>
                    <a:pt x="15" y="131"/>
                    <a:pt x="15" y="132"/>
                  </a:cubicBezTo>
                  <a:cubicBezTo>
                    <a:pt x="14" y="134"/>
                    <a:pt x="13" y="136"/>
                    <a:pt x="12" y="139"/>
                  </a:cubicBezTo>
                  <a:moveTo>
                    <a:pt x="107" y="134"/>
                  </a:moveTo>
                  <a:cubicBezTo>
                    <a:pt x="106" y="133"/>
                    <a:pt x="106" y="131"/>
                    <a:pt x="105" y="130"/>
                  </a:cubicBezTo>
                  <a:cubicBezTo>
                    <a:pt x="105" y="130"/>
                    <a:pt x="105" y="130"/>
                    <a:pt x="105" y="130"/>
                  </a:cubicBezTo>
                  <a:cubicBezTo>
                    <a:pt x="106" y="128"/>
                    <a:pt x="107" y="126"/>
                    <a:pt x="108" y="124"/>
                  </a:cubicBezTo>
                  <a:cubicBezTo>
                    <a:pt x="108" y="126"/>
                    <a:pt x="109" y="127"/>
                    <a:pt x="110" y="128"/>
                  </a:cubicBezTo>
                  <a:cubicBezTo>
                    <a:pt x="109" y="130"/>
                    <a:pt x="108" y="132"/>
                    <a:pt x="107" y="134"/>
                  </a:cubicBezTo>
                  <a:moveTo>
                    <a:pt x="8" y="129"/>
                  </a:moveTo>
                  <a:cubicBezTo>
                    <a:pt x="8" y="127"/>
                    <a:pt x="7" y="125"/>
                    <a:pt x="7" y="123"/>
                  </a:cubicBezTo>
                  <a:cubicBezTo>
                    <a:pt x="7" y="122"/>
                    <a:pt x="8" y="121"/>
                    <a:pt x="8" y="120"/>
                  </a:cubicBezTo>
                  <a:cubicBezTo>
                    <a:pt x="9" y="122"/>
                    <a:pt x="10" y="123"/>
                    <a:pt x="11" y="125"/>
                  </a:cubicBezTo>
                  <a:cubicBezTo>
                    <a:pt x="11" y="125"/>
                    <a:pt x="11" y="125"/>
                    <a:pt x="11" y="125"/>
                  </a:cubicBezTo>
                  <a:cubicBezTo>
                    <a:pt x="10" y="126"/>
                    <a:pt x="9" y="128"/>
                    <a:pt x="8" y="129"/>
                  </a:cubicBezTo>
                  <a:moveTo>
                    <a:pt x="170" y="124"/>
                  </a:moveTo>
                  <a:cubicBezTo>
                    <a:pt x="169" y="124"/>
                    <a:pt x="169" y="124"/>
                    <a:pt x="168" y="123"/>
                  </a:cubicBezTo>
                  <a:cubicBezTo>
                    <a:pt x="169" y="121"/>
                    <a:pt x="170" y="120"/>
                    <a:pt x="171" y="118"/>
                  </a:cubicBezTo>
                  <a:cubicBezTo>
                    <a:pt x="172" y="119"/>
                    <a:pt x="173" y="119"/>
                    <a:pt x="174" y="119"/>
                  </a:cubicBezTo>
                  <a:cubicBezTo>
                    <a:pt x="174" y="120"/>
                    <a:pt x="174" y="120"/>
                    <a:pt x="174" y="120"/>
                  </a:cubicBezTo>
                  <a:cubicBezTo>
                    <a:pt x="174" y="120"/>
                    <a:pt x="174" y="120"/>
                    <a:pt x="174" y="120"/>
                  </a:cubicBezTo>
                  <a:cubicBezTo>
                    <a:pt x="172" y="122"/>
                    <a:pt x="171" y="123"/>
                    <a:pt x="170" y="124"/>
                  </a:cubicBezTo>
                  <a:moveTo>
                    <a:pt x="103" y="125"/>
                  </a:moveTo>
                  <a:cubicBezTo>
                    <a:pt x="103" y="123"/>
                    <a:pt x="103" y="122"/>
                    <a:pt x="102" y="121"/>
                  </a:cubicBezTo>
                  <a:cubicBezTo>
                    <a:pt x="103" y="121"/>
                    <a:pt x="103" y="121"/>
                    <a:pt x="103" y="121"/>
                  </a:cubicBezTo>
                  <a:cubicBezTo>
                    <a:pt x="103" y="120"/>
                    <a:pt x="104" y="119"/>
                    <a:pt x="104" y="118"/>
                  </a:cubicBezTo>
                  <a:cubicBezTo>
                    <a:pt x="105" y="119"/>
                    <a:pt x="105" y="119"/>
                    <a:pt x="106" y="120"/>
                  </a:cubicBezTo>
                  <a:cubicBezTo>
                    <a:pt x="105" y="122"/>
                    <a:pt x="104" y="123"/>
                    <a:pt x="103" y="125"/>
                  </a:cubicBezTo>
                  <a:moveTo>
                    <a:pt x="164" y="122"/>
                  </a:moveTo>
                  <a:cubicBezTo>
                    <a:pt x="163" y="121"/>
                    <a:pt x="161" y="121"/>
                    <a:pt x="159" y="120"/>
                  </a:cubicBezTo>
                  <a:cubicBezTo>
                    <a:pt x="160" y="118"/>
                    <a:pt x="161" y="117"/>
                    <a:pt x="162" y="115"/>
                  </a:cubicBezTo>
                  <a:cubicBezTo>
                    <a:pt x="162" y="115"/>
                    <a:pt x="162" y="115"/>
                    <a:pt x="162" y="115"/>
                  </a:cubicBezTo>
                  <a:cubicBezTo>
                    <a:pt x="164" y="116"/>
                    <a:pt x="166" y="116"/>
                    <a:pt x="167" y="117"/>
                  </a:cubicBezTo>
                  <a:cubicBezTo>
                    <a:pt x="166" y="118"/>
                    <a:pt x="165" y="120"/>
                    <a:pt x="164" y="122"/>
                  </a:cubicBezTo>
                  <a:moveTo>
                    <a:pt x="101" y="116"/>
                  </a:moveTo>
                  <a:cubicBezTo>
                    <a:pt x="100" y="115"/>
                    <a:pt x="100" y="115"/>
                    <a:pt x="100" y="114"/>
                  </a:cubicBezTo>
                  <a:cubicBezTo>
                    <a:pt x="100" y="113"/>
                    <a:pt x="101" y="112"/>
                    <a:pt x="101" y="112"/>
                  </a:cubicBezTo>
                  <a:cubicBezTo>
                    <a:pt x="102" y="113"/>
                    <a:pt x="102" y="113"/>
                    <a:pt x="102" y="113"/>
                  </a:cubicBezTo>
                  <a:cubicBezTo>
                    <a:pt x="101" y="114"/>
                    <a:pt x="101" y="115"/>
                    <a:pt x="101" y="116"/>
                  </a:cubicBezTo>
                  <a:moveTo>
                    <a:pt x="156" y="118"/>
                  </a:moveTo>
                  <a:cubicBezTo>
                    <a:pt x="154" y="117"/>
                    <a:pt x="151" y="116"/>
                    <a:pt x="149" y="115"/>
                  </a:cubicBezTo>
                  <a:cubicBezTo>
                    <a:pt x="150" y="114"/>
                    <a:pt x="150" y="113"/>
                    <a:pt x="151" y="111"/>
                  </a:cubicBezTo>
                  <a:cubicBezTo>
                    <a:pt x="154" y="112"/>
                    <a:pt x="156" y="113"/>
                    <a:pt x="158" y="114"/>
                  </a:cubicBezTo>
                  <a:cubicBezTo>
                    <a:pt x="157" y="115"/>
                    <a:pt x="156" y="117"/>
                    <a:pt x="156" y="118"/>
                  </a:cubicBezTo>
                  <a:moveTo>
                    <a:pt x="6" y="117"/>
                  </a:moveTo>
                  <a:cubicBezTo>
                    <a:pt x="5" y="115"/>
                    <a:pt x="5" y="112"/>
                    <a:pt x="5" y="110"/>
                  </a:cubicBezTo>
                  <a:cubicBezTo>
                    <a:pt x="5" y="112"/>
                    <a:pt x="6" y="114"/>
                    <a:pt x="6" y="115"/>
                  </a:cubicBezTo>
                  <a:cubicBezTo>
                    <a:pt x="6" y="116"/>
                    <a:pt x="6" y="117"/>
                    <a:pt x="6" y="117"/>
                  </a:cubicBezTo>
                  <a:moveTo>
                    <a:pt x="145" y="114"/>
                  </a:moveTo>
                  <a:cubicBezTo>
                    <a:pt x="144" y="113"/>
                    <a:pt x="144" y="113"/>
                    <a:pt x="143" y="113"/>
                  </a:cubicBezTo>
                  <a:cubicBezTo>
                    <a:pt x="143" y="112"/>
                    <a:pt x="144" y="110"/>
                    <a:pt x="144" y="109"/>
                  </a:cubicBezTo>
                  <a:cubicBezTo>
                    <a:pt x="145" y="109"/>
                    <a:pt x="146" y="110"/>
                    <a:pt x="147" y="110"/>
                  </a:cubicBezTo>
                  <a:cubicBezTo>
                    <a:pt x="147" y="111"/>
                    <a:pt x="146" y="113"/>
                    <a:pt x="145" y="114"/>
                  </a:cubicBezTo>
                  <a:moveTo>
                    <a:pt x="139" y="111"/>
                  </a:moveTo>
                  <a:cubicBezTo>
                    <a:pt x="137" y="110"/>
                    <a:pt x="135" y="110"/>
                    <a:pt x="133" y="109"/>
                  </a:cubicBezTo>
                  <a:cubicBezTo>
                    <a:pt x="133" y="109"/>
                    <a:pt x="133" y="109"/>
                    <a:pt x="133" y="109"/>
                  </a:cubicBezTo>
                  <a:cubicBezTo>
                    <a:pt x="133" y="108"/>
                    <a:pt x="134" y="107"/>
                    <a:pt x="134" y="106"/>
                  </a:cubicBezTo>
                  <a:cubicBezTo>
                    <a:pt x="136" y="106"/>
                    <a:pt x="139" y="107"/>
                    <a:pt x="141" y="108"/>
                  </a:cubicBezTo>
                  <a:cubicBezTo>
                    <a:pt x="140" y="109"/>
                    <a:pt x="140" y="110"/>
                    <a:pt x="139" y="111"/>
                  </a:cubicBezTo>
                  <a:moveTo>
                    <a:pt x="177" y="135"/>
                  </a:moveTo>
                  <a:cubicBezTo>
                    <a:pt x="177" y="130"/>
                    <a:pt x="178" y="125"/>
                    <a:pt x="178" y="119"/>
                  </a:cubicBezTo>
                  <a:cubicBezTo>
                    <a:pt x="179" y="119"/>
                    <a:pt x="179" y="119"/>
                    <a:pt x="179" y="119"/>
                  </a:cubicBezTo>
                  <a:cubicBezTo>
                    <a:pt x="180" y="114"/>
                    <a:pt x="181" y="109"/>
                    <a:pt x="182" y="103"/>
                  </a:cubicBezTo>
                  <a:cubicBezTo>
                    <a:pt x="182" y="114"/>
                    <a:pt x="181" y="125"/>
                    <a:pt x="177" y="135"/>
                  </a:cubicBezTo>
                  <a:moveTo>
                    <a:pt x="129" y="107"/>
                  </a:moveTo>
                  <a:cubicBezTo>
                    <a:pt x="128" y="106"/>
                    <a:pt x="126" y="106"/>
                    <a:pt x="125" y="105"/>
                  </a:cubicBezTo>
                  <a:cubicBezTo>
                    <a:pt x="126" y="104"/>
                    <a:pt x="126" y="104"/>
                    <a:pt x="126" y="103"/>
                  </a:cubicBezTo>
                  <a:cubicBezTo>
                    <a:pt x="128" y="103"/>
                    <a:pt x="129" y="104"/>
                    <a:pt x="131" y="104"/>
                  </a:cubicBezTo>
                  <a:cubicBezTo>
                    <a:pt x="130" y="105"/>
                    <a:pt x="130" y="106"/>
                    <a:pt x="129" y="107"/>
                  </a:cubicBezTo>
                  <a:moveTo>
                    <a:pt x="98" y="109"/>
                  </a:moveTo>
                  <a:cubicBezTo>
                    <a:pt x="97" y="106"/>
                    <a:pt x="97" y="104"/>
                    <a:pt x="96" y="102"/>
                  </a:cubicBezTo>
                  <a:cubicBezTo>
                    <a:pt x="97" y="104"/>
                    <a:pt x="98" y="106"/>
                    <a:pt x="99" y="107"/>
                  </a:cubicBezTo>
                  <a:cubicBezTo>
                    <a:pt x="99" y="108"/>
                    <a:pt x="99" y="108"/>
                    <a:pt x="99" y="108"/>
                  </a:cubicBezTo>
                  <a:cubicBezTo>
                    <a:pt x="98" y="108"/>
                    <a:pt x="98" y="108"/>
                    <a:pt x="98" y="109"/>
                  </a:cubicBezTo>
                  <a:moveTo>
                    <a:pt x="121" y="104"/>
                  </a:moveTo>
                  <a:cubicBezTo>
                    <a:pt x="120" y="103"/>
                    <a:pt x="118" y="102"/>
                    <a:pt x="117" y="102"/>
                  </a:cubicBezTo>
                  <a:cubicBezTo>
                    <a:pt x="117" y="101"/>
                    <a:pt x="117" y="100"/>
                    <a:pt x="117" y="100"/>
                  </a:cubicBezTo>
                  <a:cubicBezTo>
                    <a:pt x="119" y="100"/>
                    <a:pt x="121" y="101"/>
                    <a:pt x="123" y="102"/>
                  </a:cubicBezTo>
                  <a:cubicBezTo>
                    <a:pt x="122" y="102"/>
                    <a:pt x="122" y="103"/>
                    <a:pt x="121" y="104"/>
                  </a:cubicBezTo>
                  <a:moveTo>
                    <a:pt x="129" y="157"/>
                  </a:moveTo>
                  <a:cubicBezTo>
                    <a:pt x="129" y="156"/>
                    <a:pt x="129" y="156"/>
                    <a:pt x="129" y="156"/>
                  </a:cubicBezTo>
                  <a:cubicBezTo>
                    <a:pt x="128" y="154"/>
                    <a:pt x="126" y="150"/>
                    <a:pt x="124" y="146"/>
                  </a:cubicBezTo>
                  <a:cubicBezTo>
                    <a:pt x="123" y="145"/>
                    <a:pt x="123" y="145"/>
                    <a:pt x="123" y="145"/>
                  </a:cubicBezTo>
                  <a:cubicBezTo>
                    <a:pt x="123" y="144"/>
                    <a:pt x="123" y="144"/>
                    <a:pt x="123" y="144"/>
                  </a:cubicBezTo>
                  <a:cubicBezTo>
                    <a:pt x="118" y="135"/>
                    <a:pt x="111" y="123"/>
                    <a:pt x="105" y="112"/>
                  </a:cubicBezTo>
                  <a:cubicBezTo>
                    <a:pt x="105" y="111"/>
                    <a:pt x="105" y="111"/>
                    <a:pt x="105" y="111"/>
                  </a:cubicBezTo>
                  <a:cubicBezTo>
                    <a:pt x="103" y="106"/>
                    <a:pt x="100" y="102"/>
                    <a:pt x="98" y="98"/>
                  </a:cubicBezTo>
                  <a:cubicBezTo>
                    <a:pt x="101" y="99"/>
                    <a:pt x="103" y="100"/>
                    <a:pt x="106" y="101"/>
                  </a:cubicBezTo>
                  <a:cubicBezTo>
                    <a:pt x="115" y="105"/>
                    <a:pt x="127" y="110"/>
                    <a:pt x="138" y="115"/>
                  </a:cubicBezTo>
                  <a:cubicBezTo>
                    <a:pt x="138" y="115"/>
                    <a:pt x="139" y="116"/>
                    <a:pt x="139" y="116"/>
                  </a:cubicBezTo>
                  <a:cubicBezTo>
                    <a:pt x="139" y="116"/>
                    <a:pt x="140" y="116"/>
                    <a:pt x="140" y="116"/>
                  </a:cubicBezTo>
                  <a:cubicBezTo>
                    <a:pt x="140" y="116"/>
                    <a:pt x="140" y="116"/>
                    <a:pt x="140" y="116"/>
                  </a:cubicBezTo>
                  <a:cubicBezTo>
                    <a:pt x="149" y="120"/>
                    <a:pt x="158" y="123"/>
                    <a:pt x="164" y="126"/>
                  </a:cubicBezTo>
                  <a:cubicBezTo>
                    <a:pt x="164" y="126"/>
                    <a:pt x="164" y="126"/>
                    <a:pt x="165" y="127"/>
                  </a:cubicBezTo>
                  <a:cubicBezTo>
                    <a:pt x="165" y="127"/>
                    <a:pt x="165" y="127"/>
                    <a:pt x="165" y="127"/>
                  </a:cubicBezTo>
                  <a:cubicBezTo>
                    <a:pt x="166" y="127"/>
                    <a:pt x="167" y="127"/>
                    <a:pt x="168" y="128"/>
                  </a:cubicBezTo>
                  <a:cubicBezTo>
                    <a:pt x="168" y="128"/>
                    <a:pt x="168" y="128"/>
                    <a:pt x="168" y="128"/>
                  </a:cubicBezTo>
                  <a:cubicBezTo>
                    <a:pt x="168" y="129"/>
                    <a:pt x="168" y="130"/>
                    <a:pt x="168" y="130"/>
                  </a:cubicBezTo>
                  <a:cubicBezTo>
                    <a:pt x="167" y="132"/>
                    <a:pt x="165" y="134"/>
                    <a:pt x="163" y="136"/>
                  </a:cubicBezTo>
                  <a:cubicBezTo>
                    <a:pt x="162" y="137"/>
                    <a:pt x="162" y="137"/>
                    <a:pt x="162" y="137"/>
                  </a:cubicBezTo>
                  <a:cubicBezTo>
                    <a:pt x="155" y="144"/>
                    <a:pt x="144" y="152"/>
                    <a:pt x="129" y="157"/>
                  </a:cubicBezTo>
                  <a:moveTo>
                    <a:pt x="113" y="100"/>
                  </a:moveTo>
                  <a:cubicBezTo>
                    <a:pt x="112" y="100"/>
                    <a:pt x="111" y="99"/>
                    <a:pt x="110" y="99"/>
                  </a:cubicBezTo>
                  <a:cubicBezTo>
                    <a:pt x="110" y="98"/>
                    <a:pt x="110" y="98"/>
                    <a:pt x="110" y="98"/>
                  </a:cubicBezTo>
                  <a:cubicBezTo>
                    <a:pt x="110" y="98"/>
                    <a:pt x="110" y="98"/>
                    <a:pt x="110" y="97"/>
                  </a:cubicBezTo>
                  <a:cubicBezTo>
                    <a:pt x="111" y="97"/>
                    <a:pt x="111" y="97"/>
                    <a:pt x="111" y="97"/>
                  </a:cubicBezTo>
                  <a:cubicBezTo>
                    <a:pt x="112" y="98"/>
                    <a:pt x="113" y="98"/>
                    <a:pt x="114" y="98"/>
                  </a:cubicBezTo>
                  <a:cubicBezTo>
                    <a:pt x="113" y="99"/>
                    <a:pt x="113" y="100"/>
                    <a:pt x="113" y="100"/>
                  </a:cubicBezTo>
                  <a:moveTo>
                    <a:pt x="106" y="97"/>
                  </a:moveTo>
                  <a:cubicBezTo>
                    <a:pt x="103" y="96"/>
                    <a:pt x="100" y="94"/>
                    <a:pt x="97" y="93"/>
                  </a:cubicBezTo>
                  <a:cubicBezTo>
                    <a:pt x="97" y="92"/>
                    <a:pt x="97" y="92"/>
                    <a:pt x="97" y="92"/>
                  </a:cubicBezTo>
                  <a:cubicBezTo>
                    <a:pt x="97" y="92"/>
                    <a:pt x="97" y="92"/>
                    <a:pt x="97" y="92"/>
                  </a:cubicBezTo>
                  <a:cubicBezTo>
                    <a:pt x="98" y="92"/>
                    <a:pt x="98" y="92"/>
                    <a:pt x="98" y="92"/>
                  </a:cubicBezTo>
                  <a:cubicBezTo>
                    <a:pt x="99" y="93"/>
                    <a:pt x="102" y="94"/>
                    <a:pt x="107" y="96"/>
                  </a:cubicBezTo>
                  <a:cubicBezTo>
                    <a:pt x="106" y="96"/>
                    <a:pt x="106" y="97"/>
                    <a:pt x="106" y="97"/>
                  </a:cubicBezTo>
                  <a:moveTo>
                    <a:pt x="98" y="89"/>
                  </a:moveTo>
                  <a:cubicBezTo>
                    <a:pt x="98" y="87"/>
                    <a:pt x="98" y="85"/>
                    <a:pt x="98" y="83"/>
                  </a:cubicBezTo>
                  <a:cubicBezTo>
                    <a:pt x="99" y="83"/>
                    <a:pt x="99" y="83"/>
                    <a:pt x="99" y="83"/>
                  </a:cubicBezTo>
                  <a:cubicBezTo>
                    <a:pt x="100" y="82"/>
                    <a:pt x="102" y="81"/>
                    <a:pt x="106" y="79"/>
                  </a:cubicBezTo>
                  <a:cubicBezTo>
                    <a:pt x="104" y="82"/>
                    <a:pt x="103" y="85"/>
                    <a:pt x="103" y="88"/>
                  </a:cubicBezTo>
                  <a:cubicBezTo>
                    <a:pt x="101" y="88"/>
                    <a:pt x="99" y="89"/>
                    <a:pt x="99" y="89"/>
                  </a:cubicBezTo>
                  <a:cubicBezTo>
                    <a:pt x="99" y="89"/>
                    <a:pt x="99" y="89"/>
                    <a:pt x="99" y="89"/>
                  </a:cubicBezTo>
                  <a:cubicBezTo>
                    <a:pt x="99" y="89"/>
                    <a:pt x="99" y="89"/>
                    <a:pt x="99" y="89"/>
                  </a:cubicBezTo>
                  <a:cubicBezTo>
                    <a:pt x="99" y="89"/>
                    <a:pt x="99" y="89"/>
                    <a:pt x="99" y="89"/>
                  </a:cubicBezTo>
                  <a:cubicBezTo>
                    <a:pt x="98" y="89"/>
                    <a:pt x="98" y="89"/>
                    <a:pt x="98" y="89"/>
                  </a:cubicBezTo>
                  <a:cubicBezTo>
                    <a:pt x="98" y="89"/>
                    <a:pt x="98" y="89"/>
                    <a:pt x="98" y="89"/>
                  </a:cubicBezTo>
                  <a:cubicBezTo>
                    <a:pt x="98" y="89"/>
                    <a:pt x="98" y="89"/>
                    <a:pt x="98" y="89"/>
                  </a:cubicBezTo>
                  <a:moveTo>
                    <a:pt x="107" y="86"/>
                  </a:moveTo>
                  <a:cubicBezTo>
                    <a:pt x="108" y="83"/>
                    <a:pt x="109" y="80"/>
                    <a:pt x="111" y="76"/>
                  </a:cubicBezTo>
                  <a:cubicBezTo>
                    <a:pt x="111" y="75"/>
                    <a:pt x="111" y="75"/>
                    <a:pt x="111" y="75"/>
                  </a:cubicBezTo>
                  <a:cubicBezTo>
                    <a:pt x="113" y="74"/>
                    <a:pt x="116" y="73"/>
                    <a:pt x="118" y="71"/>
                  </a:cubicBezTo>
                  <a:cubicBezTo>
                    <a:pt x="117" y="75"/>
                    <a:pt x="115" y="79"/>
                    <a:pt x="114" y="83"/>
                  </a:cubicBezTo>
                  <a:cubicBezTo>
                    <a:pt x="113" y="84"/>
                    <a:pt x="112" y="84"/>
                    <a:pt x="111" y="84"/>
                  </a:cubicBezTo>
                  <a:cubicBezTo>
                    <a:pt x="110" y="85"/>
                    <a:pt x="110" y="85"/>
                    <a:pt x="110" y="85"/>
                  </a:cubicBezTo>
                  <a:cubicBezTo>
                    <a:pt x="109" y="86"/>
                    <a:pt x="108" y="86"/>
                    <a:pt x="107" y="86"/>
                  </a:cubicBezTo>
                  <a:moveTo>
                    <a:pt x="123" y="85"/>
                  </a:moveTo>
                  <a:cubicBezTo>
                    <a:pt x="124" y="85"/>
                    <a:pt x="124" y="85"/>
                    <a:pt x="124" y="84"/>
                  </a:cubicBezTo>
                  <a:cubicBezTo>
                    <a:pt x="129" y="83"/>
                    <a:pt x="134" y="81"/>
                    <a:pt x="140" y="79"/>
                  </a:cubicBezTo>
                  <a:cubicBezTo>
                    <a:pt x="153" y="73"/>
                    <a:pt x="167" y="68"/>
                    <a:pt x="178" y="66"/>
                  </a:cubicBezTo>
                  <a:cubicBezTo>
                    <a:pt x="179" y="72"/>
                    <a:pt x="180" y="79"/>
                    <a:pt x="180" y="86"/>
                  </a:cubicBezTo>
                  <a:cubicBezTo>
                    <a:pt x="180" y="96"/>
                    <a:pt x="178" y="106"/>
                    <a:pt x="176" y="115"/>
                  </a:cubicBezTo>
                  <a:cubicBezTo>
                    <a:pt x="175" y="115"/>
                    <a:pt x="175" y="115"/>
                    <a:pt x="175" y="115"/>
                  </a:cubicBezTo>
                  <a:cubicBezTo>
                    <a:pt x="169" y="113"/>
                    <a:pt x="161" y="110"/>
                    <a:pt x="151" y="107"/>
                  </a:cubicBezTo>
                  <a:cubicBezTo>
                    <a:pt x="151" y="107"/>
                    <a:pt x="151" y="107"/>
                    <a:pt x="151" y="107"/>
                  </a:cubicBezTo>
                  <a:cubicBezTo>
                    <a:pt x="150" y="107"/>
                    <a:pt x="150" y="107"/>
                    <a:pt x="150" y="107"/>
                  </a:cubicBezTo>
                  <a:cubicBezTo>
                    <a:pt x="145" y="105"/>
                    <a:pt x="139" y="103"/>
                    <a:pt x="134" y="101"/>
                  </a:cubicBezTo>
                  <a:cubicBezTo>
                    <a:pt x="128" y="99"/>
                    <a:pt x="123" y="97"/>
                    <a:pt x="118" y="96"/>
                  </a:cubicBezTo>
                  <a:cubicBezTo>
                    <a:pt x="118" y="95"/>
                    <a:pt x="117" y="95"/>
                    <a:pt x="117" y="95"/>
                  </a:cubicBezTo>
                  <a:cubicBezTo>
                    <a:pt x="116" y="95"/>
                    <a:pt x="116" y="95"/>
                    <a:pt x="116" y="95"/>
                  </a:cubicBezTo>
                  <a:cubicBezTo>
                    <a:pt x="116" y="95"/>
                    <a:pt x="116" y="95"/>
                    <a:pt x="115" y="95"/>
                  </a:cubicBezTo>
                  <a:cubicBezTo>
                    <a:pt x="114" y="94"/>
                    <a:pt x="113" y="94"/>
                    <a:pt x="112" y="94"/>
                  </a:cubicBezTo>
                  <a:cubicBezTo>
                    <a:pt x="111" y="93"/>
                    <a:pt x="111" y="93"/>
                    <a:pt x="111" y="93"/>
                  </a:cubicBezTo>
                  <a:cubicBezTo>
                    <a:pt x="111" y="93"/>
                    <a:pt x="111" y="93"/>
                    <a:pt x="111" y="93"/>
                  </a:cubicBezTo>
                  <a:cubicBezTo>
                    <a:pt x="111" y="92"/>
                    <a:pt x="110" y="92"/>
                    <a:pt x="110" y="92"/>
                  </a:cubicBezTo>
                  <a:cubicBezTo>
                    <a:pt x="109" y="92"/>
                    <a:pt x="109" y="92"/>
                    <a:pt x="109" y="92"/>
                  </a:cubicBezTo>
                  <a:cubicBezTo>
                    <a:pt x="108" y="92"/>
                    <a:pt x="106" y="92"/>
                    <a:pt x="105" y="91"/>
                  </a:cubicBezTo>
                  <a:cubicBezTo>
                    <a:pt x="110" y="90"/>
                    <a:pt x="116" y="88"/>
                    <a:pt x="123" y="85"/>
                  </a:cubicBezTo>
                  <a:cubicBezTo>
                    <a:pt x="123" y="85"/>
                    <a:pt x="123" y="85"/>
                    <a:pt x="123" y="85"/>
                  </a:cubicBezTo>
                  <a:moveTo>
                    <a:pt x="119" y="81"/>
                  </a:moveTo>
                  <a:cubicBezTo>
                    <a:pt x="120" y="77"/>
                    <a:pt x="122" y="73"/>
                    <a:pt x="123" y="69"/>
                  </a:cubicBezTo>
                  <a:cubicBezTo>
                    <a:pt x="123" y="68"/>
                    <a:pt x="123" y="68"/>
                    <a:pt x="123" y="68"/>
                  </a:cubicBezTo>
                  <a:cubicBezTo>
                    <a:pt x="125" y="67"/>
                    <a:pt x="126" y="66"/>
                    <a:pt x="128" y="65"/>
                  </a:cubicBezTo>
                  <a:cubicBezTo>
                    <a:pt x="126" y="70"/>
                    <a:pt x="124" y="75"/>
                    <a:pt x="122" y="79"/>
                  </a:cubicBezTo>
                  <a:cubicBezTo>
                    <a:pt x="121" y="80"/>
                    <a:pt x="120" y="80"/>
                    <a:pt x="119" y="81"/>
                  </a:cubicBezTo>
                  <a:moveTo>
                    <a:pt x="127" y="77"/>
                  </a:moveTo>
                  <a:cubicBezTo>
                    <a:pt x="129" y="73"/>
                    <a:pt x="131" y="69"/>
                    <a:pt x="133" y="65"/>
                  </a:cubicBezTo>
                  <a:cubicBezTo>
                    <a:pt x="133" y="64"/>
                    <a:pt x="133" y="63"/>
                    <a:pt x="132" y="63"/>
                  </a:cubicBezTo>
                  <a:cubicBezTo>
                    <a:pt x="134" y="62"/>
                    <a:pt x="136" y="61"/>
                    <a:pt x="138" y="60"/>
                  </a:cubicBezTo>
                  <a:cubicBezTo>
                    <a:pt x="136" y="65"/>
                    <a:pt x="134" y="70"/>
                    <a:pt x="132" y="75"/>
                  </a:cubicBezTo>
                  <a:cubicBezTo>
                    <a:pt x="130" y="76"/>
                    <a:pt x="129" y="76"/>
                    <a:pt x="127" y="77"/>
                  </a:cubicBezTo>
                  <a:moveTo>
                    <a:pt x="137" y="72"/>
                  </a:moveTo>
                  <a:cubicBezTo>
                    <a:pt x="139" y="67"/>
                    <a:pt x="141" y="62"/>
                    <a:pt x="143" y="57"/>
                  </a:cubicBezTo>
                  <a:cubicBezTo>
                    <a:pt x="143" y="57"/>
                    <a:pt x="143" y="57"/>
                    <a:pt x="143" y="57"/>
                  </a:cubicBezTo>
                  <a:cubicBezTo>
                    <a:pt x="146" y="55"/>
                    <a:pt x="148" y="54"/>
                    <a:pt x="150" y="53"/>
                  </a:cubicBezTo>
                  <a:cubicBezTo>
                    <a:pt x="149" y="58"/>
                    <a:pt x="147" y="63"/>
                    <a:pt x="146" y="68"/>
                  </a:cubicBezTo>
                  <a:cubicBezTo>
                    <a:pt x="143" y="70"/>
                    <a:pt x="140" y="71"/>
                    <a:pt x="137" y="72"/>
                  </a:cubicBezTo>
                  <a:moveTo>
                    <a:pt x="151" y="66"/>
                  </a:moveTo>
                  <a:cubicBezTo>
                    <a:pt x="152" y="61"/>
                    <a:pt x="154" y="55"/>
                    <a:pt x="155" y="50"/>
                  </a:cubicBezTo>
                  <a:cubicBezTo>
                    <a:pt x="157" y="49"/>
                    <a:pt x="159" y="48"/>
                    <a:pt x="161" y="47"/>
                  </a:cubicBezTo>
                  <a:cubicBezTo>
                    <a:pt x="159" y="52"/>
                    <a:pt x="157" y="57"/>
                    <a:pt x="155" y="63"/>
                  </a:cubicBezTo>
                  <a:cubicBezTo>
                    <a:pt x="155" y="63"/>
                    <a:pt x="155" y="63"/>
                    <a:pt x="155" y="63"/>
                  </a:cubicBezTo>
                  <a:cubicBezTo>
                    <a:pt x="155" y="64"/>
                    <a:pt x="155" y="64"/>
                    <a:pt x="155" y="64"/>
                  </a:cubicBezTo>
                  <a:cubicBezTo>
                    <a:pt x="154" y="65"/>
                    <a:pt x="152" y="65"/>
                    <a:pt x="151" y="66"/>
                  </a:cubicBezTo>
                  <a:moveTo>
                    <a:pt x="168" y="58"/>
                  </a:moveTo>
                  <a:cubicBezTo>
                    <a:pt x="170" y="53"/>
                    <a:pt x="172" y="48"/>
                    <a:pt x="174" y="43"/>
                  </a:cubicBezTo>
                  <a:cubicBezTo>
                    <a:pt x="172" y="47"/>
                    <a:pt x="171" y="52"/>
                    <a:pt x="171" y="57"/>
                  </a:cubicBezTo>
                  <a:cubicBezTo>
                    <a:pt x="170" y="57"/>
                    <a:pt x="169" y="57"/>
                    <a:pt x="168" y="58"/>
                  </a:cubicBezTo>
                  <a:moveTo>
                    <a:pt x="160" y="62"/>
                  </a:moveTo>
                  <a:cubicBezTo>
                    <a:pt x="162" y="56"/>
                    <a:pt x="164" y="50"/>
                    <a:pt x="166" y="44"/>
                  </a:cubicBezTo>
                  <a:cubicBezTo>
                    <a:pt x="167" y="44"/>
                    <a:pt x="168" y="43"/>
                    <a:pt x="169" y="43"/>
                  </a:cubicBezTo>
                  <a:cubicBezTo>
                    <a:pt x="168" y="49"/>
                    <a:pt x="166" y="54"/>
                    <a:pt x="163" y="60"/>
                  </a:cubicBezTo>
                  <a:cubicBezTo>
                    <a:pt x="162" y="61"/>
                    <a:pt x="161" y="61"/>
                    <a:pt x="160" y="62"/>
                  </a:cubicBezTo>
                  <a:moveTo>
                    <a:pt x="46" y="152"/>
                  </a:moveTo>
                  <a:cubicBezTo>
                    <a:pt x="41" y="149"/>
                    <a:pt x="35" y="145"/>
                    <a:pt x="29" y="141"/>
                  </a:cubicBezTo>
                  <a:cubicBezTo>
                    <a:pt x="21" y="135"/>
                    <a:pt x="15" y="126"/>
                    <a:pt x="11" y="116"/>
                  </a:cubicBezTo>
                  <a:cubicBezTo>
                    <a:pt x="11" y="115"/>
                    <a:pt x="11" y="114"/>
                    <a:pt x="10" y="114"/>
                  </a:cubicBezTo>
                  <a:cubicBezTo>
                    <a:pt x="7" y="106"/>
                    <a:pt x="6" y="98"/>
                    <a:pt x="6" y="90"/>
                  </a:cubicBezTo>
                  <a:cubicBezTo>
                    <a:pt x="6" y="90"/>
                    <a:pt x="6" y="89"/>
                    <a:pt x="6" y="89"/>
                  </a:cubicBezTo>
                  <a:cubicBezTo>
                    <a:pt x="6" y="88"/>
                    <a:pt x="6" y="88"/>
                    <a:pt x="6" y="87"/>
                  </a:cubicBezTo>
                  <a:cubicBezTo>
                    <a:pt x="6" y="73"/>
                    <a:pt x="10" y="59"/>
                    <a:pt x="18" y="48"/>
                  </a:cubicBezTo>
                  <a:cubicBezTo>
                    <a:pt x="33" y="26"/>
                    <a:pt x="60" y="13"/>
                    <a:pt x="90" y="11"/>
                  </a:cubicBezTo>
                  <a:cubicBezTo>
                    <a:pt x="89" y="12"/>
                    <a:pt x="89" y="15"/>
                    <a:pt x="89" y="17"/>
                  </a:cubicBezTo>
                  <a:cubicBezTo>
                    <a:pt x="89" y="31"/>
                    <a:pt x="89" y="54"/>
                    <a:pt x="89" y="71"/>
                  </a:cubicBezTo>
                  <a:cubicBezTo>
                    <a:pt x="89" y="81"/>
                    <a:pt x="89" y="88"/>
                    <a:pt x="89" y="91"/>
                  </a:cubicBezTo>
                  <a:cubicBezTo>
                    <a:pt x="89" y="92"/>
                    <a:pt x="89" y="92"/>
                    <a:pt x="89" y="92"/>
                  </a:cubicBezTo>
                  <a:cubicBezTo>
                    <a:pt x="89" y="93"/>
                    <a:pt x="89" y="93"/>
                    <a:pt x="89" y="93"/>
                  </a:cubicBezTo>
                  <a:cubicBezTo>
                    <a:pt x="90" y="95"/>
                    <a:pt x="92" y="104"/>
                    <a:pt x="96" y="114"/>
                  </a:cubicBezTo>
                  <a:cubicBezTo>
                    <a:pt x="95" y="114"/>
                    <a:pt x="95" y="114"/>
                    <a:pt x="95" y="114"/>
                  </a:cubicBezTo>
                  <a:cubicBezTo>
                    <a:pt x="95" y="115"/>
                    <a:pt x="95" y="117"/>
                    <a:pt x="96" y="117"/>
                  </a:cubicBezTo>
                  <a:cubicBezTo>
                    <a:pt x="97" y="117"/>
                    <a:pt x="97" y="117"/>
                    <a:pt x="97" y="117"/>
                  </a:cubicBezTo>
                  <a:cubicBezTo>
                    <a:pt x="99" y="124"/>
                    <a:pt x="102" y="132"/>
                    <a:pt x="105" y="140"/>
                  </a:cubicBezTo>
                  <a:cubicBezTo>
                    <a:pt x="104" y="140"/>
                    <a:pt x="105" y="141"/>
                    <a:pt x="105" y="141"/>
                  </a:cubicBezTo>
                  <a:cubicBezTo>
                    <a:pt x="108" y="149"/>
                    <a:pt x="110" y="156"/>
                    <a:pt x="113" y="161"/>
                  </a:cubicBezTo>
                  <a:cubicBezTo>
                    <a:pt x="112" y="161"/>
                    <a:pt x="112" y="161"/>
                    <a:pt x="112" y="161"/>
                  </a:cubicBezTo>
                  <a:cubicBezTo>
                    <a:pt x="112" y="161"/>
                    <a:pt x="112" y="161"/>
                    <a:pt x="111" y="161"/>
                  </a:cubicBezTo>
                  <a:cubicBezTo>
                    <a:pt x="111" y="161"/>
                    <a:pt x="111" y="161"/>
                    <a:pt x="110" y="162"/>
                  </a:cubicBezTo>
                  <a:cubicBezTo>
                    <a:pt x="104" y="163"/>
                    <a:pt x="98" y="163"/>
                    <a:pt x="92" y="163"/>
                  </a:cubicBezTo>
                  <a:cubicBezTo>
                    <a:pt x="91" y="163"/>
                    <a:pt x="91" y="163"/>
                    <a:pt x="91" y="163"/>
                  </a:cubicBezTo>
                  <a:cubicBezTo>
                    <a:pt x="91" y="163"/>
                    <a:pt x="90" y="163"/>
                    <a:pt x="90" y="162"/>
                  </a:cubicBezTo>
                  <a:cubicBezTo>
                    <a:pt x="90" y="162"/>
                    <a:pt x="89" y="162"/>
                    <a:pt x="89" y="162"/>
                  </a:cubicBezTo>
                  <a:cubicBezTo>
                    <a:pt x="89" y="162"/>
                    <a:pt x="88" y="163"/>
                    <a:pt x="88" y="163"/>
                  </a:cubicBezTo>
                  <a:cubicBezTo>
                    <a:pt x="82" y="163"/>
                    <a:pt x="77" y="162"/>
                    <a:pt x="71" y="161"/>
                  </a:cubicBezTo>
                  <a:cubicBezTo>
                    <a:pt x="71" y="161"/>
                    <a:pt x="71" y="160"/>
                    <a:pt x="71" y="160"/>
                  </a:cubicBezTo>
                  <a:cubicBezTo>
                    <a:pt x="70" y="160"/>
                    <a:pt x="70" y="160"/>
                    <a:pt x="70" y="160"/>
                  </a:cubicBezTo>
                  <a:cubicBezTo>
                    <a:pt x="69" y="160"/>
                    <a:pt x="69" y="160"/>
                    <a:pt x="68" y="160"/>
                  </a:cubicBezTo>
                  <a:cubicBezTo>
                    <a:pt x="62" y="159"/>
                    <a:pt x="55" y="156"/>
                    <a:pt x="49" y="153"/>
                  </a:cubicBezTo>
                  <a:cubicBezTo>
                    <a:pt x="49" y="153"/>
                    <a:pt x="48" y="153"/>
                    <a:pt x="48" y="152"/>
                  </a:cubicBezTo>
                  <a:cubicBezTo>
                    <a:pt x="48" y="152"/>
                    <a:pt x="47" y="152"/>
                    <a:pt x="47" y="152"/>
                  </a:cubicBezTo>
                  <a:cubicBezTo>
                    <a:pt x="47" y="152"/>
                    <a:pt x="47" y="152"/>
                    <a:pt x="46" y="152"/>
                  </a:cubicBezTo>
                  <a:moveTo>
                    <a:pt x="99" y="78"/>
                  </a:moveTo>
                  <a:cubicBezTo>
                    <a:pt x="101" y="51"/>
                    <a:pt x="104" y="32"/>
                    <a:pt x="108" y="4"/>
                  </a:cubicBezTo>
                  <a:cubicBezTo>
                    <a:pt x="111" y="4"/>
                    <a:pt x="114" y="4"/>
                    <a:pt x="117" y="5"/>
                  </a:cubicBezTo>
                  <a:cubicBezTo>
                    <a:pt x="138" y="7"/>
                    <a:pt x="158" y="15"/>
                    <a:pt x="170" y="29"/>
                  </a:cubicBezTo>
                  <a:cubicBezTo>
                    <a:pt x="172" y="32"/>
                    <a:pt x="173" y="34"/>
                    <a:pt x="174" y="36"/>
                  </a:cubicBezTo>
                  <a:cubicBezTo>
                    <a:pt x="172" y="37"/>
                    <a:pt x="168" y="39"/>
                    <a:pt x="165" y="40"/>
                  </a:cubicBezTo>
                  <a:cubicBezTo>
                    <a:pt x="165" y="40"/>
                    <a:pt x="165" y="40"/>
                    <a:pt x="165" y="40"/>
                  </a:cubicBezTo>
                  <a:cubicBezTo>
                    <a:pt x="164" y="40"/>
                    <a:pt x="164" y="41"/>
                    <a:pt x="163" y="41"/>
                  </a:cubicBezTo>
                  <a:cubicBezTo>
                    <a:pt x="151" y="47"/>
                    <a:pt x="138" y="55"/>
                    <a:pt x="126" y="62"/>
                  </a:cubicBezTo>
                  <a:cubicBezTo>
                    <a:pt x="117" y="67"/>
                    <a:pt x="110" y="72"/>
                    <a:pt x="105" y="75"/>
                  </a:cubicBezTo>
                  <a:cubicBezTo>
                    <a:pt x="102" y="76"/>
                    <a:pt x="100" y="77"/>
                    <a:pt x="99" y="78"/>
                  </a:cubicBezTo>
                  <a:moveTo>
                    <a:pt x="107" y="0"/>
                  </a:moveTo>
                  <a:cubicBezTo>
                    <a:pt x="106" y="0"/>
                    <a:pt x="106" y="0"/>
                    <a:pt x="105" y="1"/>
                  </a:cubicBezTo>
                  <a:cubicBezTo>
                    <a:pt x="105" y="1"/>
                    <a:pt x="104" y="2"/>
                    <a:pt x="104" y="3"/>
                  </a:cubicBezTo>
                  <a:cubicBezTo>
                    <a:pt x="101" y="32"/>
                    <a:pt x="97" y="50"/>
                    <a:pt x="95" y="79"/>
                  </a:cubicBezTo>
                  <a:cubicBezTo>
                    <a:pt x="95" y="79"/>
                    <a:pt x="94" y="80"/>
                    <a:pt x="94" y="80"/>
                  </a:cubicBezTo>
                  <a:cubicBezTo>
                    <a:pt x="94" y="83"/>
                    <a:pt x="94" y="88"/>
                    <a:pt x="94" y="91"/>
                  </a:cubicBezTo>
                  <a:cubicBezTo>
                    <a:pt x="93" y="91"/>
                    <a:pt x="93" y="91"/>
                    <a:pt x="93" y="91"/>
                  </a:cubicBezTo>
                  <a:cubicBezTo>
                    <a:pt x="93" y="91"/>
                    <a:pt x="93" y="91"/>
                    <a:pt x="93" y="91"/>
                  </a:cubicBezTo>
                  <a:cubicBezTo>
                    <a:pt x="93" y="88"/>
                    <a:pt x="92" y="81"/>
                    <a:pt x="92" y="71"/>
                  </a:cubicBezTo>
                  <a:cubicBezTo>
                    <a:pt x="92" y="60"/>
                    <a:pt x="93" y="46"/>
                    <a:pt x="93" y="33"/>
                  </a:cubicBezTo>
                  <a:cubicBezTo>
                    <a:pt x="93" y="27"/>
                    <a:pt x="93" y="22"/>
                    <a:pt x="93" y="18"/>
                  </a:cubicBezTo>
                  <a:cubicBezTo>
                    <a:pt x="93" y="13"/>
                    <a:pt x="94" y="10"/>
                    <a:pt x="94" y="9"/>
                  </a:cubicBezTo>
                  <a:cubicBezTo>
                    <a:pt x="94" y="9"/>
                    <a:pt x="94" y="9"/>
                    <a:pt x="94" y="9"/>
                  </a:cubicBezTo>
                  <a:cubicBezTo>
                    <a:pt x="94" y="8"/>
                    <a:pt x="94" y="8"/>
                    <a:pt x="94" y="8"/>
                  </a:cubicBezTo>
                  <a:cubicBezTo>
                    <a:pt x="94" y="8"/>
                    <a:pt x="94" y="8"/>
                    <a:pt x="94" y="8"/>
                  </a:cubicBezTo>
                  <a:cubicBezTo>
                    <a:pt x="94" y="8"/>
                    <a:pt x="94" y="8"/>
                    <a:pt x="94" y="8"/>
                  </a:cubicBezTo>
                  <a:cubicBezTo>
                    <a:pt x="93" y="7"/>
                    <a:pt x="93" y="7"/>
                    <a:pt x="93" y="7"/>
                  </a:cubicBezTo>
                  <a:cubicBezTo>
                    <a:pt x="93" y="7"/>
                    <a:pt x="93" y="7"/>
                    <a:pt x="93" y="7"/>
                  </a:cubicBezTo>
                  <a:cubicBezTo>
                    <a:pt x="93" y="7"/>
                    <a:pt x="93" y="7"/>
                    <a:pt x="93" y="7"/>
                  </a:cubicBezTo>
                  <a:cubicBezTo>
                    <a:pt x="93" y="7"/>
                    <a:pt x="93" y="7"/>
                    <a:pt x="93" y="7"/>
                  </a:cubicBezTo>
                  <a:cubicBezTo>
                    <a:pt x="92" y="7"/>
                    <a:pt x="92" y="7"/>
                    <a:pt x="92" y="7"/>
                  </a:cubicBezTo>
                  <a:cubicBezTo>
                    <a:pt x="92" y="6"/>
                    <a:pt x="92" y="6"/>
                    <a:pt x="92" y="6"/>
                  </a:cubicBezTo>
                  <a:cubicBezTo>
                    <a:pt x="92" y="6"/>
                    <a:pt x="92" y="6"/>
                    <a:pt x="92" y="6"/>
                  </a:cubicBezTo>
                  <a:cubicBezTo>
                    <a:pt x="92" y="6"/>
                    <a:pt x="92" y="6"/>
                    <a:pt x="92" y="6"/>
                  </a:cubicBezTo>
                  <a:cubicBezTo>
                    <a:pt x="61" y="9"/>
                    <a:pt x="31" y="22"/>
                    <a:pt x="14" y="46"/>
                  </a:cubicBezTo>
                  <a:cubicBezTo>
                    <a:pt x="6" y="58"/>
                    <a:pt x="2" y="74"/>
                    <a:pt x="2" y="89"/>
                  </a:cubicBezTo>
                  <a:cubicBezTo>
                    <a:pt x="2" y="90"/>
                    <a:pt x="2" y="90"/>
                    <a:pt x="2" y="90"/>
                  </a:cubicBezTo>
                  <a:cubicBezTo>
                    <a:pt x="1" y="95"/>
                    <a:pt x="0" y="99"/>
                    <a:pt x="0" y="104"/>
                  </a:cubicBezTo>
                  <a:cubicBezTo>
                    <a:pt x="0" y="111"/>
                    <a:pt x="1" y="117"/>
                    <a:pt x="3" y="123"/>
                  </a:cubicBezTo>
                  <a:cubicBezTo>
                    <a:pt x="2" y="123"/>
                    <a:pt x="2" y="123"/>
                    <a:pt x="2" y="123"/>
                  </a:cubicBezTo>
                  <a:cubicBezTo>
                    <a:pt x="2" y="124"/>
                    <a:pt x="2" y="125"/>
                    <a:pt x="3" y="126"/>
                  </a:cubicBezTo>
                  <a:cubicBezTo>
                    <a:pt x="3" y="126"/>
                    <a:pt x="3" y="126"/>
                    <a:pt x="3" y="126"/>
                  </a:cubicBezTo>
                  <a:cubicBezTo>
                    <a:pt x="4" y="129"/>
                    <a:pt x="5" y="131"/>
                    <a:pt x="6" y="134"/>
                  </a:cubicBezTo>
                  <a:cubicBezTo>
                    <a:pt x="6" y="134"/>
                    <a:pt x="6" y="135"/>
                    <a:pt x="6" y="135"/>
                  </a:cubicBezTo>
                  <a:cubicBezTo>
                    <a:pt x="8" y="138"/>
                    <a:pt x="9" y="140"/>
                    <a:pt x="10" y="143"/>
                  </a:cubicBezTo>
                  <a:cubicBezTo>
                    <a:pt x="10" y="144"/>
                    <a:pt x="10" y="145"/>
                    <a:pt x="11" y="145"/>
                  </a:cubicBezTo>
                  <a:cubicBezTo>
                    <a:pt x="11" y="146"/>
                    <a:pt x="11" y="146"/>
                    <a:pt x="11" y="146"/>
                  </a:cubicBezTo>
                  <a:cubicBezTo>
                    <a:pt x="12" y="147"/>
                    <a:pt x="13" y="149"/>
                    <a:pt x="14" y="150"/>
                  </a:cubicBezTo>
                  <a:cubicBezTo>
                    <a:pt x="14" y="151"/>
                    <a:pt x="14" y="151"/>
                    <a:pt x="14" y="151"/>
                  </a:cubicBezTo>
                  <a:cubicBezTo>
                    <a:pt x="14" y="151"/>
                    <a:pt x="15" y="152"/>
                    <a:pt x="16" y="152"/>
                  </a:cubicBezTo>
                  <a:cubicBezTo>
                    <a:pt x="17" y="154"/>
                    <a:pt x="19" y="156"/>
                    <a:pt x="20" y="158"/>
                  </a:cubicBezTo>
                  <a:cubicBezTo>
                    <a:pt x="20" y="159"/>
                    <a:pt x="21" y="160"/>
                    <a:pt x="21" y="161"/>
                  </a:cubicBezTo>
                  <a:cubicBezTo>
                    <a:pt x="22" y="161"/>
                    <a:pt x="22" y="161"/>
                    <a:pt x="22" y="161"/>
                  </a:cubicBezTo>
                  <a:cubicBezTo>
                    <a:pt x="23" y="161"/>
                    <a:pt x="24" y="162"/>
                    <a:pt x="24" y="163"/>
                  </a:cubicBezTo>
                  <a:cubicBezTo>
                    <a:pt x="29" y="168"/>
                    <a:pt x="36" y="174"/>
                    <a:pt x="46" y="179"/>
                  </a:cubicBezTo>
                  <a:cubicBezTo>
                    <a:pt x="46" y="180"/>
                    <a:pt x="46" y="180"/>
                    <a:pt x="46" y="180"/>
                  </a:cubicBezTo>
                  <a:cubicBezTo>
                    <a:pt x="46" y="181"/>
                    <a:pt x="47" y="181"/>
                    <a:pt x="48" y="181"/>
                  </a:cubicBezTo>
                  <a:cubicBezTo>
                    <a:pt x="48" y="181"/>
                    <a:pt x="48" y="181"/>
                    <a:pt x="48" y="181"/>
                  </a:cubicBezTo>
                  <a:cubicBezTo>
                    <a:pt x="48" y="181"/>
                    <a:pt x="48" y="181"/>
                    <a:pt x="48" y="181"/>
                  </a:cubicBezTo>
                  <a:cubicBezTo>
                    <a:pt x="51" y="182"/>
                    <a:pt x="54" y="183"/>
                    <a:pt x="57" y="184"/>
                  </a:cubicBezTo>
                  <a:cubicBezTo>
                    <a:pt x="57" y="185"/>
                    <a:pt x="58" y="186"/>
                    <a:pt x="59" y="186"/>
                  </a:cubicBezTo>
                  <a:cubicBezTo>
                    <a:pt x="59" y="186"/>
                    <a:pt x="59" y="186"/>
                    <a:pt x="59" y="186"/>
                  </a:cubicBezTo>
                  <a:cubicBezTo>
                    <a:pt x="60" y="186"/>
                    <a:pt x="61" y="186"/>
                    <a:pt x="61" y="186"/>
                  </a:cubicBezTo>
                  <a:cubicBezTo>
                    <a:pt x="63" y="186"/>
                    <a:pt x="65" y="187"/>
                    <a:pt x="68" y="187"/>
                  </a:cubicBezTo>
                  <a:cubicBezTo>
                    <a:pt x="68" y="188"/>
                    <a:pt x="68" y="189"/>
                    <a:pt x="69" y="190"/>
                  </a:cubicBezTo>
                  <a:cubicBezTo>
                    <a:pt x="69" y="190"/>
                    <a:pt x="70" y="190"/>
                    <a:pt x="70" y="190"/>
                  </a:cubicBezTo>
                  <a:cubicBezTo>
                    <a:pt x="71" y="190"/>
                    <a:pt x="71" y="189"/>
                    <a:pt x="72" y="188"/>
                  </a:cubicBezTo>
                  <a:cubicBezTo>
                    <a:pt x="72" y="188"/>
                    <a:pt x="72" y="188"/>
                    <a:pt x="72" y="188"/>
                  </a:cubicBezTo>
                  <a:cubicBezTo>
                    <a:pt x="74" y="189"/>
                    <a:pt x="76" y="189"/>
                    <a:pt x="78" y="189"/>
                  </a:cubicBezTo>
                  <a:cubicBezTo>
                    <a:pt x="79" y="189"/>
                    <a:pt x="79" y="190"/>
                    <a:pt x="79" y="190"/>
                  </a:cubicBezTo>
                  <a:cubicBezTo>
                    <a:pt x="80" y="190"/>
                    <a:pt x="80" y="190"/>
                    <a:pt x="80" y="190"/>
                  </a:cubicBezTo>
                  <a:cubicBezTo>
                    <a:pt x="81" y="190"/>
                    <a:pt x="81" y="190"/>
                    <a:pt x="82" y="189"/>
                  </a:cubicBezTo>
                  <a:cubicBezTo>
                    <a:pt x="84" y="190"/>
                    <a:pt x="87" y="190"/>
                    <a:pt x="89" y="190"/>
                  </a:cubicBezTo>
                  <a:cubicBezTo>
                    <a:pt x="89" y="190"/>
                    <a:pt x="89" y="190"/>
                    <a:pt x="89" y="190"/>
                  </a:cubicBezTo>
                  <a:cubicBezTo>
                    <a:pt x="93" y="190"/>
                    <a:pt x="97" y="189"/>
                    <a:pt x="100" y="189"/>
                  </a:cubicBezTo>
                  <a:cubicBezTo>
                    <a:pt x="100" y="190"/>
                    <a:pt x="101" y="190"/>
                    <a:pt x="102" y="190"/>
                  </a:cubicBezTo>
                  <a:cubicBezTo>
                    <a:pt x="102" y="190"/>
                    <a:pt x="102" y="190"/>
                    <a:pt x="102" y="190"/>
                  </a:cubicBezTo>
                  <a:cubicBezTo>
                    <a:pt x="103" y="190"/>
                    <a:pt x="103" y="190"/>
                    <a:pt x="104" y="189"/>
                  </a:cubicBezTo>
                  <a:cubicBezTo>
                    <a:pt x="104" y="189"/>
                    <a:pt x="104" y="189"/>
                    <a:pt x="104" y="189"/>
                  </a:cubicBezTo>
                  <a:cubicBezTo>
                    <a:pt x="108" y="188"/>
                    <a:pt x="111" y="188"/>
                    <a:pt x="115" y="187"/>
                  </a:cubicBezTo>
                  <a:cubicBezTo>
                    <a:pt x="116" y="187"/>
                    <a:pt x="117" y="186"/>
                    <a:pt x="117" y="185"/>
                  </a:cubicBezTo>
                  <a:cubicBezTo>
                    <a:pt x="117" y="184"/>
                    <a:pt x="117" y="184"/>
                    <a:pt x="116" y="184"/>
                  </a:cubicBezTo>
                  <a:cubicBezTo>
                    <a:pt x="117" y="181"/>
                    <a:pt x="117" y="178"/>
                    <a:pt x="117" y="175"/>
                  </a:cubicBezTo>
                  <a:cubicBezTo>
                    <a:pt x="118" y="176"/>
                    <a:pt x="118" y="177"/>
                    <a:pt x="119" y="178"/>
                  </a:cubicBezTo>
                  <a:cubicBezTo>
                    <a:pt x="121" y="180"/>
                    <a:pt x="122" y="182"/>
                    <a:pt x="124" y="184"/>
                  </a:cubicBezTo>
                  <a:cubicBezTo>
                    <a:pt x="124" y="184"/>
                    <a:pt x="124" y="184"/>
                    <a:pt x="124" y="184"/>
                  </a:cubicBezTo>
                  <a:cubicBezTo>
                    <a:pt x="124" y="184"/>
                    <a:pt x="124" y="184"/>
                    <a:pt x="124" y="184"/>
                  </a:cubicBezTo>
                  <a:cubicBezTo>
                    <a:pt x="124" y="184"/>
                    <a:pt x="124" y="184"/>
                    <a:pt x="124" y="184"/>
                  </a:cubicBezTo>
                  <a:cubicBezTo>
                    <a:pt x="125" y="184"/>
                    <a:pt x="125" y="184"/>
                    <a:pt x="125" y="184"/>
                  </a:cubicBezTo>
                  <a:cubicBezTo>
                    <a:pt x="125" y="184"/>
                    <a:pt x="125" y="184"/>
                    <a:pt x="125" y="184"/>
                  </a:cubicBezTo>
                  <a:cubicBezTo>
                    <a:pt x="126" y="184"/>
                    <a:pt x="126" y="184"/>
                    <a:pt x="126" y="184"/>
                  </a:cubicBezTo>
                  <a:cubicBezTo>
                    <a:pt x="126" y="184"/>
                    <a:pt x="126" y="184"/>
                    <a:pt x="126" y="184"/>
                  </a:cubicBezTo>
                  <a:cubicBezTo>
                    <a:pt x="126" y="184"/>
                    <a:pt x="126" y="184"/>
                    <a:pt x="126" y="184"/>
                  </a:cubicBezTo>
                  <a:cubicBezTo>
                    <a:pt x="126" y="184"/>
                    <a:pt x="126" y="184"/>
                    <a:pt x="126" y="184"/>
                  </a:cubicBezTo>
                  <a:cubicBezTo>
                    <a:pt x="131" y="183"/>
                    <a:pt x="135" y="181"/>
                    <a:pt x="139" y="179"/>
                  </a:cubicBezTo>
                  <a:cubicBezTo>
                    <a:pt x="139" y="179"/>
                    <a:pt x="139" y="179"/>
                    <a:pt x="140" y="178"/>
                  </a:cubicBezTo>
                  <a:cubicBezTo>
                    <a:pt x="142" y="177"/>
                    <a:pt x="144" y="176"/>
                    <a:pt x="147" y="174"/>
                  </a:cubicBezTo>
                  <a:cubicBezTo>
                    <a:pt x="147" y="174"/>
                    <a:pt x="147" y="174"/>
                    <a:pt x="147" y="174"/>
                  </a:cubicBezTo>
                  <a:cubicBezTo>
                    <a:pt x="148" y="174"/>
                    <a:pt x="148" y="174"/>
                    <a:pt x="149" y="173"/>
                  </a:cubicBezTo>
                  <a:cubicBezTo>
                    <a:pt x="149" y="173"/>
                    <a:pt x="149" y="173"/>
                    <a:pt x="149" y="173"/>
                  </a:cubicBezTo>
                  <a:cubicBezTo>
                    <a:pt x="158" y="166"/>
                    <a:pt x="166" y="159"/>
                    <a:pt x="170" y="149"/>
                  </a:cubicBezTo>
                  <a:cubicBezTo>
                    <a:pt x="171" y="149"/>
                    <a:pt x="171" y="149"/>
                    <a:pt x="171" y="149"/>
                  </a:cubicBezTo>
                  <a:cubicBezTo>
                    <a:pt x="171" y="148"/>
                    <a:pt x="171" y="148"/>
                    <a:pt x="171" y="148"/>
                  </a:cubicBezTo>
                  <a:cubicBezTo>
                    <a:pt x="171" y="148"/>
                    <a:pt x="171" y="148"/>
                    <a:pt x="172" y="147"/>
                  </a:cubicBezTo>
                  <a:cubicBezTo>
                    <a:pt x="172" y="145"/>
                    <a:pt x="172" y="142"/>
                    <a:pt x="173" y="139"/>
                  </a:cubicBezTo>
                  <a:cubicBezTo>
                    <a:pt x="173" y="139"/>
                    <a:pt x="173" y="139"/>
                    <a:pt x="173" y="139"/>
                  </a:cubicBezTo>
                  <a:cubicBezTo>
                    <a:pt x="173" y="140"/>
                    <a:pt x="173" y="141"/>
                    <a:pt x="174" y="141"/>
                  </a:cubicBezTo>
                  <a:cubicBezTo>
                    <a:pt x="175" y="142"/>
                    <a:pt x="175" y="142"/>
                    <a:pt x="176" y="142"/>
                  </a:cubicBezTo>
                  <a:cubicBezTo>
                    <a:pt x="176" y="142"/>
                    <a:pt x="177" y="142"/>
                    <a:pt x="177" y="142"/>
                  </a:cubicBezTo>
                  <a:cubicBezTo>
                    <a:pt x="178" y="142"/>
                    <a:pt x="178" y="141"/>
                    <a:pt x="179" y="141"/>
                  </a:cubicBezTo>
                  <a:cubicBezTo>
                    <a:pt x="184" y="129"/>
                    <a:pt x="186" y="116"/>
                    <a:pt x="186" y="103"/>
                  </a:cubicBezTo>
                  <a:cubicBezTo>
                    <a:pt x="186" y="103"/>
                    <a:pt x="186" y="102"/>
                    <a:pt x="186" y="102"/>
                  </a:cubicBezTo>
                  <a:cubicBezTo>
                    <a:pt x="186" y="89"/>
                    <a:pt x="184" y="76"/>
                    <a:pt x="182" y="63"/>
                  </a:cubicBezTo>
                  <a:cubicBezTo>
                    <a:pt x="182" y="62"/>
                    <a:pt x="181" y="62"/>
                    <a:pt x="180" y="62"/>
                  </a:cubicBezTo>
                  <a:cubicBezTo>
                    <a:pt x="180" y="61"/>
                    <a:pt x="180" y="61"/>
                    <a:pt x="179" y="61"/>
                  </a:cubicBezTo>
                  <a:cubicBezTo>
                    <a:pt x="179" y="61"/>
                    <a:pt x="179" y="61"/>
                    <a:pt x="179" y="61"/>
                  </a:cubicBezTo>
                  <a:cubicBezTo>
                    <a:pt x="179" y="61"/>
                    <a:pt x="179" y="61"/>
                    <a:pt x="179" y="61"/>
                  </a:cubicBezTo>
                  <a:cubicBezTo>
                    <a:pt x="171" y="63"/>
                    <a:pt x="162" y="66"/>
                    <a:pt x="152" y="70"/>
                  </a:cubicBezTo>
                  <a:cubicBezTo>
                    <a:pt x="160" y="66"/>
                    <a:pt x="167" y="63"/>
                    <a:pt x="173" y="60"/>
                  </a:cubicBezTo>
                  <a:cubicBezTo>
                    <a:pt x="174" y="60"/>
                    <a:pt x="174" y="59"/>
                    <a:pt x="174" y="58"/>
                  </a:cubicBezTo>
                  <a:cubicBezTo>
                    <a:pt x="175" y="52"/>
                    <a:pt x="177" y="46"/>
                    <a:pt x="178" y="39"/>
                  </a:cubicBezTo>
                  <a:cubicBezTo>
                    <a:pt x="179" y="39"/>
                    <a:pt x="180" y="38"/>
                    <a:pt x="179" y="37"/>
                  </a:cubicBezTo>
                  <a:cubicBezTo>
                    <a:pt x="177" y="33"/>
                    <a:pt x="175" y="30"/>
                    <a:pt x="173" y="27"/>
                  </a:cubicBezTo>
                  <a:cubicBezTo>
                    <a:pt x="160" y="11"/>
                    <a:pt x="139" y="3"/>
                    <a:pt x="118" y="1"/>
                  </a:cubicBezTo>
                  <a:cubicBezTo>
                    <a:pt x="114" y="0"/>
                    <a:pt x="111" y="0"/>
                    <a:pt x="107" y="0"/>
                  </a:cubicBezTo>
                  <a:cubicBezTo>
                    <a:pt x="107" y="0"/>
                    <a:pt x="107" y="0"/>
                    <a:pt x="107"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30" name="Freeform 762"/>
            <p:cNvSpPr>
              <a:spLocks noEditPoints="1"/>
            </p:cNvSpPr>
            <p:nvPr/>
          </p:nvSpPr>
          <p:spPr bwMode="auto">
            <a:xfrm>
              <a:off x="4730" y="1107"/>
              <a:ext cx="50" cy="64"/>
            </a:xfrm>
            <a:custGeom>
              <a:avLst/>
              <a:gdLst>
                <a:gd name="T0" fmla="*/ 9 w 21"/>
                <a:gd name="T1" fmla="*/ 24 h 27"/>
                <a:gd name="T2" fmla="*/ 9 w 21"/>
                <a:gd name="T3" fmla="*/ 24 h 27"/>
                <a:gd name="T4" fmla="*/ 6 w 21"/>
                <a:gd name="T5" fmla="*/ 23 h 27"/>
                <a:gd name="T6" fmla="*/ 4 w 21"/>
                <a:gd name="T7" fmla="*/ 21 h 27"/>
                <a:gd name="T8" fmla="*/ 4 w 21"/>
                <a:gd name="T9" fmla="*/ 20 h 27"/>
                <a:gd name="T10" fmla="*/ 5 w 21"/>
                <a:gd name="T11" fmla="*/ 20 h 27"/>
                <a:gd name="T12" fmla="*/ 10 w 21"/>
                <a:gd name="T13" fmla="*/ 12 h 27"/>
                <a:gd name="T14" fmla="*/ 13 w 21"/>
                <a:gd name="T15" fmla="*/ 12 h 27"/>
                <a:gd name="T16" fmla="*/ 13 w 21"/>
                <a:gd name="T17" fmla="*/ 12 h 27"/>
                <a:gd name="T18" fmla="*/ 13 w 21"/>
                <a:gd name="T19" fmla="*/ 12 h 27"/>
                <a:gd name="T20" fmla="*/ 15 w 21"/>
                <a:gd name="T21" fmla="*/ 12 h 27"/>
                <a:gd name="T22" fmla="*/ 16 w 21"/>
                <a:gd name="T23" fmla="*/ 13 h 27"/>
                <a:gd name="T24" fmla="*/ 17 w 21"/>
                <a:gd name="T25" fmla="*/ 15 h 27"/>
                <a:gd name="T26" fmla="*/ 15 w 21"/>
                <a:gd name="T27" fmla="*/ 20 h 27"/>
                <a:gd name="T28" fmla="*/ 9 w 21"/>
                <a:gd name="T29" fmla="*/ 24 h 27"/>
                <a:gd name="T30" fmla="*/ 5 w 21"/>
                <a:gd name="T31" fmla="*/ 12 h 27"/>
                <a:gd name="T32" fmla="*/ 5 w 21"/>
                <a:gd name="T33" fmla="*/ 12 h 27"/>
                <a:gd name="T34" fmla="*/ 6 w 21"/>
                <a:gd name="T35" fmla="*/ 9 h 27"/>
                <a:gd name="T36" fmla="*/ 6 w 21"/>
                <a:gd name="T37" fmla="*/ 11 h 27"/>
                <a:gd name="T38" fmla="*/ 5 w 21"/>
                <a:gd name="T39" fmla="*/ 12 h 27"/>
                <a:gd name="T40" fmla="*/ 17 w 21"/>
                <a:gd name="T41" fmla="*/ 9 h 27"/>
                <a:gd name="T42" fmla="*/ 17 w 21"/>
                <a:gd name="T43" fmla="*/ 9 h 27"/>
                <a:gd name="T44" fmla="*/ 17 w 21"/>
                <a:gd name="T45" fmla="*/ 7 h 27"/>
                <a:gd name="T46" fmla="*/ 17 w 21"/>
                <a:gd name="T47" fmla="*/ 8 h 27"/>
                <a:gd name="T48" fmla="*/ 17 w 21"/>
                <a:gd name="T49" fmla="*/ 9 h 27"/>
                <a:gd name="T50" fmla="*/ 17 w 21"/>
                <a:gd name="T51" fmla="*/ 9 h 27"/>
                <a:gd name="T52" fmla="*/ 9 w 21"/>
                <a:gd name="T53" fmla="*/ 9 h 27"/>
                <a:gd name="T54" fmla="*/ 10 w 21"/>
                <a:gd name="T55" fmla="*/ 4 h 27"/>
                <a:gd name="T56" fmla="*/ 11 w 21"/>
                <a:gd name="T57" fmla="*/ 4 h 27"/>
                <a:gd name="T58" fmla="*/ 10 w 21"/>
                <a:gd name="T59" fmla="*/ 9 h 27"/>
                <a:gd name="T60" fmla="*/ 9 w 21"/>
                <a:gd name="T61" fmla="*/ 9 h 27"/>
                <a:gd name="T62" fmla="*/ 14 w 21"/>
                <a:gd name="T63" fmla="*/ 8 h 27"/>
                <a:gd name="T64" fmla="*/ 13 w 21"/>
                <a:gd name="T65" fmla="*/ 8 h 27"/>
                <a:gd name="T66" fmla="*/ 14 w 21"/>
                <a:gd name="T67" fmla="*/ 3 h 27"/>
                <a:gd name="T68" fmla="*/ 15 w 21"/>
                <a:gd name="T69" fmla="*/ 4 h 27"/>
                <a:gd name="T70" fmla="*/ 16 w 21"/>
                <a:gd name="T71" fmla="*/ 4 h 27"/>
                <a:gd name="T72" fmla="*/ 14 w 21"/>
                <a:gd name="T73" fmla="*/ 8 h 27"/>
                <a:gd name="T74" fmla="*/ 13 w 21"/>
                <a:gd name="T75" fmla="*/ 0 h 27"/>
                <a:gd name="T76" fmla="*/ 8 w 21"/>
                <a:gd name="T77" fmla="*/ 1 h 27"/>
                <a:gd name="T78" fmla="*/ 2 w 21"/>
                <a:gd name="T79" fmla="*/ 11 h 27"/>
                <a:gd name="T80" fmla="*/ 0 w 21"/>
                <a:gd name="T81" fmla="*/ 18 h 27"/>
                <a:gd name="T82" fmla="*/ 1 w 21"/>
                <a:gd name="T83" fmla="*/ 22 h 27"/>
                <a:gd name="T84" fmla="*/ 4 w 21"/>
                <a:gd name="T85" fmla="*/ 26 h 27"/>
                <a:gd name="T86" fmla="*/ 9 w 21"/>
                <a:gd name="T87" fmla="*/ 27 h 27"/>
                <a:gd name="T88" fmla="*/ 9 w 21"/>
                <a:gd name="T89" fmla="*/ 27 h 27"/>
                <a:gd name="T90" fmla="*/ 18 w 21"/>
                <a:gd name="T91" fmla="*/ 22 h 27"/>
                <a:gd name="T92" fmla="*/ 21 w 21"/>
                <a:gd name="T93" fmla="*/ 9 h 27"/>
                <a:gd name="T94" fmla="*/ 19 w 21"/>
                <a:gd name="T95" fmla="*/ 9 h 27"/>
                <a:gd name="T96" fmla="*/ 21 w 21"/>
                <a:gd name="T97" fmla="*/ 9 h 27"/>
                <a:gd name="T98" fmla="*/ 21 w 21"/>
                <a:gd name="T99" fmla="*/ 8 h 27"/>
                <a:gd name="T100" fmla="*/ 20 w 21"/>
                <a:gd name="T101" fmla="*/ 4 h 27"/>
                <a:gd name="T102" fmla="*/ 17 w 21"/>
                <a:gd name="T103" fmla="*/ 1 h 27"/>
                <a:gd name="T104" fmla="*/ 13 w 21"/>
                <a:gd name="T105"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 h="27">
                  <a:moveTo>
                    <a:pt x="9" y="24"/>
                  </a:moveTo>
                  <a:cubicBezTo>
                    <a:pt x="9" y="24"/>
                    <a:pt x="9" y="24"/>
                    <a:pt x="9" y="24"/>
                  </a:cubicBezTo>
                  <a:cubicBezTo>
                    <a:pt x="8" y="24"/>
                    <a:pt x="7" y="24"/>
                    <a:pt x="6" y="23"/>
                  </a:cubicBezTo>
                  <a:cubicBezTo>
                    <a:pt x="5" y="23"/>
                    <a:pt x="5" y="22"/>
                    <a:pt x="4" y="21"/>
                  </a:cubicBezTo>
                  <a:cubicBezTo>
                    <a:pt x="4" y="20"/>
                    <a:pt x="4" y="20"/>
                    <a:pt x="4" y="20"/>
                  </a:cubicBezTo>
                  <a:cubicBezTo>
                    <a:pt x="5" y="20"/>
                    <a:pt x="5" y="20"/>
                    <a:pt x="5" y="20"/>
                  </a:cubicBezTo>
                  <a:cubicBezTo>
                    <a:pt x="6" y="17"/>
                    <a:pt x="7" y="14"/>
                    <a:pt x="10" y="12"/>
                  </a:cubicBezTo>
                  <a:cubicBezTo>
                    <a:pt x="10" y="12"/>
                    <a:pt x="12" y="12"/>
                    <a:pt x="13" y="12"/>
                  </a:cubicBezTo>
                  <a:cubicBezTo>
                    <a:pt x="13" y="12"/>
                    <a:pt x="13" y="12"/>
                    <a:pt x="13" y="12"/>
                  </a:cubicBezTo>
                  <a:cubicBezTo>
                    <a:pt x="13" y="12"/>
                    <a:pt x="13" y="12"/>
                    <a:pt x="13" y="12"/>
                  </a:cubicBezTo>
                  <a:cubicBezTo>
                    <a:pt x="13" y="12"/>
                    <a:pt x="14" y="12"/>
                    <a:pt x="15" y="12"/>
                  </a:cubicBezTo>
                  <a:cubicBezTo>
                    <a:pt x="16" y="12"/>
                    <a:pt x="16" y="13"/>
                    <a:pt x="16" y="13"/>
                  </a:cubicBezTo>
                  <a:cubicBezTo>
                    <a:pt x="17" y="14"/>
                    <a:pt x="17" y="15"/>
                    <a:pt x="17" y="15"/>
                  </a:cubicBezTo>
                  <a:cubicBezTo>
                    <a:pt x="16" y="17"/>
                    <a:pt x="16" y="19"/>
                    <a:pt x="15" y="20"/>
                  </a:cubicBezTo>
                  <a:cubicBezTo>
                    <a:pt x="14" y="22"/>
                    <a:pt x="11" y="24"/>
                    <a:pt x="9" y="24"/>
                  </a:cubicBezTo>
                  <a:moveTo>
                    <a:pt x="5" y="12"/>
                  </a:moveTo>
                  <a:cubicBezTo>
                    <a:pt x="5" y="12"/>
                    <a:pt x="5" y="12"/>
                    <a:pt x="5" y="12"/>
                  </a:cubicBezTo>
                  <a:cubicBezTo>
                    <a:pt x="5" y="11"/>
                    <a:pt x="6" y="10"/>
                    <a:pt x="6" y="9"/>
                  </a:cubicBezTo>
                  <a:cubicBezTo>
                    <a:pt x="6" y="9"/>
                    <a:pt x="6" y="10"/>
                    <a:pt x="6" y="11"/>
                  </a:cubicBezTo>
                  <a:cubicBezTo>
                    <a:pt x="5" y="12"/>
                    <a:pt x="5" y="12"/>
                    <a:pt x="5" y="12"/>
                  </a:cubicBezTo>
                  <a:moveTo>
                    <a:pt x="17" y="9"/>
                  </a:moveTo>
                  <a:cubicBezTo>
                    <a:pt x="17" y="9"/>
                    <a:pt x="17" y="9"/>
                    <a:pt x="17" y="9"/>
                  </a:cubicBezTo>
                  <a:cubicBezTo>
                    <a:pt x="17" y="9"/>
                    <a:pt x="17" y="8"/>
                    <a:pt x="17" y="7"/>
                  </a:cubicBezTo>
                  <a:cubicBezTo>
                    <a:pt x="17" y="8"/>
                    <a:pt x="17" y="8"/>
                    <a:pt x="17" y="8"/>
                  </a:cubicBezTo>
                  <a:cubicBezTo>
                    <a:pt x="17" y="9"/>
                    <a:pt x="17" y="9"/>
                    <a:pt x="17" y="9"/>
                  </a:cubicBezTo>
                  <a:cubicBezTo>
                    <a:pt x="17" y="9"/>
                    <a:pt x="17" y="9"/>
                    <a:pt x="17" y="9"/>
                  </a:cubicBezTo>
                  <a:moveTo>
                    <a:pt x="9" y="9"/>
                  </a:moveTo>
                  <a:cubicBezTo>
                    <a:pt x="9" y="7"/>
                    <a:pt x="10" y="6"/>
                    <a:pt x="10" y="4"/>
                  </a:cubicBezTo>
                  <a:cubicBezTo>
                    <a:pt x="11" y="4"/>
                    <a:pt x="11" y="4"/>
                    <a:pt x="11" y="4"/>
                  </a:cubicBezTo>
                  <a:cubicBezTo>
                    <a:pt x="11" y="5"/>
                    <a:pt x="10" y="7"/>
                    <a:pt x="10" y="9"/>
                  </a:cubicBezTo>
                  <a:cubicBezTo>
                    <a:pt x="9" y="9"/>
                    <a:pt x="9" y="9"/>
                    <a:pt x="9" y="9"/>
                  </a:cubicBezTo>
                  <a:moveTo>
                    <a:pt x="14" y="8"/>
                  </a:moveTo>
                  <a:cubicBezTo>
                    <a:pt x="14" y="8"/>
                    <a:pt x="13" y="8"/>
                    <a:pt x="13" y="8"/>
                  </a:cubicBezTo>
                  <a:cubicBezTo>
                    <a:pt x="13" y="6"/>
                    <a:pt x="14" y="5"/>
                    <a:pt x="14" y="3"/>
                  </a:cubicBezTo>
                  <a:cubicBezTo>
                    <a:pt x="15" y="4"/>
                    <a:pt x="15" y="4"/>
                    <a:pt x="15" y="4"/>
                  </a:cubicBezTo>
                  <a:cubicBezTo>
                    <a:pt x="16" y="4"/>
                    <a:pt x="16" y="4"/>
                    <a:pt x="16" y="4"/>
                  </a:cubicBezTo>
                  <a:cubicBezTo>
                    <a:pt x="15" y="5"/>
                    <a:pt x="15" y="7"/>
                    <a:pt x="14" y="8"/>
                  </a:cubicBezTo>
                  <a:moveTo>
                    <a:pt x="13" y="0"/>
                  </a:moveTo>
                  <a:cubicBezTo>
                    <a:pt x="11" y="0"/>
                    <a:pt x="10" y="0"/>
                    <a:pt x="8" y="1"/>
                  </a:cubicBezTo>
                  <a:cubicBezTo>
                    <a:pt x="5" y="3"/>
                    <a:pt x="3" y="7"/>
                    <a:pt x="2" y="11"/>
                  </a:cubicBezTo>
                  <a:cubicBezTo>
                    <a:pt x="1" y="13"/>
                    <a:pt x="0" y="15"/>
                    <a:pt x="0" y="18"/>
                  </a:cubicBezTo>
                  <a:cubicBezTo>
                    <a:pt x="0" y="19"/>
                    <a:pt x="1" y="21"/>
                    <a:pt x="1" y="22"/>
                  </a:cubicBezTo>
                  <a:cubicBezTo>
                    <a:pt x="2" y="24"/>
                    <a:pt x="3" y="25"/>
                    <a:pt x="4" y="26"/>
                  </a:cubicBezTo>
                  <a:cubicBezTo>
                    <a:pt x="6" y="27"/>
                    <a:pt x="7" y="27"/>
                    <a:pt x="9" y="27"/>
                  </a:cubicBezTo>
                  <a:cubicBezTo>
                    <a:pt x="9" y="27"/>
                    <a:pt x="9" y="27"/>
                    <a:pt x="9" y="27"/>
                  </a:cubicBezTo>
                  <a:cubicBezTo>
                    <a:pt x="12" y="27"/>
                    <a:pt x="16" y="25"/>
                    <a:pt x="18" y="22"/>
                  </a:cubicBezTo>
                  <a:cubicBezTo>
                    <a:pt x="20" y="18"/>
                    <a:pt x="21" y="13"/>
                    <a:pt x="21" y="9"/>
                  </a:cubicBezTo>
                  <a:cubicBezTo>
                    <a:pt x="19" y="9"/>
                    <a:pt x="19" y="9"/>
                    <a:pt x="19" y="9"/>
                  </a:cubicBezTo>
                  <a:cubicBezTo>
                    <a:pt x="21" y="9"/>
                    <a:pt x="21" y="9"/>
                    <a:pt x="21" y="9"/>
                  </a:cubicBezTo>
                  <a:cubicBezTo>
                    <a:pt x="21" y="8"/>
                    <a:pt x="21" y="8"/>
                    <a:pt x="21" y="8"/>
                  </a:cubicBezTo>
                  <a:cubicBezTo>
                    <a:pt x="21" y="7"/>
                    <a:pt x="21" y="5"/>
                    <a:pt x="20" y="4"/>
                  </a:cubicBezTo>
                  <a:cubicBezTo>
                    <a:pt x="19" y="2"/>
                    <a:pt x="18" y="1"/>
                    <a:pt x="17" y="1"/>
                  </a:cubicBezTo>
                  <a:cubicBezTo>
                    <a:pt x="16" y="0"/>
                    <a:pt x="14" y="0"/>
                    <a:pt x="13"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31" name="Freeform 763"/>
            <p:cNvSpPr>
              <a:spLocks noEditPoints="1"/>
            </p:cNvSpPr>
            <p:nvPr/>
          </p:nvSpPr>
          <p:spPr bwMode="auto">
            <a:xfrm>
              <a:off x="4702" y="1079"/>
              <a:ext cx="104" cy="142"/>
            </a:xfrm>
            <a:custGeom>
              <a:avLst/>
              <a:gdLst>
                <a:gd name="T0" fmla="*/ 16 w 44"/>
                <a:gd name="T1" fmla="*/ 56 h 60"/>
                <a:gd name="T2" fmla="*/ 21 w 44"/>
                <a:gd name="T3" fmla="*/ 51 h 60"/>
                <a:gd name="T4" fmla="*/ 20 w 44"/>
                <a:gd name="T5" fmla="*/ 56 h 60"/>
                <a:gd name="T6" fmla="*/ 23 w 44"/>
                <a:gd name="T7" fmla="*/ 56 h 60"/>
                <a:gd name="T8" fmla="*/ 25 w 44"/>
                <a:gd name="T9" fmla="*/ 51 h 60"/>
                <a:gd name="T10" fmla="*/ 28 w 44"/>
                <a:gd name="T11" fmla="*/ 50 h 60"/>
                <a:gd name="T12" fmla="*/ 26 w 44"/>
                <a:gd name="T13" fmla="*/ 55 h 60"/>
                <a:gd name="T14" fmla="*/ 23 w 44"/>
                <a:gd name="T15" fmla="*/ 56 h 60"/>
                <a:gd name="T16" fmla="*/ 12 w 44"/>
                <a:gd name="T17" fmla="*/ 54 h 60"/>
                <a:gd name="T18" fmla="*/ 13 w 44"/>
                <a:gd name="T19" fmla="*/ 50 h 60"/>
                <a:gd name="T20" fmla="*/ 13 w 44"/>
                <a:gd name="T21" fmla="*/ 55 h 60"/>
                <a:gd name="T22" fmla="*/ 8 w 44"/>
                <a:gd name="T23" fmla="*/ 51 h 60"/>
                <a:gd name="T24" fmla="*/ 11 w 44"/>
                <a:gd name="T25" fmla="*/ 48 h 60"/>
                <a:gd name="T26" fmla="*/ 29 w 44"/>
                <a:gd name="T27" fmla="*/ 53 h 60"/>
                <a:gd name="T28" fmla="*/ 33 w 44"/>
                <a:gd name="T29" fmla="*/ 47 h 60"/>
                <a:gd name="T30" fmla="*/ 32 w 44"/>
                <a:gd name="T31" fmla="*/ 51 h 60"/>
                <a:gd name="T32" fmla="*/ 6 w 44"/>
                <a:gd name="T33" fmla="*/ 49 h 60"/>
                <a:gd name="T34" fmla="*/ 6 w 44"/>
                <a:gd name="T35" fmla="*/ 44 h 60"/>
                <a:gd name="T36" fmla="*/ 6 w 44"/>
                <a:gd name="T37" fmla="*/ 49 h 60"/>
                <a:gd name="T38" fmla="*/ 37 w 44"/>
                <a:gd name="T39" fmla="*/ 43 h 60"/>
                <a:gd name="T40" fmla="*/ 38 w 44"/>
                <a:gd name="T41" fmla="*/ 43 h 60"/>
                <a:gd name="T42" fmla="*/ 4 w 44"/>
                <a:gd name="T43" fmla="*/ 41 h 60"/>
                <a:gd name="T44" fmla="*/ 4 w 44"/>
                <a:gd name="T45" fmla="*/ 41 h 60"/>
                <a:gd name="T46" fmla="*/ 21 w 44"/>
                <a:gd name="T47" fmla="*/ 47 h 60"/>
                <a:gd name="T48" fmla="*/ 5 w 44"/>
                <a:gd name="T49" fmla="*/ 30 h 60"/>
                <a:gd name="T50" fmla="*/ 17 w 44"/>
                <a:gd name="T51" fmla="*/ 5 h 60"/>
                <a:gd name="T52" fmla="*/ 25 w 44"/>
                <a:gd name="T53" fmla="*/ 3 h 60"/>
                <a:gd name="T54" fmla="*/ 37 w 44"/>
                <a:gd name="T55" fmla="*/ 11 h 60"/>
                <a:gd name="T56" fmla="*/ 40 w 44"/>
                <a:gd name="T57" fmla="*/ 24 h 60"/>
                <a:gd name="T58" fmla="*/ 26 w 44"/>
                <a:gd name="T59" fmla="*/ 47 h 60"/>
                <a:gd name="T60" fmla="*/ 21 w 44"/>
                <a:gd name="T61" fmla="*/ 47 h 60"/>
                <a:gd name="T62" fmla="*/ 16 w 44"/>
                <a:gd name="T63" fmla="*/ 2 h 60"/>
                <a:gd name="T64" fmla="*/ 1 w 44"/>
                <a:gd name="T65" fmla="*/ 28 h 60"/>
                <a:gd name="T66" fmla="*/ 0 w 44"/>
                <a:gd name="T67" fmla="*/ 40 h 60"/>
                <a:gd name="T68" fmla="*/ 20 w 44"/>
                <a:gd name="T69" fmla="*/ 60 h 60"/>
                <a:gd name="T70" fmla="*/ 21 w 44"/>
                <a:gd name="T71" fmla="*/ 59 h 60"/>
                <a:gd name="T72" fmla="*/ 27 w 44"/>
                <a:gd name="T73" fmla="*/ 58 h 60"/>
                <a:gd name="T74" fmla="*/ 44 w 44"/>
                <a:gd name="T75" fmla="*/ 23 h 60"/>
                <a:gd name="T76" fmla="*/ 40 w 44"/>
                <a:gd name="T77" fmla="*/ 9 h 60"/>
                <a:gd name="T78" fmla="*/ 25 w 44"/>
                <a:gd name="T79"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4" h="60">
                  <a:moveTo>
                    <a:pt x="20" y="56"/>
                  </a:moveTo>
                  <a:cubicBezTo>
                    <a:pt x="18" y="56"/>
                    <a:pt x="17" y="56"/>
                    <a:pt x="16" y="56"/>
                  </a:cubicBezTo>
                  <a:cubicBezTo>
                    <a:pt x="17" y="54"/>
                    <a:pt x="17" y="52"/>
                    <a:pt x="18" y="51"/>
                  </a:cubicBezTo>
                  <a:cubicBezTo>
                    <a:pt x="19" y="51"/>
                    <a:pt x="20" y="51"/>
                    <a:pt x="21" y="51"/>
                  </a:cubicBezTo>
                  <a:cubicBezTo>
                    <a:pt x="22" y="51"/>
                    <a:pt x="22" y="51"/>
                    <a:pt x="22" y="51"/>
                  </a:cubicBezTo>
                  <a:cubicBezTo>
                    <a:pt x="21" y="53"/>
                    <a:pt x="21" y="54"/>
                    <a:pt x="20" y="56"/>
                  </a:cubicBezTo>
                  <a:cubicBezTo>
                    <a:pt x="20" y="56"/>
                    <a:pt x="20" y="56"/>
                    <a:pt x="20" y="56"/>
                  </a:cubicBezTo>
                  <a:moveTo>
                    <a:pt x="23" y="56"/>
                  </a:moveTo>
                  <a:cubicBezTo>
                    <a:pt x="24" y="54"/>
                    <a:pt x="24" y="53"/>
                    <a:pt x="25" y="51"/>
                  </a:cubicBezTo>
                  <a:cubicBezTo>
                    <a:pt x="25" y="51"/>
                    <a:pt x="25" y="51"/>
                    <a:pt x="25" y="51"/>
                  </a:cubicBezTo>
                  <a:cubicBezTo>
                    <a:pt x="26" y="50"/>
                    <a:pt x="26" y="50"/>
                    <a:pt x="27" y="50"/>
                  </a:cubicBezTo>
                  <a:cubicBezTo>
                    <a:pt x="28" y="50"/>
                    <a:pt x="28" y="50"/>
                    <a:pt x="28" y="50"/>
                  </a:cubicBezTo>
                  <a:cubicBezTo>
                    <a:pt x="27" y="51"/>
                    <a:pt x="27" y="53"/>
                    <a:pt x="26" y="54"/>
                  </a:cubicBezTo>
                  <a:cubicBezTo>
                    <a:pt x="26" y="55"/>
                    <a:pt x="26" y="55"/>
                    <a:pt x="26" y="55"/>
                  </a:cubicBezTo>
                  <a:cubicBezTo>
                    <a:pt x="26" y="55"/>
                    <a:pt x="26" y="55"/>
                    <a:pt x="26" y="55"/>
                  </a:cubicBezTo>
                  <a:cubicBezTo>
                    <a:pt x="25" y="55"/>
                    <a:pt x="24" y="55"/>
                    <a:pt x="23" y="56"/>
                  </a:cubicBezTo>
                  <a:moveTo>
                    <a:pt x="13" y="55"/>
                  </a:moveTo>
                  <a:cubicBezTo>
                    <a:pt x="13" y="55"/>
                    <a:pt x="12" y="54"/>
                    <a:pt x="12" y="54"/>
                  </a:cubicBezTo>
                  <a:cubicBezTo>
                    <a:pt x="12" y="54"/>
                    <a:pt x="12" y="54"/>
                    <a:pt x="12" y="54"/>
                  </a:cubicBezTo>
                  <a:cubicBezTo>
                    <a:pt x="12" y="52"/>
                    <a:pt x="13" y="51"/>
                    <a:pt x="13" y="50"/>
                  </a:cubicBezTo>
                  <a:cubicBezTo>
                    <a:pt x="14" y="50"/>
                    <a:pt x="15" y="50"/>
                    <a:pt x="15" y="50"/>
                  </a:cubicBezTo>
                  <a:cubicBezTo>
                    <a:pt x="15" y="52"/>
                    <a:pt x="14" y="53"/>
                    <a:pt x="13" y="55"/>
                  </a:cubicBezTo>
                  <a:moveTo>
                    <a:pt x="9" y="53"/>
                  </a:moveTo>
                  <a:cubicBezTo>
                    <a:pt x="9" y="52"/>
                    <a:pt x="8" y="52"/>
                    <a:pt x="8" y="51"/>
                  </a:cubicBezTo>
                  <a:cubicBezTo>
                    <a:pt x="8" y="50"/>
                    <a:pt x="9" y="48"/>
                    <a:pt x="9" y="47"/>
                  </a:cubicBezTo>
                  <a:cubicBezTo>
                    <a:pt x="10" y="47"/>
                    <a:pt x="10" y="48"/>
                    <a:pt x="11" y="48"/>
                  </a:cubicBezTo>
                  <a:cubicBezTo>
                    <a:pt x="11" y="50"/>
                    <a:pt x="10" y="51"/>
                    <a:pt x="9" y="53"/>
                  </a:cubicBezTo>
                  <a:moveTo>
                    <a:pt x="29" y="53"/>
                  </a:moveTo>
                  <a:cubicBezTo>
                    <a:pt x="30" y="51"/>
                    <a:pt x="31" y="50"/>
                    <a:pt x="31" y="48"/>
                  </a:cubicBezTo>
                  <a:cubicBezTo>
                    <a:pt x="32" y="47"/>
                    <a:pt x="33" y="47"/>
                    <a:pt x="33" y="47"/>
                  </a:cubicBezTo>
                  <a:cubicBezTo>
                    <a:pt x="33" y="48"/>
                    <a:pt x="33" y="49"/>
                    <a:pt x="32" y="50"/>
                  </a:cubicBezTo>
                  <a:cubicBezTo>
                    <a:pt x="32" y="51"/>
                    <a:pt x="32" y="51"/>
                    <a:pt x="32" y="51"/>
                  </a:cubicBezTo>
                  <a:cubicBezTo>
                    <a:pt x="32" y="52"/>
                    <a:pt x="31" y="53"/>
                    <a:pt x="29" y="53"/>
                  </a:cubicBezTo>
                  <a:moveTo>
                    <a:pt x="6" y="49"/>
                  </a:moveTo>
                  <a:cubicBezTo>
                    <a:pt x="6" y="48"/>
                    <a:pt x="5" y="48"/>
                    <a:pt x="5" y="47"/>
                  </a:cubicBezTo>
                  <a:cubicBezTo>
                    <a:pt x="6" y="46"/>
                    <a:pt x="6" y="45"/>
                    <a:pt x="6" y="44"/>
                  </a:cubicBezTo>
                  <a:cubicBezTo>
                    <a:pt x="7" y="45"/>
                    <a:pt x="7" y="45"/>
                    <a:pt x="7" y="45"/>
                  </a:cubicBezTo>
                  <a:cubicBezTo>
                    <a:pt x="7" y="46"/>
                    <a:pt x="6" y="47"/>
                    <a:pt x="6" y="49"/>
                  </a:cubicBezTo>
                  <a:moveTo>
                    <a:pt x="36" y="46"/>
                  </a:moveTo>
                  <a:cubicBezTo>
                    <a:pt x="37" y="45"/>
                    <a:pt x="37" y="44"/>
                    <a:pt x="37" y="43"/>
                  </a:cubicBezTo>
                  <a:cubicBezTo>
                    <a:pt x="38" y="42"/>
                    <a:pt x="38" y="42"/>
                    <a:pt x="38" y="41"/>
                  </a:cubicBezTo>
                  <a:cubicBezTo>
                    <a:pt x="38" y="42"/>
                    <a:pt x="38" y="42"/>
                    <a:pt x="38" y="43"/>
                  </a:cubicBezTo>
                  <a:cubicBezTo>
                    <a:pt x="37" y="44"/>
                    <a:pt x="37" y="45"/>
                    <a:pt x="36" y="46"/>
                  </a:cubicBezTo>
                  <a:moveTo>
                    <a:pt x="4" y="41"/>
                  </a:moveTo>
                  <a:cubicBezTo>
                    <a:pt x="4" y="41"/>
                    <a:pt x="4" y="41"/>
                    <a:pt x="4" y="41"/>
                  </a:cubicBezTo>
                  <a:cubicBezTo>
                    <a:pt x="4" y="41"/>
                    <a:pt x="4" y="41"/>
                    <a:pt x="4" y="41"/>
                  </a:cubicBezTo>
                  <a:cubicBezTo>
                    <a:pt x="4" y="41"/>
                    <a:pt x="4" y="41"/>
                    <a:pt x="4" y="41"/>
                  </a:cubicBezTo>
                  <a:moveTo>
                    <a:pt x="21" y="47"/>
                  </a:moveTo>
                  <a:cubicBezTo>
                    <a:pt x="17" y="47"/>
                    <a:pt x="13" y="46"/>
                    <a:pt x="10" y="43"/>
                  </a:cubicBezTo>
                  <a:cubicBezTo>
                    <a:pt x="6" y="39"/>
                    <a:pt x="5" y="35"/>
                    <a:pt x="5" y="30"/>
                  </a:cubicBezTo>
                  <a:cubicBezTo>
                    <a:pt x="5" y="26"/>
                    <a:pt x="6" y="23"/>
                    <a:pt x="7" y="20"/>
                  </a:cubicBezTo>
                  <a:cubicBezTo>
                    <a:pt x="9" y="14"/>
                    <a:pt x="12" y="8"/>
                    <a:pt x="17" y="5"/>
                  </a:cubicBezTo>
                  <a:cubicBezTo>
                    <a:pt x="20" y="4"/>
                    <a:pt x="23" y="3"/>
                    <a:pt x="25" y="3"/>
                  </a:cubicBezTo>
                  <a:cubicBezTo>
                    <a:pt x="25" y="3"/>
                    <a:pt x="25" y="3"/>
                    <a:pt x="25" y="3"/>
                  </a:cubicBezTo>
                  <a:cubicBezTo>
                    <a:pt x="29" y="3"/>
                    <a:pt x="32" y="4"/>
                    <a:pt x="34" y="7"/>
                  </a:cubicBezTo>
                  <a:cubicBezTo>
                    <a:pt x="35" y="8"/>
                    <a:pt x="36" y="9"/>
                    <a:pt x="37" y="11"/>
                  </a:cubicBezTo>
                  <a:cubicBezTo>
                    <a:pt x="37" y="11"/>
                    <a:pt x="37" y="11"/>
                    <a:pt x="37" y="11"/>
                  </a:cubicBezTo>
                  <a:cubicBezTo>
                    <a:pt x="39" y="15"/>
                    <a:pt x="40" y="19"/>
                    <a:pt x="40" y="24"/>
                  </a:cubicBezTo>
                  <a:cubicBezTo>
                    <a:pt x="40" y="27"/>
                    <a:pt x="39" y="31"/>
                    <a:pt x="38" y="34"/>
                  </a:cubicBezTo>
                  <a:cubicBezTo>
                    <a:pt x="36" y="40"/>
                    <a:pt x="31" y="45"/>
                    <a:pt x="26" y="47"/>
                  </a:cubicBezTo>
                  <a:cubicBezTo>
                    <a:pt x="24" y="47"/>
                    <a:pt x="23" y="47"/>
                    <a:pt x="21" y="47"/>
                  </a:cubicBezTo>
                  <a:cubicBezTo>
                    <a:pt x="21" y="47"/>
                    <a:pt x="21" y="47"/>
                    <a:pt x="21" y="47"/>
                  </a:cubicBezTo>
                  <a:moveTo>
                    <a:pt x="25" y="0"/>
                  </a:moveTo>
                  <a:cubicBezTo>
                    <a:pt x="22" y="0"/>
                    <a:pt x="19" y="1"/>
                    <a:pt x="16" y="2"/>
                  </a:cubicBezTo>
                  <a:cubicBezTo>
                    <a:pt x="9" y="6"/>
                    <a:pt x="5" y="12"/>
                    <a:pt x="3" y="19"/>
                  </a:cubicBezTo>
                  <a:cubicBezTo>
                    <a:pt x="2" y="22"/>
                    <a:pt x="2" y="25"/>
                    <a:pt x="1" y="28"/>
                  </a:cubicBezTo>
                  <a:cubicBezTo>
                    <a:pt x="1" y="29"/>
                    <a:pt x="1" y="29"/>
                    <a:pt x="1" y="29"/>
                  </a:cubicBezTo>
                  <a:cubicBezTo>
                    <a:pt x="1" y="33"/>
                    <a:pt x="0" y="36"/>
                    <a:pt x="0" y="40"/>
                  </a:cubicBezTo>
                  <a:cubicBezTo>
                    <a:pt x="0" y="44"/>
                    <a:pt x="1" y="49"/>
                    <a:pt x="4" y="52"/>
                  </a:cubicBezTo>
                  <a:cubicBezTo>
                    <a:pt x="8" y="58"/>
                    <a:pt x="14" y="60"/>
                    <a:pt x="20" y="60"/>
                  </a:cubicBezTo>
                  <a:cubicBezTo>
                    <a:pt x="20" y="60"/>
                    <a:pt x="20" y="60"/>
                    <a:pt x="20" y="60"/>
                  </a:cubicBezTo>
                  <a:cubicBezTo>
                    <a:pt x="20" y="60"/>
                    <a:pt x="20" y="59"/>
                    <a:pt x="21" y="59"/>
                  </a:cubicBezTo>
                  <a:cubicBezTo>
                    <a:pt x="21" y="59"/>
                    <a:pt x="21" y="59"/>
                    <a:pt x="21" y="59"/>
                  </a:cubicBezTo>
                  <a:cubicBezTo>
                    <a:pt x="23" y="59"/>
                    <a:pt x="25" y="59"/>
                    <a:pt x="27" y="58"/>
                  </a:cubicBezTo>
                  <a:cubicBezTo>
                    <a:pt x="34" y="56"/>
                    <a:pt x="39" y="50"/>
                    <a:pt x="41" y="44"/>
                  </a:cubicBezTo>
                  <a:cubicBezTo>
                    <a:pt x="43" y="39"/>
                    <a:pt x="44" y="31"/>
                    <a:pt x="44" y="23"/>
                  </a:cubicBezTo>
                  <a:cubicBezTo>
                    <a:pt x="44" y="23"/>
                    <a:pt x="44" y="22"/>
                    <a:pt x="43" y="22"/>
                  </a:cubicBezTo>
                  <a:cubicBezTo>
                    <a:pt x="43" y="17"/>
                    <a:pt x="42" y="13"/>
                    <a:pt x="40" y="9"/>
                  </a:cubicBezTo>
                  <a:cubicBezTo>
                    <a:pt x="39" y="7"/>
                    <a:pt x="38" y="6"/>
                    <a:pt x="36" y="4"/>
                  </a:cubicBezTo>
                  <a:cubicBezTo>
                    <a:pt x="33" y="1"/>
                    <a:pt x="29" y="0"/>
                    <a:pt x="25"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32" name="Freeform 764"/>
            <p:cNvSpPr>
              <a:spLocks noEditPoints="1"/>
            </p:cNvSpPr>
            <p:nvPr/>
          </p:nvSpPr>
          <p:spPr bwMode="auto">
            <a:xfrm>
              <a:off x="4884" y="1244"/>
              <a:ext cx="47" cy="64"/>
            </a:xfrm>
            <a:custGeom>
              <a:avLst/>
              <a:gdLst>
                <a:gd name="T0" fmla="*/ 8 w 20"/>
                <a:gd name="T1" fmla="*/ 24 h 27"/>
                <a:gd name="T2" fmla="*/ 8 w 20"/>
                <a:gd name="T3" fmla="*/ 24 h 27"/>
                <a:gd name="T4" fmla="*/ 6 w 20"/>
                <a:gd name="T5" fmla="*/ 23 h 27"/>
                <a:gd name="T6" fmla="*/ 4 w 20"/>
                <a:gd name="T7" fmla="*/ 21 h 27"/>
                <a:gd name="T8" fmla="*/ 4 w 20"/>
                <a:gd name="T9" fmla="*/ 20 h 27"/>
                <a:gd name="T10" fmla="*/ 4 w 20"/>
                <a:gd name="T11" fmla="*/ 20 h 27"/>
                <a:gd name="T12" fmla="*/ 9 w 20"/>
                <a:gd name="T13" fmla="*/ 12 h 27"/>
                <a:gd name="T14" fmla="*/ 12 w 20"/>
                <a:gd name="T15" fmla="*/ 11 h 27"/>
                <a:gd name="T16" fmla="*/ 12 w 20"/>
                <a:gd name="T17" fmla="*/ 11 h 27"/>
                <a:gd name="T18" fmla="*/ 14 w 20"/>
                <a:gd name="T19" fmla="*/ 12 h 27"/>
                <a:gd name="T20" fmla="*/ 16 w 20"/>
                <a:gd name="T21" fmla="*/ 13 h 27"/>
                <a:gd name="T22" fmla="*/ 16 w 20"/>
                <a:gd name="T23" fmla="*/ 15 h 27"/>
                <a:gd name="T24" fmla="*/ 14 w 20"/>
                <a:gd name="T25" fmla="*/ 20 h 27"/>
                <a:gd name="T26" fmla="*/ 8 w 20"/>
                <a:gd name="T27" fmla="*/ 24 h 27"/>
                <a:gd name="T28" fmla="*/ 4 w 20"/>
                <a:gd name="T29" fmla="*/ 12 h 27"/>
                <a:gd name="T30" fmla="*/ 5 w 20"/>
                <a:gd name="T31" fmla="*/ 12 h 27"/>
                <a:gd name="T32" fmla="*/ 6 w 20"/>
                <a:gd name="T33" fmla="*/ 8 h 27"/>
                <a:gd name="T34" fmla="*/ 5 w 20"/>
                <a:gd name="T35" fmla="*/ 11 h 27"/>
                <a:gd name="T36" fmla="*/ 4 w 20"/>
                <a:gd name="T37" fmla="*/ 12 h 27"/>
                <a:gd name="T38" fmla="*/ 17 w 20"/>
                <a:gd name="T39" fmla="*/ 9 h 27"/>
                <a:gd name="T40" fmla="*/ 16 w 20"/>
                <a:gd name="T41" fmla="*/ 9 h 27"/>
                <a:gd name="T42" fmla="*/ 17 w 20"/>
                <a:gd name="T43" fmla="*/ 7 h 27"/>
                <a:gd name="T44" fmla="*/ 17 w 20"/>
                <a:gd name="T45" fmla="*/ 8 h 27"/>
                <a:gd name="T46" fmla="*/ 17 w 20"/>
                <a:gd name="T47" fmla="*/ 9 h 27"/>
                <a:gd name="T48" fmla="*/ 17 w 20"/>
                <a:gd name="T49" fmla="*/ 9 h 27"/>
                <a:gd name="T50" fmla="*/ 9 w 20"/>
                <a:gd name="T51" fmla="*/ 9 h 27"/>
                <a:gd name="T52" fmla="*/ 10 w 20"/>
                <a:gd name="T53" fmla="*/ 4 h 27"/>
                <a:gd name="T54" fmla="*/ 11 w 20"/>
                <a:gd name="T55" fmla="*/ 3 h 27"/>
                <a:gd name="T56" fmla="*/ 9 w 20"/>
                <a:gd name="T57" fmla="*/ 8 h 27"/>
                <a:gd name="T58" fmla="*/ 9 w 20"/>
                <a:gd name="T59" fmla="*/ 9 h 27"/>
                <a:gd name="T60" fmla="*/ 14 w 20"/>
                <a:gd name="T61" fmla="*/ 8 h 27"/>
                <a:gd name="T62" fmla="*/ 12 w 20"/>
                <a:gd name="T63" fmla="*/ 8 h 27"/>
                <a:gd name="T64" fmla="*/ 14 w 20"/>
                <a:gd name="T65" fmla="*/ 3 h 27"/>
                <a:gd name="T66" fmla="*/ 15 w 20"/>
                <a:gd name="T67" fmla="*/ 4 h 27"/>
                <a:gd name="T68" fmla="*/ 15 w 20"/>
                <a:gd name="T69" fmla="*/ 4 h 27"/>
                <a:gd name="T70" fmla="*/ 14 w 20"/>
                <a:gd name="T71" fmla="*/ 8 h 27"/>
                <a:gd name="T72" fmla="*/ 13 w 20"/>
                <a:gd name="T73" fmla="*/ 0 h 27"/>
                <a:gd name="T74" fmla="*/ 8 w 20"/>
                <a:gd name="T75" fmla="*/ 1 h 27"/>
                <a:gd name="T76" fmla="*/ 1 w 20"/>
                <a:gd name="T77" fmla="*/ 10 h 27"/>
                <a:gd name="T78" fmla="*/ 0 w 20"/>
                <a:gd name="T79" fmla="*/ 18 h 27"/>
                <a:gd name="T80" fmla="*/ 1 w 20"/>
                <a:gd name="T81" fmla="*/ 22 h 27"/>
                <a:gd name="T82" fmla="*/ 4 w 20"/>
                <a:gd name="T83" fmla="*/ 26 h 27"/>
                <a:gd name="T84" fmla="*/ 8 w 20"/>
                <a:gd name="T85" fmla="*/ 27 h 27"/>
                <a:gd name="T86" fmla="*/ 8 w 20"/>
                <a:gd name="T87" fmla="*/ 27 h 27"/>
                <a:gd name="T88" fmla="*/ 17 w 20"/>
                <a:gd name="T89" fmla="*/ 22 h 27"/>
                <a:gd name="T90" fmla="*/ 20 w 20"/>
                <a:gd name="T91" fmla="*/ 9 h 27"/>
                <a:gd name="T92" fmla="*/ 19 w 20"/>
                <a:gd name="T93" fmla="*/ 9 h 27"/>
                <a:gd name="T94" fmla="*/ 20 w 20"/>
                <a:gd name="T95" fmla="*/ 9 h 27"/>
                <a:gd name="T96" fmla="*/ 20 w 20"/>
                <a:gd name="T97" fmla="*/ 8 h 27"/>
                <a:gd name="T98" fmla="*/ 19 w 20"/>
                <a:gd name="T99" fmla="*/ 3 h 27"/>
                <a:gd name="T100" fmla="*/ 16 w 20"/>
                <a:gd name="T101" fmla="*/ 0 h 27"/>
                <a:gd name="T102" fmla="*/ 13 w 20"/>
                <a:gd name="T103"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0" h="27">
                  <a:moveTo>
                    <a:pt x="8" y="24"/>
                  </a:moveTo>
                  <a:cubicBezTo>
                    <a:pt x="8" y="24"/>
                    <a:pt x="8" y="24"/>
                    <a:pt x="8" y="24"/>
                  </a:cubicBezTo>
                  <a:cubicBezTo>
                    <a:pt x="7" y="24"/>
                    <a:pt x="7" y="24"/>
                    <a:pt x="6" y="23"/>
                  </a:cubicBezTo>
                  <a:cubicBezTo>
                    <a:pt x="5" y="23"/>
                    <a:pt x="4" y="22"/>
                    <a:pt x="4" y="21"/>
                  </a:cubicBezTo>
                  <a:cubicBezTo>
                    <a:pt x="4" y="20"/>
                    <a:pt x="4" y="20"/>
                    <a:pt x="4" y="20"/>
                  </a:cubicBezTo>
                  <a:cubicBezTo>
                    <a:pt x="4" y="20"/>
                    <a:pt x="4" y="20"/>
                    <a:pt x="4" y="20"/>
                  </a:cubicBezTo>
                  <a:cubicBezTo>
                    <a:pt x="5" y="17"/>
                    <a:pt x="7" y="14"/>
                    <a:pt x="9" y="12"/>
                  </a:cubicBezTo>
                  <a:cubicBezTo>
                    <a:pt x="10" y="12"/>
                    <a:pt x="11" y="11"/>
                    <a:pt x="12" y="11"/>
                  </a:cubicBezTo>
                  <a:cubicBezTo>
                    <a:pt x="12" y="11"/>
                    <a:pt x="12" y="11"/>
                    <a:pt x="12" y="11"/>
                  </a:cubicBezTo>
                  <a:cubicBezTo>
                    <a:pt x="13" y="11"/>
                    <a:pt x="14" y="12"/>
                    <a:pt x="14" y="12"/>
                  </a:cubicBezTo>
                  <a:cubicBezTo>
                    <a:pt x="15" y="12"/>
                    <a:pt x="15" y="13"/>
                    <a:pt x="16" y="13"/>
                  </a:cubicBezTo>
                  <a:cubicBezTo>
                    <a:pt x="16" y="14"/>
                    <a:pt x="16" y="14"/>
                    <a:pt x="16" y="15"/>
                  </a:cubicBezTo>
                  <a:cubicBezTo>
                    <a:pt x="16" y="17"/>
                    <a:pt x="15" y="19"/>
                    <a:pt x="14" y="20"/>
                  </a:cubicBezTo>
                  <a:cubicBezTo>
                    <a:pt x="13" y="22"/>
                    <a:pt x="10" y="24"/>
                    <a:pt x="8" y="24"/>
                  </a:cubicBezTo>
                  <a:moveTo>
                    <a:pt x="4" y="12"/>
                  </a:moveTo>
                  <a:cubicBezTo>
                    <a:pt x="5" y="12"/>
                    <a:pt x="5" y="12"/>
                    <a:pt x="5" y="12"/>
                  </a:cubicBezTo>
                  <a:cubicBezTo>
                    <a:pt x="5" y="10"/>
                    <a:pt x="5" y="9"/>
                    <a:pt x="6" y="8"/>
                  </a:cubicBezTo>
                  <a:cubicBezTo>
                    <a:pt x="6" y="9"/>
                    <a:pt x="6" y="10"/>
                    <a:pt x="5" y="11"/>
                  </a:cubicBezTo>
                  <a:cubicBezTo>
                    <a:pt x="4" y="12"/>
                    <a:pt x="4" y="12"/>
                    <a:pt x="4" y="12"/>
                  </a:cubicBezTo>
                  <a:moveTo>
                    <a:pt x="17" y="9"/>
                  </a:moveTo>
                  <a:cubicBezTo>
                    <a:pt x="16" y="9"/>
                    <a:pt x="16" y="9"/>
                    <a:pt x="16" y="9"/>
                  </a:cubicBezTo>
                  <a:cubicBezTo>
                    <a:pt x="16" y="8"/>
                    <a:pt x="17" y="8"/>
                    <a:pt x="17" y="7"/>
                  </a:cubicBezTo>
                  <a:cubicBezTo>
                    <a:pt x="17" y="8"/>
                    <a:pt x="17" y="8"/>
                    <a:pt x="17" y="8"/>
                  </a:cubicBezTo>
                  <a:cubicBezTo>
                    <a:pt x="17" y="9"/>
                    <a:pt x="17" y="9"/>
                    <a:pt x="17" y="9"/>
                  </a:cubicBezTo>
                  <a:cubicBezTo>
                    <a:pt x="17" y="9"/>
                    <a:pt x="17" y="9"/>
                    <a:pt x="17" y="9"/>
                  </a:cubicBezTo>
                  <a:moveTo>
                    <a:pt x="9" y="9"/>
                  </a:moveTo>
                  <a:cubicBezTo>
                    <a:pt x="9" y="7"/>
                    <a:pt x="9" y="5"/>
                    <a:pt x="10" y="4"/>
                  </a:cubicBezTo>
                  <a:cubicBezTo>
                    <a:pt x="11" y="3"/>
                    <a:pt x="11" y="3"/>
                    <a:pt x="11" y="3"/>
                  </a:cubicBezTo>
                  <a:cubicBezTo>
                    <a:pt x="10" y="5"/>
                    <a:pt x="10" y="7"/>
                    <a:pt x="9" y="8"/>
                  </a:cubicBezTo>
                  <a:cubicBezTo>
                    <a:pt x="9" y="9"/>
                    <a:pt x="9" y="9"/>
                    <a:pt x="9" y="9"/>
                  </a:cubicBezTo>
                  <a:moveTo>
                    <a:pt x="14" y="8"/>
                  </a:moveTo>
                  <a:cubicBezTo>
                    <a:pt x="13" y="8"/>
                    <a:pt x="13" y="8"/>
                    <a:pt x="12" y="8"/>
                  </a:cubicBezTo>
                  <a:cubicBezTo>
                    <a:pt x="13" y="6"/>
                    <a:pt x="13" y="5"/>
                    <a:pt x="14" y="3"/>
                  </a:cubicBezTo>
                  <a:cubicBezTo>
                    <a:pt x="14" y="3"/>
                    <a:pt x="15" y="3"/>
                    <a:pt x="15" y="4"/>
                  </a:cubicBezTo>
                  <a:cubicBezTo>
                    <a:pt x="15" y="4"/>
                    <a:pt x="15" y="4"/>
                    <a:pt x="15" y="4"/>
                  </a:cubicBezTo>
                  <a:cubicBezTo>
                    <a:pt x="15" y="5"/>
                    <a:pt x="14" y="7"/>
                    <a:pt x="14" y="8"/>
                  </a:cubicBezTo>
                  <a:moveTo>
                    <a:pt x="13" y="0"/>
                  </a:moveTo>
                  <a:cubicBezTo>
                    <a:pt x="11" y="0"/>
                    <a:pt x="9" y="0"/>
                    <a:pt x="8" y="1"/>
                  </a:cubicBezTo>
                  <a:cubicBezTo>
                    <a:pt x="4" y="3"/>
                    <a:pt x="2" y="7"/>
                    <a:pt x="1" y="10"/>
                  </a:cubicBezTo>
                  <a:cubicBezTo>
                    <a:pt x="0" y="13"/>
                    <a:pt x="0" y="15"/>
                    <a:pt x="0" y="18"/>
                  </a:cubicBezTo>
                  <a:cubicBezTo>
                    <a:pt x="0" y="19"/>
                    <a:pt x="0" y="21"/>
                    <a:pt x="1" y="22"/>
                  </a:cubicBezTo>
                  <a:cubicBezTo>
                    <a:pt x="1" y="24"/>
                    <a:pt x="2" y="25"/>
                    <a:pt x="4" y="26"/>
                  </a:cubicBezTo>
                  <a:cubicBezTo>
                    <a:pt x="5" y="27"/>
                    <a:pt x="7" y="27"/>
                    <a:pt x="8" y="27"/>
                  </a:cubicBezTo>
                  <a:cubicBezTo>
                    <a:pt x="8" y="27"/>
                    <a:pt x="8" y="27"/>
                    <a:pt x="8" y="27"/>
                  </a:cubicBezTo>
                  <a:cubicBezTo>
                    <a:pt x="12" y="27"/>
                    <a:pt x="15" y="25"/>
                    <a:pt x="17" y="22"/>
                  </a:cubicBezTo>
                  <a:cubicBezTo>
                    <a:pt x="20" y="18"/>
                    <a:pt x="20" y="13"/>
                    <a:pt x="20" y="9"/>
                  </a:cubicBezTo>
                  <a:cubicBezTo>
                    <a:pt x="19" y="9"/>
                    <a:pt x="19" y="9"/>
                    <a:pt x="19" y="9"/>
                  </a:cubicBezTo>
                  <a:cubicBezTo>
                    <a:pt x="20" y="9"/>
                    <a:pt x="20" y="9"/>
                    <a:pt x="20" y="9"/>
                  </a:cubicBezTo>
                  <a:cubicBezTo>
                    <a:pt x="20" y="8"/>
                    <a:pt x="20" y="8"/>
                    <a:pt x="20" y="8"/>
                  </a:cubicBezTo>
                  <a:cubicBezTo>
                    <a:pt x="20" y="7"/>
                    <a:pt x="20" y="5"/>
                    <a:pt x="19" y="3"/>
                  </a:cubicBezTo>
                  <a:cubicBezTo>
                    <a:pt x="19" y="2"/>
                    <a:pt x="18" y="1"/>
                    <a:pt x="16" y="0"/>
                  </a:cubicBezTo>
                  <a:cubicBezTo>
                    <a:pt x="15" y="0"/>
                    <a:pt x="14" y="0"/>
                    <a:pt x="13"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33" name="Freeform 765"/>
            <p:cNvSpPr>
              <a:spLocks noEditPoints="1"/>
            </p:cNvSpPr>
            <p:nvPr/>
          </p:nvSpPr>
          <p:spPr bwMode="auto">
            <a:xfrm>
              <a:off x="4856" y="1216"/>
              <a:ext cx="101" cy="139"/>
            </a:xfrm>
            <a:custGeom>
              <a:avLst/>
              <a:gdLst>
                <a:gd name="T0" fmla="*/ 16 w 43"/>
                <a:gd name="T1" fmla="*/ 56 h 59"/>
                <a:gd name="T2" fmla="*/ 21 w 43"/>
                <a:gd name="T3" fmla="*/ 51 h 59"/>
                <a:gd name="T4" fmla="*/ 20 w 43"/>
                <a:gd name="T5" fmla="*/ 56 h 59"/>
                <a:gd name="T6" fmla="*/ 23 w 43"/>
                <a:gd name="T7" fmla="*/ 55 h 59"/>
                <a:gd name="T8" fmla="*/ 25 w 43"/>
                <a:gd name="T9" fmla="*/ 50 h 59"/>
                <a:gd name="T10" fmla="*/ 27 w 43"/>
                <a:gd name="T11" fmla="*/ 50 h 59"/>
                <a:gd name="T12" fmla="*/ 26 w 43"/>
                <a:gd name="T13" fmla="*/ 55 h 59"/>
                <a:gd name="T14" fmla="*/ 23 w 43"/>
                <a:gd name="T15" fmla="*/ 55 h 59"/>
                <a:gd name="T16" fmla="*/ 11 w 43"/>
                <a:gd name="T17" fmla="*/ 54 h 59"/>
                <a:gd name="T18" fmla="*/ 13 w 43"/>
                <a:gd name="T19" fmla="*/ 49 h 59"/>
                <a:gd name="T20" fmla="*/ 13 w 43"/>
                <a:gd name="T21" fmla="*/ 55 h 59"/>
                <a:gd name="T22" fmla="*/ 7 w 43"/>
                <a:gd name="T23" fmla="*/ 51 h 59"/>
                <a:gd name="T24" fmla="*/ 11 w 43"/>
                <a:gd name="T25" fmla="*/ 48 h 59"/>
                <a:gd name="T26" fmla="*/ 29 w 43"/>
                <a:gd name="T27" fmla="*/ 53 h 59"/>
                <a:gd name="T28" fmla="*/ 33 w 43"/>
                <a:gd name="T29" fmla="*/ 46 h 59"/>
                <a:gd name="T30" fmla="*/ 32 w 43"/>
                <a:gd name="T31" fmla="*/ 51 h 59"/>
                <a:gd name="T32" fmla="*/ 5 w 43"/>
                <a:gd name="T33" fmla="*/ 48 h 59"/>
                <a:gd name="T34" fmla="*/ 6 w 43"/>
                <a:gd name="T35" fmla="*/ 44 h 59"/>
                <a:gd name="T36" fmla="*/ 5 w 43"/>
                <a:gd name="T37" fmla="*/ 48 h 59"/>
                <a:gd name="T38" fmla="*/ 37 w 43"/>
                <a:gd name="T39" fmla="*/ 43 h 59"/>
                <a:gd name="T40" fmla="*/ 37 w 43"/>
                <a:gd name="T41" fmla="*/ 43 h 59"/>
                <a:gd name="T42" fmla="*/ 3 w 43"/>
                <a:gd name="T43" fmla="*/ 41 h 59"/>
                <a:gd name="T44" fmla="*/ 3 w 43"/>
                <a:gd name="T45" fmla="*/ 41 h 59"/>
                <a:gd name="T46" fmla="*/ 21 w 43"/>
                <a:gd name="T47" fmla="*/ 47 h 59"/>
                <a:gd name="T48" fmla="*/ 4 w 43"/>
                <a:gd name="T49" fmla="*/ 29 h 59"/>
                <a:gd name="T50" fmla="*/ 17 w 43"/>
                <a:gd name="T51" fmla="*/ 5 h 59"/>
                <a:gd name="T52" fmla="*/ 25 w 43"/>
                <a:gd name="T53" fmla="*/ 3 h 59"/>
                <a:gd name="T54" fmla="*/ 36 w 43"/>
                <a:gd name="T55" fmla="*/ 11 h 59"/>
                <a:gd name="T56" fmla="*/ 36 w 43"/>
                <a:gd name="T57" fmla="*/ 11 h 59"/>
                <a:gd name="T58" fmla="*/ 37 w 43"/>
                <a:gd name="T59" fmla="*/ 34 h 59"/>
                <a:gd name="T60" fmla="*/ 21 w 43"/>
                <a:gd name="T61" fmla="*/ 47 h 59"/>
                <a:gd name="T62" fmla="*/ 25 w 43"/>
                <a:gd name="T63" fmla="*/ 0 h 59"/>
                <a:gd name="T64" fmla="*/ 3 w 43"/>
                <a:gd name="T65" fmla="*/ 18 h 59"/>
                <a:gd name="T66" fmla="*/ 1 w 43"/>
                <a:gd name="T67" fmla="*/ 29 h 59"/>
                <a:gd name="T68" fmla="*/ 3 w 43"/>
                <a:gd name="T69" fmla="*/ 52 h 59"/>
                <a:gd name="T70" fmla="*/ 19 w 43"/>
                <a:gd name="T71" fmla="*/ 59 h 59"/>
                <a:gd name="T72" fmla="*/ 21 w 43"/>
                <a:gd name="T73" fmla="*/ 59 h 59"/>
                <a:gd name="T74" fmla="*/ 41 w 43"/>
                <a:gd name="T75" fmla="*/ 44 h 59"/>
                <a:gd name="T76" fmla="*/ 43 w 43"/>
                <a:gd name="T77" fmla="*/ 22 h 59"/>
                <a:gd name="T78" fmla="*/ 36 w 43"/>
                <a:gd name="T79" fmla="*/ 4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3" h="59">
                  <a:moveTo>
                    <a:pt x="19" y="56"/>
                  </a:moveTo>
                  <a:cubicBezTo>
                    <a:pt x="18" y="56"/>
                    <a:pt x="17" y="56"/>
                    <a:pt x="16" y="56"/>
                  </a:cubicBezTo>
                  <a:cubicBezTo>
                    <a:pt x="16" y="54"/>
                    <a:pt x="17" y="52"/>
                    <a:pt x="18" y="51"/>
                  </a:cubicBezTo>
                  <a:cubicBezTo>
                    <a:pt x="19" y="51"/>
                    <a:pt x="20" y="51"/>
                    <a:pt x="21" y="51"/>
                  </a:cubicBezTo>
                  <a:cubicBezTo>
                    <a:pt x="22" y="51"/>
                    <a:pt x="22" y="51"/>
                    <a:pt x="22" y="51"/>
                  </a:cubicBezTo>
                  <a:cubicBezTo>
                    <a:pt x="21" y="52"/>
                    <a:pt x="20" y="54"/>
                    <a:pt x="20" y="56"/>
                  </a:cubicBezTo>
                  <a:cubicBezTo>
                    <a:pt x="19" y="56"/>
                    <a:pt x="19" y="56"/>
                    <a:pt x="19" y="56"/>
                  </a:cubicBezTo>
                  <a:moveTo>
                    <a:pt x="23" y="55"/>
                  </a:moveTo>
                  <a:cubicBezTo>
                    <a:pt x="23" y="54"/>
                    <a:pt x="24" y="53"/>
                    <a:pt x="24" y="51"/>
                  </a:cubicBezTo>
                  <a:cubicBezTo>
                    <a:pt x="25" y="50"/>
                    <a:pt x="25" y="50"/>
                    <a:pt x="25" y="50"/>
                  </a:cubicBezTo>
                  <a:cubicBezTo>
                    <a:pt x="25" y="50"/>
                    <a:pt x="26" y="50"/>
                    <a:pt x="26" y="50"/>
                  </a:cubicBezTo>
                  <a:cubicBezTo>
                    <a:pt x="27" y="50"/>
                    <a:pt x="27" y="50"/>
                    <a:pt x="27" y="50"/>
                  </a:cubicBezTo>
                  <a:cubicBezTo>
                    <a:pt x="27" y="51"/>
                    <a:pt x="26" y="53"/>
                    <a:pt x="26" y="54"/>
                  </a:cubicBezTo>
                  <a:cubicBezTo>
                    <a:pt x="26" y="55"/>
                    <a:pt x="26" y="55"/>
                    <a:pt x="26" y="55"/>
                  </a:cubicBezTo>
                  <a:cubicBezTo>
                    <a:pt x="25" y="55"/>
                    <a:pt x="25" y="55"/>
                    <a:pt x="25" y="55"/>
                  </a:cubicBezTo>
                  <a:cubicBezTo>
                    <a:pt x="25" y="55"/>
                    <a:pt x="24" y="55"/>
                    <a:pt x="23" y="55"/>
                  </a:cubicBezTo>
                  <a:moveTo>
                    <a:pt x="13" y="55"/>
                  </a:moveTo>
                  <a:cubicBezTo>
                    <a:pt x="12" y="55"/>
                    <a:pt x="12" y="54"/>
                    <a:pt x="11" y="54"/>
                  </a:cubicBezTo>
                  <a:cubicBezTo>
                    <a:pt x="11" y="53"/>
                    <a:pt x="11" y="53"/>
                    <a:pt x="11" y="53"/>
                  </a:cubicBezTo>
                  <a:cubicBezTo>
                    <a:pt x="12" y="52"/>
                    <a:pt x="12" y="51"/>
                    <a:pt x="13" y="49"/>
                  </a:cubicBezTo>
                  <a:cubicBezTo>
                    <a:pt x="14" y="50"/>
                    <a:pt x="14" y="50"/>
                    <a:pt x="15" y="50"/>
                  </a:cubicBezTo>
                  <a:cubicBezTo>
                    <a:pt x="14" y="52"/>
                    <a:pt x="13" y="53"/>
                    <a:pt x="13" y="55"/>
                  </a:cubicBezTo>
                  <a:moveTo>
                    <a:pt x="9" y="53"/>
                  </a:moveTo>
                  <a:cubicBezTo>
                    <a:pt x="8" y="52"/>
                    <a:pt x="8" y="52"/>
                    <a:pt x="7" y="51"/>
                  </a:cubicBezTo>
                  <a:cubicBezTo>
                    <a:pt x="8" y="50"/>
                    <a:pt x="8" y="48"/>
                    <a:pt x="9" y="47"/>
                  </a:cubicBezTo>
                  <a:cubicBezTo>
                    <a:pt x="9" y="47"/>
                    <a:pt x="10" y="48"/>
                    <a:pt x="11" y="48"/>
                  </a:cubicBezTo>
                  <a:cubicBezTo>
                    <a:pt x="10" y="50"/>
                    <a:pt x="9" y="51"/>
                    <a:pt x="9" y="53"/>
                  </a:cubicBezTo>
                  <a:moveTo>
                    <a:pt x="29" y="53"/>
                  </a:moveTo>
                  <a:cubicBezTo>
                    <a:pt x="30" y="51"/>
                    <a:pt x="30" y="50"/>
                    <a:pt x="31" y="48"/>
                  </a:cubicBezTo>
                  <a:cubicBezTo>
                    <a:pt x="32" y="47"/>
                    <a:pt x="32" y="47"/>
                    <a:pt x="33" y="46"/>
                  </a:cubicBezTo>
                  <a:cubicBezTo>
                    <a:pt x="33" y="48"/>
                    <a:pt x="32" y="49"/>
                    <a:pt x="32" y="50"/>
                  </a:cubicBezTo>
                  <a:cubicBezTo>
                    <a:pt x="32" y="51"/>
                    <a:pt x="32" y="51"/>
                    <a:pt x="32" y="51"/>
                  </a:cubicBezTo>
                  <a:cubicBezTo>
                    <a:pt x="31" y="52"/>
                    <a:pt x="30" y="52"/>
                    <a:pt x="29" y="53"/>
                  </a:cubicBezTo>
                  <a:moveTo>
                    <a:pt x="5" y="48"/>
                  </a:moveTo>
                  <a:cubicBezTo>
                    <a:pt x="5" y="48"/>
                    <a:pt x="5" y="48"/>
                    <a:pt x="5" y="47"/>
                  </a:cubicBezTo>
                  <a:cubicBezTo>
                    <a:pt x="5" y="46"/>
                    <a:pt x="5" y="45"/>
                    <a:pt x="6" y="44"/>
                  </a:cubicBezTo>
                  <a:cubicBezTo>
                    <a:pt x="6" y="45"/>
                    <a:pt x="6" y="45"/>
                    <a:pt x="6" y="45"/>
                  </a:cubicBezTo>
                  <a:cubicBezTo>
                    <a:pt x="6" y="46"/>
                    <a:pt x="6" y="47"/>
                    <a:pt x="5" y="48"/>
                  </a:cubicBezTo>
                  <a:moveTo>
                    <a:pt x="36" y="46"/>
                  </a:moveTo>
                  <a:cubicBezTo>
                    <a:pt x="36" y="45"/>
                    <a:pt x="36" y="44"/>
                    <a:pt x="37" y="43"/>
                  </a:cubicBezTo>
                  <a:cubicBezTo>
                    <a:pt x="37" y="42"/>
                    <a:pt x="37" y="41"/>
                    <a:pt x="38" y="41"/>
                  </a:cubicBezTo>
                  <a:cubicBezTo>
                    <a:pt x="38" y="41"/>
                    <a:pt x="38" y="42"/>
                    <a:pt x="37" y="43"/>
                  </a:cubicBezTo>
                  <a:cubicBezTo>
                    <a:pt x="37" y="44"/>
                    <a:pt x="36" y="45"/>
                    <a:pt x="36" y="46"/>
                  </a:cubicBezTo>
                  <a:moveTo>
                    <a:pt x="3" y="41"/>
                  </a:moveTo>
                  <a:cubicBezTo>
                    <a:pt x="3" y="41"/>
                    <a:pt x="3" y="41"/>
                    <a:pt x="3" y="41"/>
                  </a:cubicBezTo>
                  <a:cubicBezTo>
                    <a:pt x="3" y="41"/>
                    <a:pt x="3" y="41"/>
                    <a:pt x="3" y="41"/>
                  </a:cubicBezTo>
                  <a:cubicBezTo>
                    <a:pt x="3" y="41"/>
                    <a:pt x="3" y="41"/>
                    <a:pt x="3" y="41"/>
                  </a:cubicBezTo>
                  <a:moveTo>
                    <a:pt x="21" y="47"/>
                  </a:moveTo>
                  <a:cubicBezTo>
                    <a:pt x="16" y="47"/>
                    <a:pt x="12" y="46"/>
                    <a:pt x="9" y="43"/>
                  </a:cubicBezTo>
                  <a:cubicBezTo>
                    <a:pt x="6" y="39"/>
                    <a:pt x="4" y="35"/>
                    <a:pt x="4" y="29"/>
                  </a:cubicBezTo>
                  <a:cubicBezTo>
                    <a:pt x="4" y="26"/>
                    <a:pt x="5" y="23"/>
                    <a:pt x="6" y="20"/>
                  </a:cubicBezTo>
                  <a:cubicBezTo>
                    <a:pt x="8" y="14"/>
                    <a:pt x="12" y="8"/>
                    <a:pt x="17" y="5"/>
                  </a:cubicBezTo>
                  <a:cubicBezTo>
                    <a:pt x="19" y="4"/>
                    <a:pt x="22" y="3"/>
                    <a:pt x="25" y="3"/>
                  </a:cubicBezTo>
                  <a:cubicBezTo>
                    <a:pt x="25" y="3"/>
                    <a:pt x="25" y="3"/>
                    <a:pt x="25" y="3"/>
                  </a:cubicBezTo>
                  <a:cubicBezTo>
                    <a:pt x="28" y="3"/>
                    <a:pt x="31" y="4"/>
                    <a:pt x="33" y="6"/>
                  </a:cubicBezTo>
                  <a:cubicBezTo>
                    <a:pt x="35" y="8"/>
                    <a:pt x="36" y="9"/>
                    <a:pt x="36" y="11"/>
                  </a:cubicBezTo>
                  <a:cubicBezTo>
                    <a:pt x="38" y="10"/>
                    <a:pt x="38" y="10"/>
                    <a:pt x="38" y="10"/>
                  </a:cubicBezTo>
                  <a:cubicBezTo>
                    <a:pt x="36" y="11"/>
                    <a:pt x="36" y="11"/>
                    <a:pt x="36" y="11"/>
                  </a:cubicBezTo>
                  <a:cubicBezTo>
                    <a:pt x="38" y="15"/>
                    <a:pt x="39" y="19"/>
                    <a:pt x="39" y="24"/>
                  </a:cubicBezTo>
                  <a:cubicBezTo>
                    <a:pt x="39" y="27"/>
                    <a:pt x="39" y="31"/>
                    <a:pt x="37" y="34"/>
                  </a:cubicBezTo>
                  <a:cubicBezTo>
                    <a:pt x="35" y="40"/>
                    <a:pt x="31" y="45"/>
                    <a:pt x="25" y="47"/>
                  </a:cubicBezTo>
                  <a:cubicBezTo>
                    <a:pt x="24" y="47"/>
                    <a:pt x="22" y="47"/>
                    <a:pt x="21" y="47"/>
                  </a:cubicBezTo>
                  <a:cubicBezTo>
                    <a:pt x="21" y="47"/>
                    <a:pt x="21" y="47"/>
                    <a:pt x="21" y="47"/>
                  </a:cubicBezTo>
                  <a:moveTo>
                    <a:pt x="25" y="0"/>
                  </a:moveTo>
                  <a:cubicBezTo>
                    <a:pt x="21" y="0"/>
                    <a:pt x="18" y="0"/>
                    <a:pt x="15" y="2"/>
                  </a:cubicBezTo>
                  <a:cubicBezTo>
                    <a:pt x="9" y="6"/>
                    <a:pt x="5" y="12"/>
                    <a:pt x="3" y="18"/>
                  </a:cubicBezTo>
                  <a:cubicBezTo>
                    <a:pt x="2" y="22"/>
                    <a:pt x="1" y="25"/>
                    <a:pt x="1" y="28"/>
                  </a:cubicBezTo>
                  <a:cubicBezTo>
                    <a:pt x="1" y="29"/>
                    <a:pt x="1" y="29"/>
                    <a:pt x="1" y="29"/>
                  </a:cubicBezTo>
                  <a:cubicBezTo>
                    <a:pt x="0" y="32"/>
                    <a:pt x="0" y="36"/>
                    <a:pt x="0" y="40"/>
                  </a:cubicBezTo>
                  <a:cubicBezTo>
                    <a:pt x="0" y="44"/>
                    <a:pt x="1" y="49"/>
                    <a:pt x="3" y="52"/>
                  </a:cubicBezTo>
                  <a:cubicBezTo>
                    <a:pt x="8" y="58"/>
                    <a:pt x="14" y="59"/>
                    <a:pt x="19" y="59"/>
                  </a:cubicBezTo>
                  <a:cubicBezTo>
                    <a:pt x="19" y="59"/>
                    <a:pt x="19" y="59"/>
                    <a:pt x="19" y="59"/>
                  </a:cubicBezTo>
                  <a:cubicBezTo>
                    <a:pt x="20" y="59"/>
                    <a:pt x="20" y="59"/>
                    <a:pt x="20" y="59"/>
                  </a:cubicBezTo>
                  <a:cubicBezTo>
                    <a:pt x="21" y="59"/>
                    <a:pt x="21" y="59"/>
                    <a:pt x="21" y="59"/>
                  </a:cubicBezTo>
                  <a:cubicBezTo>
                    <a:pt x="23" y="59"/>
                    <a:pt x="25" y="59"/>
                    <a:pt x="26" y="58"/>
                  </a:cubicBezTo>
                  <a:cubicBezTo>
                    <a:pt x="33" y="56"/>
                    <a:pt x="38" y="50"/>
                    <a:pt x="41" y="44"/>
                  </a:cubicBezTo>
                  <a:cubicBezTo>
                    <a:pt x="43" y="39"/>
                    <a:pt x="43" y="31"/>
                    <a:pt x="43" y="23"/>
                  </a:cubicBezTo>
                  <a:cubicBezTo>
                    <a:pt x="43" y="22"/>
                    <a:pt x="43" y="22"/>
                    <a:pt x="43" y="22"/>
                  </a:cubicBezTo>
                  <a:cubicBezTo>
                    <a:pt x="43" y="17"/>
                    <a:pt x="42" y="13"/>
                    <a:pt x="40" y="9"/>
                  </a:cubicBezTo>
                  <a:cubicBezTo>
                    <a:pt x="39" y="7"/>
                    <a:pt x="38" y="5"/>
                    <a:pt x="36" y="4"/>
                  </a:cubicBezTo>
                  <a:cubicBezTo>
                    <a:pt x="33" y="1"/>
                    <a:pt x="29" y="0"/>
                    <a:pt x="25"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34" name="Freeform 766"/>
            <p:cNvSpPr>
              <a:spLocks noEditPoints="1"/>
            </p:cNvSpPr>
            <p:nvPr/>
          </p:nvSpPr>
          <p:spPr bwMode="auto">
            <a:xfrm>
              <a:off x="4740" y="1079"/>
              <a:ext cx="177" cy="276"/>
            </a:xfrm>
            <a:custGeom>
              <a:avLst/>
              <a:gdLst>
                <a:gd name="T0" fmla="*/ 13 w 75"/>
                <a:gd name="T1" fmla="*/ 109 h 117"/>
                <a:gd name="T2" fmla="*/ 13 w 75"/>
                <a:gd name="T3" fmla="*/ 108 h 117"/>
                <a:gd name="T4" fmla="*/ 14 w 75"/>
                <a:gd name="T5" fmla="*/ 111 h 117"/>
                <a:gd name="T6" fmla="*/ 8 w 75"/>
                <a:gd name="T7" fmla="*/ 106 h 117"/>
                <a:gd name="T8" fmla="*/ 13 w 75"/>
                <a:gd name="T9" fmla="*/ 100 h 117"/>
                <a:gd name="T10" fmla="*/ 6 w 75"/>
                <a:gd name="T11" fmla="*/ 104 h 117"/>
                <a:gd name="T12" fmla="*/ 5 w 75"/>
                <a:gd name="T13" fmla="*/ 103 h 117"/>
                <a:gd name="T14" fmla="*/ 9 w 75"/>
                <a:gd name="T15" fmla="*/ 97 h 117"/>
                <a:gd name="T16" fmla="*/ 4 w 75"/>
                <a:gd name="T17" fmla="*/ 97 h 117"/>
                <a:gd name="T18" fmla="*/ 4 w 75"/>
                <a:gd name="T19" fmla="*/ 93 h 117"/>
                <a:gd name="T20" fmla="*/ 4 w 75"/>
                <a:gd name="T21" fmla="*/ 97 h 117"/>
                <a:gd name="T22" fmla="*/ 18 w 75"/>
                <a:gd name="T23" fmla="*/ 102 h 117"/>
                <a:gd name="T24" fmla="*/ 71 w 75"/>
                <a:gd name="T25" fmla="*/ 21 h 117"/>
                <a:gd name="T26" fmla="*/ 18 w 75"/>
                <a:gd name="T27" fmla="*/ 110 h 117"/>
                <a:gd name="T28" fmla="*/ 5 w 75"/>
                <a:gd name="T29" fmla="*/ 89 h 117"/>
                <a:gd name="T30" fmla="*/ 61 w 75"/>
                <a:gd name="T31" fmla="*/ 4 h 117"/>
                <a:gd name="T32" fmla="*/ 71 w 75"/>
                <a:gd name="T33" fmla="*/ 10 h 117"/>
                <a:gd name="T34" fmla="*/ 60 w 75"/>
                <a:gd name="T35" fmla="*/ 0 h 117"/>
                <a:gd name="T36" fmla="*/ 30 w 75"/>
                <a:gd name="T37" fmla="*/ 46 h 117"/>
                <a:gd name="T38" fmla="*/ 1 w 75"/>
                <a:gd name="T39" fmla="*/ 88 h 117"/>
                <a:gd name="T40" fmla="*/ 1 w 75"/>
                <a:gd name="T41" fmla="*/ 88 h 117"/>
                <a:gd name="T42" fmla="*/ 0 w 75"/>
                <a:gd name="T43" fmla="*/ 89 h 117"/>
                <a:gd name="T44" fmla="*/ 1 w 75"/>
                <a:gd name="T45" fmla="*/ 95 h 117"/>
                <a:gd name="T46" fmla="*/ 1 w 75"/>
                <a:gd name="T47" fmla="*/ 104 h 117"/>
                <a:gd name="T48" fmla="*/ 2 w 75"/>
                <a:gd name="T49" fmla="*/ 106 h 117"/>
                <a:gd name="T50" fmla="*/ 15 w 75"/>
                <a:gd name="T51" fmla="*/ 117 h 117"/>
                <a:gd name="T52" fmla="*/ 16 w 75"/>
                <a:gd name="T53" fmla="*/ 117 h 117"/>
                <a:gd name="T54" fmla="*/ 16 w 75"/>
                <a:gd name="T55" fmla="*/ 117 h 117"/>
                <a:gd name="T56" fmla="*/ 17 w 75"/>
                <a:gd name="T57" fmla="*/ 117 h 117"/>
                <a:gd name="T58" fmla="*/ 18 w 75"/>
                <a:gd name="T59" fmla="*/ 117 h 117"/>
                <a:gd name="T60" fmla="*/ 18 w 75"/>
                <a:gd name="T61" fmla="*/ 117 h 117"/>
                <a:gd name="T62" fmla="*/ 75 w 75"/>
                <a:gd name="T63" fmla="*/ 25 h 117"/>
                <a:gd name="T64" fmla="*/ 75 w 75"/>
                <a:gd name="T65" fmla="*/ 21 h 117"/>
                <a:gd name="T66" fmla="*/ 75 w 75"/>
                <a:gd name="T67" fmla="*/ 10 h 117"/>
                <a:gd name="T68" fmla="*/ 75 w 75"/>
                <a:gd name="T69" fmla="*/ 9 h 117"/>
                <a:gd name="T70" fmla="*/ 74 w 75"/>
                <a:gd name="T71" fmla="*/ 9 h 117"/>
                <a:gd name="T72" fmla="*/ 74 w 75"/>
                <a:gd name="T73" fmla="*/ 8 h 117"/>
                <a:gd name="T74" fmla="*/ 60 w 75"/>
                <a:gd name="T75"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5" h="117">
                  <a:moveTo>
                    <a:pt x="14" y="111"/>
                  </a:moveTo>
                  <a:cubicBezTo>
                    <a:pt x="14" y="111"/>
                    <a:pt x="13" y="110"/>
                    <a:pt x="13" y="109"/>
                  </a:cubicBezTo>
                  <a:cubicBezTo>
                    <a:pt x="13" y="109"/>
                    <a:pt x="13" y="109"/>
                    <a:pt x="13" y="109"/>
                  </a:cubicBezTo>
                  <a:cubicBezTo>
                    <a:pt x="13" y="109"/>
                    <a:pt x="13" y="109"/>
                    <a:pt x="13" y="108"/>
                  </a:cubicBezTo>
                  <a:cubicBezTo>
                    <a:pt x="13" y="107"/>
                    <a:pt x="14" y="105"/>
                    <a:pt x="15" y="103"/>
                  </a:cubicBezTo>
                  <a:cubicBezTo>
                    <a:pt x="15" y="106"/>
                    <a:pt x="14" y="108"/>
                    <a:pt x="14" y="111"/>
                  </a:cubicBezTo>
                  <a:moveTo>
                    <a:pt x="10" y="107"/>
                  </a:moveTo>
                  <a:cubicBezTo>
                    <a:pt x="10" y="107"/>
                    <a:pt x="9" y="106"/>
                    <a:pt x="8" y="106"/>
                  </a:cubicBezTo>
                  <a:cubicBezTo>
                    <a:pt x="9" y="103"/>
                    <a:pt x="10" y="101"/>
                    <a:pt x="11" y="99"/>
                  </a:cubicBezTo>
                  <a:cubicBezTo>
                    <a:pt x="12" y="99"/>
                    <a:pt x="12" y="100"/>
                    <a:pt x="13" y="100"/>
                  </a:cubicBezTo>
                  <a:cubicBezTo>
                    <a:pt x="12" y="103"/>
                    <a:pt x="11" y="105"/>
                    <a:pt x="10" y="107"/>
                  </a:cubicBezTo>
                  <a:moveTo>
                    <a:pt x="6" y="104"/>
                  </a:moveTo>
                  <a:cubicBezTo>
                    <a:pt x="5" y="104"/>
                    <a:pt x="5" y="103"/>
                    <a:pt x="5" y="103"/>
                  </a:cubicBezTo>
                  <a:cubicBezTo>
                    <a:pt x="5" y="103"/>
                    <a:pt x="5" y="103"/>
                    <a:pt x="5" y="103"/>
                  </a:cubicBezTo>
                  <a:cubicBezTo>
                    <a:pt x="6" y="100"/>
                    <a:pt x="7" y="98"/>
                    <a:pt x="8" y="96"/>
                  </a:cubicBezTo>
                  <a:cubicBezTo>
                    <a:pt x="8" y="96"/>
                    <a:pt x="9" y="97"/>
                    <a:pt x="9" y="97"/>
                  </a:cubicBezTo>
                  <a:cubicBezTo>
                    <a:pt x="8" y="99"/>
                    <a:pt x="7" y="102"/>
                    <a:pt x="6" y="104"/>
                  </a:cubicBezTo>
                  <a:moveTo>
                    <a:pt x="4" y="97"/>
                  </a:moveTo>
                  <a:cubicBezTo>
                    <a:pt x="4" y="96"/>
                    <a:pt x="4" y="96"/>
                    <a:pt x="4" y="95"/>
                  </a:cubicBezTo>
                  <a:cubicBezTo>
                    <a:pt x="4" y="94"/>
                    <a:pt x="4" y="94"/>
                    <a:pt x="4" y="93"/>
                  </a:cubicBezTo>
                  <a:cubicBezTo>
                    <a:pt x="5" y="93"/>
                    <a:pt x="5" y="94"/>
                    <a:pt x="6" y="94"/>
                  </a:cubicBezTo>
                  <a:cubicBezTo>
                    <a:pt x="5" y="95"/>
                    <a:pt x="5" y="96"/>
                    <a:pt x="4" y="97"/>
                  </a:cubicBezTo>
                  <a:moveTo>
                    <a:pt x="18" y="110"/>
                  </a:moveTo>
                  <a:cubicBezTo>
                    <a:pt x="18" y="107"/>
                    <a:pt x="18" y="104"/>
                    <a:pt x="18" y="102"/>
                  </a:cubicBezTo>
                  <a:cubicBezTo>
                    <a:pt x="36" y="75"/>
                    <a:pt x="55" y="44"/>
                    <a:pt x="71" y="16"/>
                  </a:cubicBezTo>
                  <a:cubicBezTo>
                    <a:pt x="71" y="18"/>
                    <a:pt x="71" y="19"/>
                    <a:pt x="71" y="21"/>
                  </a:cubicBezTo>
                  <a:cubicBezTo>
                    <a:pt x="71" y="22"/>
                    <a:pt x="71" y="23"/>
                    <a:pt x="71" y="24"/>
                  </a:cubicBezTo>
                  <a:cubicBezTo>
                    <a:pt x="55" y="51"/>
                    <a:pt x="36" y="82"/>
                    <a:pt x="18" y="110"/>
                  </a:cubicBezTo>
                  <a:moveTo>
                    <a:pt x="16" y="98"/>
                  </a:moveTo>
                  <a:cubicBezTo>
                    <a:pt x="13" y="95"/>
                    <a:pt x="9" y="92"/>
                    <a:pt x="5" y="89"/>
                  </a:cubicBezTo>
                  <a:cubicBezTo>
                    <a:pt x="16" y="76"/>
                    <a:pt x="25" y="62"/>
                    <a:pt x="33" y="48"/>
                  </a:cubicBezTo>
                  <a:cubicBezTo>
                    <a:pt x="42" y="34"/>
                    <a:pt x="52" y="19"/>
                    <a:pt x="61" y="4"/>
                  </a:cubicBezTo>
                  <a:cubicBezTo>
                    <a:pt x="63" y="5"/>
                    <a:pt x="64" y="5"/>
                    <a:pt x="65" y="6"/>
                  </a:cubicBezTo>
                  <a:cubicBezTo>
                    <a:pt x="67" y="7"/>
                    <a:pt x="68" y="9"/>
                    <a:pt x="71" y="10"/>
                  </a:cubicBezTo>
                  <a:cubicBezTo>
                    <a:pt x="54" y="39"/>
                    <a:pt x="34" y="71"/>
                    <a:pt x="16" y="98"/>
                  </a:cubicBezTo>
                  <a:moveTo>
                    <a:pt x="60" y="0"/>
                  </a:moveTo>
                  <a:cubicBezTo>
                    <a:pt x="59" y="0"/>
                    <a:pt x="59" y="1"/>
                    <a:pt x="58" y="1"/>
                  </a:cubicBezTo>
                  <a:cubicBezTo>
                    <a:pt x="49" y="16"/>
                    <a:pt x="40" y="31"/>
                    <a:pt x="30" y="46"/>
                  </a:cubicBezTo>
                  <a:cubicBezTo>
                    <a:pt x="21" y="61"/>
                    <a:pt x="12" y="75"/>
                    <a:pt x="1" y="87"/>
                  </a:cubicBezTo>
                  <a:cubicBezTo>
                    <a:pt x="1" y="88"/>
                    <a:pt x="1" y="88"/>
                    <a:pt x="1" y="88"/>
                  </a:cubicBezTo>
                  <a:cubicBezTo>
                    <a:pt x="1" y="88"/>
                    <a:pt x="1" y="88"/>
                    <a:pt x="1" y="88"/>
                  </a:cubicBezTo>
                  <a:cubicBezTo>
                    <a:pt x="1" y="88"/>
                    <a:pt x="1" y="88"/>
                    <a:pt x="1" y="88"/>
                  </a:cubicBezTo>
                  <a:cubicBezTo>
                    <a:pt x="1" y="88"/>
                    <a:pt x="1" y="88"/>
                    <a:pt x="1" y="88"/>
                  </a:cubicBezTo>
                  <a:cubicBezTo>
                    <a:pt x="0" y="89"/>
                    <a:pt x="0" y="89"/>
                    <a:pt x="0" y="89"/>
                  </a:cubicBezTo>
                  <a:cubicBezTo>
                    <a:pt x="0" y="89"/>
                    <a:pt x="0" y="89"/>
                    <a:pt x="0" y="89"/>
                  </a:cubicBezTo>
                  <a:cubicBezTo>
                    <a:pt x="1" y="91"/>
                    <a:pt x="1" y="93"/>
                    <a:pt x="1" y="95"/>
                  </a:cubicBezTo>
                  <a:cubicBezTo>
                    <a:pt x="1" y="97"/>
                    <a:pt x="1" y="99"/>
                    <a:pt x="0" y="103"/>
                  </a:cubicBezTo>
                  <a:cubicBezTo>
                    <a:pt x="0" y="104"/>
                    <a:pt x="1" y="104"/>
                    <a:pt x="1" y="104"/>
                  </a:cubicBezTo>
                  <a:cubicBezTo>
                    <a:pt x="1" y="105"/>
                    <a:pt x="1" y="105"/>
                    <a:pt x="1" y="106"/>
                  </a:cubicBezTo>
                  <a:cubicBezTo>
                    <a:pt x="2" y="106"/>
                    <a:pt x="2" y="106"/>
                    <a:pt x="2" y="106"/>
                  </a:cubicBezTo>
                  <a:cubicBezTo>
                    <a:pt x="7" y="109"/>
                    <a:pt x="11" y="113"/>
                    <a:pt x="15" y="117"/>
                  </a:cubicBezTo>
                  <a:cubicBezTo>
                    <a:pt x="15" y="117"/>
                    <a:pt x="15" y="117"/>
                    <a:pt x="15" y="117"/>
                  </a:cubicBezTo>
                  <a:cubicBezTo>
                    <a:pt x="15" y="117"/>
                    <a:pt x="15" y="117"/>
                    <a:pt x="15" y="117"/>
                  </a:cubicBezTo>
                  <a:cubicBezTo>
                    <a:pt x="16" y="117"/>
                    <a:pt x="16" y="117"/>
                    <a:pt x="16" y="117"/>
                  </a:cubicBezTo>
                  <a:cubicBezTo>
                    <a:pt x="16" y="117"/>
                    <a:pt x="16" y="117"/>
                    <a:pt x="16" y="117"/>
                  </a:cubicBezTo>
                  <a:cubicBezTo>
                    <a:pt x="16" y="117"/>
                    <a:pt x="16" y="117"/>
                    <a:pt x="16" y="117"/>
                  </a:cubicBezTo>
                  <a:cubicBezTo>
                    <a:pt x="17" y="117"/>
                    <a:pt x="17" y="117"/>
                    <a:pt x="17" y="117"/>
                  </a:cubicBezTo>
                  <a:cubicBezTo>
                    <a:pt x="17" y="117"/>
                    <a:pt x="17" y="117"/>
                    <a:pt x="17" y="117"/>
                  </a:cubicBezTo>
                  <a:cubicBezTo>
                    <a:pt x="17" y="117"/>
                    <a:pt x="17" y="117"/>
                    <a:pt x="17" y="117"/>
                  </a:cubicBezTo>
                  <a:cubicBezTo>
                    <a:pt x="18" y="117"/>
                    <a:pt x="18" y="117"/>
                    <a:pt x="18" y="117"/>
                  </a:cubicBezTo>
                  <a:cubicBezTo>
                    <a:pt x="18" y="117"/>
                    <a:pt x="18" y="117"/>
                    <a:pt x="18" y="117"/>
                  </a:cubicBezTo>
                  <a:cubicBezTo>
                    <a:pt x="18" y="117"/>
                    <a:pt x="18" y="117"/>
                    <a:pt x="18" y="117"/>
                  </a:cubicBezTo>
                  <a:cubicBezTo>
                    <a:pt x="18" y="116"/>
                    <a:pt x="18" y="116"/>
                    <a:pt x="18" y="116"/>
                  </a:cubicBezTo>
                  <a:cubicBezTo>
                    <a:pt x="36" y="88"/>
                    <a:pt x="58" y="55"/>
                    <a:pt x="75" y="25"/>
                  </a:cubicBezTo>
                  <a:cubicBezTo>
                    <a:pt x="75" y="25"/>
                    <a:pt x="75" y="24"/>
                    <a:pt x="75" y="24"/>
                  </a:cubicBezTo>
                  <a:cubicBezTo>
                    <a:pt x="75" y="23"/>
                    <a:pt x="75" y="22"/>
                    <a:pt x="75" y="21"/>
                  </a:cubicBezTo>
                  <a:cubicBezTo>
                    <a:pt x="75" y="19"/>
                    <a:pt x="75" y="17"/>
                    <a:pt x="75" y="13"/>
                  </a:cubicBezTo>
                  <a:cubicBezTo>
                    <a:pt x="75" y="12"/>
                    <a:pt x="75" y="11"/>
                    <a:pt x="75" y="10"/>
                  </a:cubicBezTo>
                  <a:cubicBezTo>
                    <a:pt x="75" y="9"/>
                    <a:pt x="75" y="9"/>
                    <a:pt x="75" y="9"/>
                  </a:cubicBezTo>
                  <a:cubicBezTo>
                    <a:pt x="75" y="9"/>
                    <a:pt x="75" y="9"/>
                    <a:pt x="75" y="9"/>
                  </a:cubicBezTo>
                  <a:cubicBezTo>
                    <a:pt x="75" y="9"/>
                    <a:pt x="75" y="9"/>
                    <a:pt x="75" y="9"/>
                  </a:cubicBezTo>
                  <a:cubicBezTo>
                    <a:pt x="74" y="9"/>
                    <a:pt x="74" y="9"/>
                    <a:pt x="74" y="9"/>
                  </a:cubicBezTo>
                  <a:cubicBezTo>
                    <a:pt x="74" y="8"/>
                    <a:pt x="74" y="8"/>
                    <a:pt x="74" y="8"/>
                  </a:cubicBezTo>
                  <a:cubicBezTo>
                    <a:pt x="74" y="8"/>
                    <a:pt x="74" y="8"/>
                    <a:pt x="74" y="8"/>
                  </a:cubicBezTo>
                  <a:cubicBezTo>
                    <a:pt x="71" y="6"/>
                    <a:pt x="69" y="5"/>
                    <a:pt x="67" y="4"/>
                  </a:cubicBezTo>
                  <a:cubicBezTo>
                    <a:pt x="65" y="2"/>
                    <a:pt x="63" y="1"/>
                    <a:pt x="60" y="0"/>
                  </a:cubicBezTo>
                  <a:cubicBezTo>
                    <a:pt x="60" y="0"/>
                    <a:pt x="60" y="0"/>
                    <a:pt x="60"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35" name="Freeform 767"/>
            <p:cNvSpPr>
              <a:spLocks noEditPoints="1"/>
            </p:cNvSpPr>
            <p:nvPr/>
          </p:nvSpPr>
          <p:spPr bwMode="auto">
            <a:xfrm>
              <a:off x="5213" y="3119"/>
              <a:ext cx="339" cy="440"/>
            </a:xfrm>
            <a:custGeom>
              <a:avLst/>
              <a:gdLst>
                <a:gd name="T0" fmla="*/ 68 w 143"/>
                <a:gd name="T1" fmla="*/ 164 h 186"/>
                <a:gd name="T2" fmla="*/ 55 w 143"/>
                <a:gd name="T3" fmla="*/ 181 h 186"/>
                <a:gd name="T4" fmla="*/ 66 w 143"/>
                <a:gd name="T5" fmla="*/ 179 h 186"/>
                <a:gd name="T6" fmla="*/ 33 w 143"/>
                <a:gd name="T7" fmla="*/ 182 h 186"/>
                <a:gd name="T8" fmla="*/ 38 w 143"/>
                <a:gd name="T9" fmla="*/ 181 h 186"/>
                <a:gd name="T10" fmla="*/ 70 w 143"/>
                <a:gd name="T11" fmla="*/ 180 h 186"/>
                <a:gd name="T12" fmla="*/ 77 w 143"/>
                <a:gd name="T13" fmla="*/ 178 h 186"/>
                <a:gd name="T14" fmla="*/ 21 w 143"/>
                <a:gd name="T15" fmla="*/ 181 h 186"/>
                <a:gd name="T16" fmla="*/ 47 w 143"/>
                <a:gd name="T17" fmla="*/ 162 h 186"/>
                <a:gd name="T18" fmla="*/ 109 w 143"/>
                <a:gd name="T19" fmla="*/ 160 h 186"/>
                <a:gd name="T20" fmla="*/ 99 w 143"/>
                <a:gd name="T21" fmla="*/ 160 h 186"/>
                <a:gd name="T22" fmla="*/ 88 w 143"/>
                <a:gd name="T23" fmla="*/ 177 h 186"/>
                <a:gd name="T24" fmla="*/ 5 w 143"/>
                <a:gd name="T25" fmla="*/ 179 h 186"/>
                <a:gd name="T26" fmla="*/ 21 w 143"/>
                <a:gd name="T27" fmla="*/ 156 h 186"/>
                <a:gd name="T28" fmla="*/ 10 w 143"/>
                <a:gd name="T29" fmla="*/ 180 h 186"/>
                <a:gd name="T30" fmla="*/ 24 w 143"/>
                <a:gd name="T31" fmla="*/ 139 h 186"/>
                <a:gd name="T32" fmla="*/ 20 w 143"/>
                <a:gd name="T33" fmla="*/ 151 h 186"/>
                <a:gd name="T34" fmla="*/ 16 w 143"/>
                <a:gd name="T35" fmla="*/ 155 h 186"/>
                <a:gd name="T36" fmla="*/ 30 w 143"/>
                <a:gd name="T37" fmla="*/ 133 h 186"/>
                <a:gd name="T38" fmla="*/ 31 w 143"/>
                <a:gd name="T39" fmla="*/ 124 h 186"/>
                <a:gd name="T40" fmla="*/ 35 w 143"/>
                <a:gd name="T41" fmla="*/ 123 h 186"/>
                <a:gd name="T42" fmla="*/ 68 w 143"/>
                <a:gd name="T43" fmla="*/ 113 h 186"/>
                <a:gd name="T44" fmla="*/ 73 w 143"/>
                <a:gd name="T45" fmla="*/ 112 h 186"/>
                <a:gd name="T46" fmla="*/ 35 w 143"/>
                <a:gd name="T47" fmla="*/ 114 h 186"/>
                <a:gd name="T48" fmla="*/ 76 w 143"/>
                <a:gd name="T49" fmla="*/ 104 h 186"/>
                <a:gd name="T50" fmla="*/ 76 w 143"/>
                <a:gd name="T51" fmla="*/ 104 h 186"/>
                <a:gd name="T52" fmla="*/ 92 w 143"/>
                <a:gd name="T53" fmla="*/ 89 h 186"/>
                <a:gd name="T54" fmla="*/ 95 w 143"/>
                <a:gd name="T55" fmla="*/ 74 h 186"/>
                <a:gd name="T56" fmla="*/ 93 w 143"/>
                <a:gd name="T57" fmla="*/ 79 h 186"/>
                <a:gd name="T58" fmla="*/ 106 w 143"/>
                <a:gd name="T59" fmla="*/ 61 h 186"/>
                <a:gd name="T60" fmla="*/ 103 w 143"/>
                <a:gd name="T61" fmla="*/ 53 h 186"/>
                <a:gd name="T62" fmla="*/ 106 w 143"/>
                <a:gd name="T63" fmla="*/ 58 h 186"/>
                <a:gd name="T64" fmla="*/ 110 w 143"/>
                <a:gd name="T65" fmla="*/ 40 h 186"/>
                <a:gd name="T66" fmla="*/ 105 w 143"/>
                <a:gd name="T67" fmla="*/ 33 h 186"/>
                <a:gd name="T68" fmla="*/ 105 w 143"/>
                <a:gd name="T69" fmla="*/ 30 h 186"/>
                <a:gd name="T70" fmla="*/ 105 w 143"/>
                <a:gd name="T71" fmla="*/ 30 h 186"/>
                <a:gd name="T72" fmla="*/ 110 w 143"/>
                <a:gd name="T73" fmla="*/ 21 h 186"/>
                <a:gd name="T74" fmla="*/ 104 w 143"/>
                <a:gd name="T75" fmla="*/ 17 h 186"/>
                <a:gd name="T76" fmla="*/ 110 w 143"/>
                <a:gd name="T77" fmla="*/ 15 h 186"/>
                <a:gd name="T78" fmla="*/ 114 w 143"/>
                <a:gd name="T79" fmla="*/ 29 h 186"/>
                <a:gd name="T80" fmla="*/ 139 w 143"/>
                <a:gd name="T81" fmla="*/ 53 h 186"/>
                <a:gd name="T82" fmla="*/ 112 w 143"/>
                <a:gd name="T83" fmla="*/ 151 h 186"/>
                <a:gd name="T84" fmla="*/ 37 w 143"/>
                <a:gd name="T85" fmla="*/ 127 h 186"/>
                <a:gd name="T86" fmla="*/ 63 w 143"/>
                <a:gd name="T87" fmla="*/ 115 h 186"/>
                <a:gd name="T88" fmla="*/ 66 w 143"/>
                <a:gd name="T89" fmla="*/ 116 h 186"/>
                <a:gd name="T90" fmla="*/ 109 w 143"/>
                <a:gd name="T91" fmla="*/ 0 h 186"/>
                <a:gd name="T92" fmla="*/ 103 w 143"/>
                <a:gd name="T93" fmla="*/ 7 h 186"/>
                <a:gd name="T94" fmla="*/ 99 w 143"/>
                <a:gd name="T95" fmla="*/ 12 h 186"/>
                <a:gd name="T96" fmla="*/ 101 w 143"/>
                <a:gd name="T97" fmla="*/ 25 h 186"/>
                <a:gd name="T98" fmla="*/ 64 w 143"/>
                <a:gd name="T99" fmla="*/ 110 h 186"/>
                <a:gd name="T100" fmla="*/ 45 w 143"/>
                <a:gd name="T101" fmla="*/ 96 h 186"/>
                <a:gd name="T102" fmla="*/ 43 w 143"/>
                <a:gd name="T103" fmla="*/ 97 h 186"/>
                <a:gd name="T104" fmla="*/ 14 w 143"/>
                <a:gd name="T105" fmla="*/ 150 h 186"/>
                <a:gd name="T106" fmla="*/ 3 w 143"/>
                <a:gd name="T107" fmla="*/ 172 h 186"/>
                <a:gd name="T108" fmla="*/ 1 w 143"/>
                <a:gd name="T109" fmla="*/ 178 h 186"/>
                <a:gd name="T110" fmla="*/ 1 w 143"/>
                <a:gd name="T111" fmla="*/ 181 h 186"/>
                <a:gd name="T112" fmla="*/ 23 w 143"/>
                <a:gd name="T113" fmla="*/ 185 h 186"/>
                <a:gd name="T114" fmla="*/ 35 w 143"/>
                <a:gd name="T115" fmla="*/ 186 h 186"/>
                <a:gd name="T116" fmla="*/ 100 w 143"/>
                <a:gd name="T117" fmla="*/ 177 h 186"/>
                <a:gd name="T118" fmla="*/ 117 w 143"/>
                <a:gd name="T119" fmla="*/ 149 h 186"/>
                <a:gd name="T120" fmla="*/ 134 w 143"/>
                <a:gd name="T121" fmla="*/ 5 h 186"/>
                <a:gd name="T122" fmla="*/ 111 w 143"/>
                <a:gd name="T123" fmla="*/ 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43" h="186">
                  <a:moveTo>
                    <a:pt x="42" y="182"/>
                  </a:moveTo>
                  <a:cubicBezTo>
                    <a:pt x="48" y="176"/>
                    <a:pt x="53" y="170"/>
                    <a:pt x="59" y="165"/>
                  </a:cubicBezTo>
                  <a:cubicBezTo>
                    <a:pt x="60" y="164"/>
                    <a:pt x="60" y="164"/>
                    <a:pt x="60" y="163"/>
                  </a:cubicBezTo>
                  <a:cubicBezTo>
                    <a:pt x="63" y="164"/>
                    <a:pt x="65" y="164"/>
                    <a:pt x="68" y="164"/>
                  </a:cubicBezTo>
                  <a:cubicBezTo>
                    <a:pt x="63" y="169"/>
                    <a:pt x="58" y="174"/>
                    <a:pt x="52" y="179"/>
                  </a:cubicBezTo>
                  <a:cubicBezTo>
                    <a:pt x="52" y="180"/>
                    <a:pt x="52" y="180"/>
                    <a:pt x="52" y="181"/>
                  </a:cubicBezTo>
                  <a:cubicBezTo>
                    <a:pt x="49" y="181"/>
                    <a:pt x="45" y="181"/>
                    <a:pt x="42" y="182"/>
                  </a:cubicBezTo>
                  <a:moveTo>
                    <a:pt x="55" y="181"/>
                  </a:moveTo>
                  <a:cubicBezTo>
                    <a:pt x="60" y="175"/>
                    <a:pt x="66" y="170"/>
                    <a:pt x="72" y="165"/>
                  </a:cubicBezTo>
                  <a:cubicBezTo>
                    <a:pt x="72" y="164"/>
                    <a:pt x="72" y="164"/>
                    <a:pt x="72" y="164"/>
                  </a:cubicBezTo>
                  <a:cubicBezTo>
                    <a:pt x="75" y="164"/>
                    <a:pt x="78" y="164"/>
                    <a:pt x="81" y="163"/>
                  </a:cubicBezTo>
                  <a:cubicBezTo>
                    <a:pt x="76" y="169"/>
                    <a:pt x="71" y="174"/>
                    <a:pt x="66" y="179"/>
                  </a:cubicBezTo>
                  <a:cubicBezTo>
                    <a:pt x="65" y="180"/>
                    <a:pt x="65" y="180"/>
                    <a:pt x="65" y="180"/>
                  </a:cubicBezTo>
                  <a:cubicBezTo>
                    <a:pt x="62" y="180"/>
                    <a:pt x="58" y="181"/>
                    <a:pt x="55" y="181"/>
                  </a:cubicBezTo>
                  <a:moveTo>
                    <a:pt x="33" y="182"/>
                  </a:moveTo>
                  <a:cubicBezTo>
                    <a:pt x="33" y="182"/>
                    <a:pt x="33" y="182"/>
                    <a:pt x="33" y="182"/>
                  </a:cubicBezTo>
                  <a:cubicBezTo>
                    <a:pt x="31" y="182"/>
                    <a:pt x="30" y="182"/>
                    <a:pt x="29" y="182"/>
                  </a:cubicBezTo>
                  <a:cubicBezTo>
                    <a:pt x="36" y="175"/>
                    <a:pt x="44" y="169"/>
                    <a:pt x="51" y="163"/>
                  </a:cubicBezTo>
                  <a:cubicBezTo>
                    <a:pt x="53" y="163"/>
                    <a:pt x="55" y="163"/>
                    <a:pt x="57" y="163"/>
                  </a:cubicBezTo>
                  <a:cubicBezTo>
                    <a:pt x="50" y="169"/>
                    <a:pt x="44" y="175"/>
                    <a:pt x="38" y="181"/>
                  </a:cubicBezTo>
                  <a:cubicBezTo>
                    <a:pt x="38" y="181"/>
                    <a:pt x="38" y="181"/>
                    <a:pt x="37" y="181"/>
                  </a:cubicBezTo>
                  <a:cubicBezTo>
                    <a:pt x="37" y="181"/>
                    <a:pt x="37" y="181"/>
                    <a:pt x="36" y="182"/>
                  </a:cubicBezTo>
                  <a:cubicBezTo>
                    <a:pt x="35" y="182"/>
                    <a:pt x="34" y="182"/>
                    <a:pt x="33" y="182"/>
                  </a:cubicBezTo>
                  <a:moveTo>
                    <a:pt x="70" y="180"/>
                  </a:moveTo>
                  <a:cubicBezTo>
                    <a:pt x="75" y="174"/>
                    <a:pt x="80" y="169"/>
                    <a:pt x="86" y="163"/>
                  </a:cubicBezTo>
                  <a:cubicBezTo>
                    <a:pt x="86" y="163"/>
                    <a:pt x="86" y="163"/>
                    <a:pt x="86" y="163"/>
                  </a:cubicBezTo>
                  <a:cubicBezTo>
                    <a:pt x="89" y="162"/>
                    <a:pt x="91" y="162"/>
                    <a:pt x="94" y="161"/>
                  </a:cubicBezTo>
                  <a:cubicBezTo>
                    <a:pt x="88" y="167"/>
                    <a:pt x="83" y="173"/>
                    <a:pt x="77" y="178"/>
                  </a:cubicBezTo>
                  <a:cubicBezTo>
                    <a:pt x="77" y="179"/>
                    <a:pt x="77" y="179"/>
                    <a:pt x="77" y="179"/>
                  </a:cubicBezTo>
                  <a:cubicBezTo>
                    <a:pt x="74" y="179"/>
                    <a:pt x="72" y="179"/>
                    <a:pt x="70" y="180"/>
                  </a:cubicBezTo>
                  <a:moveTo>
                    <a:pt x="24" y="181"/>
                  </a:moveTo>
                  <a:cubicBezTo>
                    <a:pt x="23" y="181"/>
                    <a:pt x="22" y="181"/>
                    <a:pt x="21" y="181"/>
                  </a:cubicBezTo>
                  <a:cubicBezTo>
                    <a:pt x="19" y="181"/>
                    <a:pt x="16" y="181"/>
                    <a:pt x="14" y="181"/>
                  </a:cubicBezTo>
                  <a:cubicBezTo>
                    <a:pt x="19" y="176"/>
                    <a:pt x="32" y="166"/>
                    <a:pt x="38" y="161"/>
                  </a:cubicBezTo>
                  <a:cubicBezTo>
                    <a:pt x="39" y="160"/>
                    <a:pt x="39" y="160"/>
                    <a:pt x="39" y="160"/>
                  </a:cubicBezTo>
                  <a:cubicBezTo>
                    <a:pt x="42" y="161"/>
                    <a:pt x="45" y="162"/>
                    <a:pt x="47" y="162"/>
                  </a:cubicBezTo>
                  <a:cubicBezTo>
                    <a:pt x="40" y="169"/>
                    <a:pt x="32" y="175"/>
                    <a:pt x="24" y="181"/>
                  </a:cubicBezTo>
                  <a:moveTo>
                    <a:pt x="92" y="176"/>
                  </a:moveTo>
                  <a:cubicBezTo>
                    <a:pt x="97" y="171"/>
                    <a:pt x="102" y="166"/>
                    <a:pt x="108" y="161"/>
                  </a:cubicBezTo>
                  <a:cubicBezTo>
                    <a:pt x="108" y="160"/>
                    <a:pt x="108" y="160"/>
                    <a:pt x="109" y="160"/>
                  </a:cubicBezTo>
                  <a:cubicBezTo>
                    <a:pt x="105" y="164"/>
                    <a:pt x="102" y="169"/>
                    <a:pt x="99" y="174"/>
                  </a:cubicBezTo>
                  <a:cubicBezTo>
                    <a:pt x="97" y="174"/>
                    <a:pt x="94" y="175"/>
                    <a:pt x="92" y="176"/>
                  </a:cubicBezTo>
                  <a:moveTo>
                    <a:pt x="82" y="178"/>
                  </a:moveTo>
                  <a:cubicBezTo>
                    <a:pt x="88" y="172"/>
                    <a:pt x="94" y="166"/>
                    <a:pt x="99" y="160"/>
                  </a:cubicBezTo>
                  <a:cubicBezTo>
                    <a:pt x="102" y="159"/>
                    <a:pt x="105" y="158"/>
                    <a:pt x="107" y="157"/>
                  </a:cubicBezTo>
                  <a:cubicBezTo>
                    <a:pt x="107" y="158"/>
                    <a:pt x="106" y="158"/>
                    <a:pt x="106" y="159"/>
                  </a:cubicBezTo>
                  <a:cubicBezTo>
                    <a:pt x="100" y="164"/>
                    <a:pt x="94" y="170"/>
                    <a:pt x="88" y="175"/>
                  </a:cubicBezTo>
                  <a:cubicBezTo>
                    <a:pt x="88" y="176"/>
                    <a:pt x="88" y="176"/>
                    <a:pt x="88" y="177"/>
                  </a:cubicBezTo>
                  <a:cubicBezTo>
                    <a:pt x="86" y="177"/>
                    <a:pt x="84" y="177"/>
                    <a:pt x="82" y="178"/>
                  </a:cubicBezTo>
                  <a:moveTo>
                    <a:pt x="10" y="180"/>
                  </a:moveTo>
                  <a:cubicBezTo>
                    <a:pt x="8" y="180"/>
                    <a:pt x="7" y="179"/>
                    <a:pt x="5" y="179"/>
                  </a:cubicBezTo>
                  <a:cubicBezTo>
                    <a:pt x="5" y="179"/>
                    <a:pt x="5" y="179"/>
                    <a:pt x="5" y="179"/>
                  </a:cubicBezTo>
                  <a:cubicBezTo>
                    <a:pt x="8" y="175"/>
                    <a:pt x="10" y="172"/>
                    <a:pt x="13" y="168"/>
                  </a:cubicBezTo>
                  <a:cubicBezTo>
                    <a:pt x="15" y="163"/>
                    <a:pt x="18" y="159"/>
                    <a:pt x="20" y="156"/>
                  </a:cubicBezTo>
                  <a:cubicBezTo>
                    <a:pt x="21" y="156"/>
                    <a:pt x="21" y="156"/>
                    <a:pt x="21" y="156"/>
                  </a:cubicBezTo>
                  <a:cubicBezTo>
                    <a:pt x="21" y="156"/>
                    <a:pt x="21" y="156"/>
                    <a:pt x="21" y="156"/>
                  </a:cubicBezTo>
                  <a:cubicBezTo>
                    <a:pt x="25" y="157"/>
                    <a:pt x="30" y="159"/>
                    <a:pt x="35" y="160"/>
                  </a:cubicBezTo>
                  <a:cubicBezTo>
                    <a:pt x="31" y="163"/>
                    <a:pt x="25" y="168"/>
                    <a:pt x="20" y="172"/>
                  </a:cubicBezTo>
                  <a:cubicBezTo>
                    <a:pt x="17" y="174"/>
                    <a:pt x="14" y="176"/>
                    <a:pt x="12" y="178"/>
                  </a:cubicBezTo>
                  <a:cubicBezTo>
                    <a:pt x="12" y="179"/>
                    <a:pt x="11" y="179"/>
                    <a:pt x="10" y="180"/>
                  </a:cubicBezTo>
                  <a:cubicBezTo>
                    <a:pt x="10" y="180"/>
                    <a:pt x="10" y="180"/>
                    <a:pt x="10" y="180"/>
                  </a:cubicBezTo>
                  <a:moveTo>
                    <a:pt x="16" y="155"/>
                  </a:moveTo>
                  <a:cubicBezTo>
                    <a:pt x="18" y="151"/>
                    <a:pt x="20" y="146"/>
                    <a:pt x="23" y="141"/>
                  </a:cubicBezTo>
                  <a:cubicBezTo>
                    <a:pt x="23" y="140"/>
                    <a:pt x="24" y="139"/>
                    <a:pt x="24" y="139"/>
                  </a:cubicBezTo>
                  <a:cubicBezTo>
                    <a:pt x="25" y="138"/>
                    <a:pt x="26" y="137"/>
                    <a:pt x="28" y="136"/>
                  </a:cubicBezTo>
                  <a:cubicBezTo>
                    <a:pt x="27" y="137"/>
                    <a:pt x="27" y="138"/>
                    <a:pt x="27" y="138"/>
                  </a:cubicBezTo>
                  <a:cubicBezTo>
                    <a:pt x="25" y="142"/>
                    <a:pt x="23" y="145"/>
                    <a:pt x="21" y="148"/>
                  </a:cubicBezTo>
                  <a:cubicBezTo>
                    <a:pt x="21" y="149"/>
                    <a:pt x="20" y="150"/>
                    <a:pt x="20" y="151"/>
                  </a:cubicBezTo>
                  <a:cubicBezTo>
                    <a:pt x="19" y="152"/>
                    <a:pt x="19" y="152"/>
                    <a:pt x="19" y="152"/>
                  </a:cubicBezTo>
                  <a:cubicBezTo>
                    <a:pt x="19" y="152"/>
                    <a:pt x="19" y="152"/>
                    <a:pt x="19" y="152"/>
                  </a:cubicBezTo>
                  <a:cubicBezTo>
                    <a:pt x="19" y="152"/>
                    <a:pt x="18" y="152"/>
                    <a:pt x="18" y="153"/>
                  </a:cubicBezTo>
                  <a:cubicBezTo>
                    <a:pt x="17" y="153"/>
                    <a:pt x="17" y="154"/>
                    <a:pt x="16" y="155"/>
                  </a:cubicBezTo>
                  <a:moveTo>
                    <a:pt x="26" y="134"/>
                  </a:moveTo>
                  <a:cubicBezTo>
                    <a:pt x="27" y="132"/>
                    <a:pt x="28" y="131"/>
                    <a:pt x="29" y="129"/>
                  </a:cubicBezTo>
                  <a:cubicBezTo>
                    <a:pt x="30" y="128"/>
                    <a:pt x="31" y="127"/>
                    <a:pt x="33" y="127"/>
                  </a:cubicBezTo>
                  <a:cubicBezTo>
                    <a:pt x="32" y="129"/>
                    <a:pt x="31" y="131"/>
                    <a:pt x="30" y="133"/>
                  </a:cubicBezTo>
                  <a:cubicBezTo>
                    <a:pt x="29" y="133"/>
                    <a:pt x="29" y="133"/>
                    <a:pt x="29" y="133"/>
                  </a:cubicBezTo>
                  <a:cubicBezTo>
                    <a:pt x="29" y="133"/>
                    <a:pt x="28" y="133"/>
                    <a:pt x="28" y="133"/>
                  </a:cubicBezTo>
                  <a:cubicBezTo>
                    <a:pt x="28" y="133"/>
                    <a:pt x="27" y="133"/>
                    <a:pt x="26" y="134"/>
                  </a:cubicBezTo>
                  <a:moveTo>
                    <a:pt x="31" y="124"/>
                  </a:moveTo>
                  <a:cubicBezTo>
                    <a:pt x="31" y="124"/>
                    <a:pt x="31" y="124"/>
                    <a:pt x="31" y="124"/>
                  </a:cubicBezTo>
                  <a:cubicBezTo>
                    <a:pt x="32" y="122"/>
                    <a:pt x="33" y="120"/>
                    <a:pt x="33" y="118"/>
                  </a:cubicBezTo>
                  <a:cubicBezTo>
                    <a:pt x="35" y="118"/>
                    <a:pt x="36" y="117"/>
                    <a:pt x="38" y="116"/>
                  </a:cubicBezTo>
                  <a:cubicBezTo>
                    <a:pt x="37" y="118"/>
                    <a:pt x="36" y="120"/>
                    <a:pt x="35" y="123"/>
                  </a:cubicBezTo>
                  <a:cubicBezTo>
                    <a:pt x="35" y="122"/>
                    <a:pt x="34" y="122"/>
                    <a:pt x="34" y="122"/>
                  </a:cubicBezTo>
                  <a:cubicBezTo>
                    <a:pt x="34" y="122"/>
                    <a:pt x="33" y="123"/>
                    <a:pt x="33" y="123"/>
                  </a:cubicBezTo>
                  <a:cubicBezTo>
                    <a:pt x="32" y="123"/>
                    <a:pt x="32" y="124"/>
                    <a:pt x="31" y="124"/>
                  </a:cubicBezTo>
                  <a:moveTo>
                    <a:pt x="68" y="113"/>
                  </a:moveTo>
                  <a:cubicBezTo>
                    <a:pt x="69" y="111"/>
                    <a:pt x="70" y="110"/>
                    <a:pt x="71" y="109"/>
                  </a:cubicBezTo>
                  <a:cubicBezTo>
                    <a:pt x="72" y="109"/>
                    <a:pt x="72" y="109"/>
                    <a:pt x="72" y="109"/>
                  </a:cubicBezTo>
                  <a:cubicBezTo>
                    <a:pt x="74" y="108"/>
                    <a:pt x="76" y="107"/>
                    <a:pt x="78" y="107"/>
                  </a:cubicBezTo>
                  <a:cubicBezTo>
                    <a:pt x="77" y="108"/>
                    <a:pt x="75" y="110"/>
                    <a:pt x="73" y="112"/>
                  </a:cubicBezTo>
                  <a:cubicBezTo>
                    <a:pt x="73" y="112"/>
                    <a:pt x="73" y="112"/>
                    <a:pt x="73" y="112"/>
                  </a:cubicBezTo>
                  <a:cubicBezTo>
                    <a:pt x="73" y="112"/>
                    <a:pt x="73" y="112"/>
                    <a:pt x="73" y="112"/>
                  </a:cubicBezTo>
                  <a:cubicBezTo>
                    <a:pt x="71" y="112"/>
                    <a:pt x="69" y="112"/>
                    <a:pt x="68" y="113"/>
                  </a:cubicBezTo>
                  <a:moveTo>
                    <a:pt x="35" y="114"/>
                  </a:moveTo>
                  <a:cubicBezTo>
                    <a:pt x="37" y="111"/>
                    <a:pt x="40" y="108"/>
                    <a:pt x="42" y="105"/>
                  </a:cubicBezTo>
                  <a:cubicBezTo>
                    <a:pt x="41" y="107"/>
                    <a:pt x="40" y="109"/>
                    <a:pt x="40" y="112"/>
                  </a:cubicBezTo>
                  <a:cubicBezTo>
                    <a:pt x="38" y="112"/>
                    <a:pt x="37" y="113"/>
                    <a:pt x="35" y="114"/>
                  </a:cubicBezTo>
                  <a:moveTo>
                    <a:pt x="76" y="104"/>
                  </a:moveTo>
                  <a:cubicBezTo>
                    <a:pt x="78" y="102"/>
                    <a:pt x="80" y="99"/>
                    <a:pt x="82" y="96"/>
                  </a:cubicBezTo>
                  <a:cubicBezTo>
                    <a:pt x="84" y="95"/>
                    <a:pt x="87" y="95"/>
                    <a:pt x="89" y="94"/>
                  </a:cubicBezTo>
                  <a:cubicBezTo>
                    <a:pt x="87" y="96"/>
                    <a:pt x="85" y="99"/>
                    <a:pt x="83" y="101"/>
                  </a:cubicBezTo>
                  <a:cubicBezTo>
                    <a:pt x="80" y="102"/>
                    <a:pt x="78" y="103"/>
                    <a:pt x="76" y="104"/>
                  </a:cubicBezTo>
                  <a:moveTo>
                    <a:pt x="85" y="92"/>
                  </a:moveTo>
                  <a:cubicBezTo>
                    <a:pt x="87" y="89"/>
                    <a:pt x="89" y="86"/>
                    <a:pt x="91" y="83"/>
                  </a:cubicBezTo>
                  <a:cubicBezTo>
                    <a:pt x="93" y="82"/>
                    <a:pt x="95" y="82"/>
                    <a:pt x="97" y="81"/>
                  </a:cubicBezTo>
                  <a:cubicBezTo>
                    <a:pt x="96" y="84"/>
                    <a:pt x="94" y="86"/>
                    <a:pt x="92" y="89"/>
                  </a:cubicBezTo>
                  <a:cubicBezTo>
                    <a:pt x="92" y="89"/>
                    <a:pt x="92" y="89"/>
                    <a:pt x="92" y="89"/>
                  </a:cubicBezTo>
                  <a:cubicBezTo>
                    <a:pt x="90" y="90"/>
                    <a:pt x="88" y="91"/>
                    <a:pt x="85" y="92"/>
                  </a:cubicBezTo>
                  <a:moveTo>
                    <a:pt x="93" y="79"/>
                  </a:moveTo>
                  <a:cubicBezTo>
                    <a:pt x="94" y="77"/>
                    <a:pt x="95" y="76"/>
                    <a:pt x="95" y="74"/>
                  </a:cubicBezTo>
                  <a:cubicBezTo>
                    <a:pt x="97" y="73"/>
                    <a:pt x="99" y="73"/>
                    <a:pt x="101" y="72"/>
                  </a:cubicBezTo>
                  <a:cubicBezTo>
                    <a:pt x="101" y="74"/>
                    <a:pt x="100" y="76"/>
                    <a:pt x="99" y="77"/>
                  </a:cubicBezTo>
                  <a:cubicBezTo>
                    <a:pt x="98" y="77"/>
                    <a:pt x="98" y="77"/>
                    <a:pt x="98" y="77"/>
                  </a:cubicBezTo>
                  <a:cubicBezTo>
                    <a:pt x="97" y="78"/>
                    <a:pt x="95" y="79"/>
                    <a:pt x="93" y="79"/>
                  </a:cubicBezTo>
                  <a:moveTo>
                    <a:pt x="97" y="71"/>
                  </a:moveTo>
                  <a:cubicBezTo>
                    <a:pt x="98" y="68"/>
                    <a:pt x="99" y="66"/>
                    <a:pt x="100" y="63"/>
                  </a:cubicBezTo>
                  <a:cubicBezTo>
                    <a:pt x="100" y="63"/>
                    <a:pt x="100" y="63"/>
                    <a:pt x="100" y="63"/>
                  </a:cubicBezTo>
                  <a:cubicBezTo>
                    <a:pt x="102" y="62"/>
                    <a:pt x="104" y="61"/>
                    <a:pt x="106" y="61"/>
                  </a:cubicBezTo>
                  <a:cubicBezTo>
                    <a:pt x="105" y="63"/>
                    <a:pt x="104" y="66"/>
                    <a:pt x="103" y="69"/>
                  </a:cubicBezTo>
                  <a:cubicBezTo>
                    <a:pt x="101" y="69"/>
                    <a:pt x="99" y="70"/>
                    <a:pt x="97" y="71"/>
                  </a:cubicBezTo>
                  <a:moveTo>
                    <a:pt x="101" y="59"/>
                  </a:moveTo>
                  <a:cubicBezTo>
                    <a:pt x="102" y="57"/>
                    <a:pt x="102" y="55"/>
                    <a:pt x="103" y="53"/>
                  </a:cubicBezTo>
                  <a:cubicBezTo>
                    <a:pt x="103" y="52"/>
                    <a:pt x="103" y="52"/>
                    <a:pt x="103" y="52"/>
                  </a:cubicBezTo>
                  <a:cubicBezTo>
                    <a:pt x="105" y="52"/>
                    <a:pt x="107" y="51"/>
                    <a:pt x="108" y="51"/>
                  </a:cubicBezTo>
                  <a:cubicBezTo>
                    <a:pt x="108" y="53"/>
                    <a:pt x="107" y="55"/>
                    <a:pt x="107" y="58"/>
                  </a:cubicBezTo>
                  <a:cubicBezTo>
                    <a:pt x="106" y="58"/>
                    <a:pt x="106" y="58"/>
                    <a:pt x="106" y="58"/>
                  </a:cubicBezTo>
                  <a:cubicBezTo>
                    <a:pt x="105" y="58"/>
                    <a:pt x="103" y="58"/>
                    <a:pt x="101" y="59"/>
                  </a:cubicBezTo>
                  <a:moveTo>
                    <a:pt x="103" y="49"/>
                  </a:moveTo>
                  <a:cubicBezTo>
                    <a:pt x="104" y="47"/>
                    <a:pt x="104" y="44"/>
                    <a:pt x="104" y="42"/>
                  </a:cubicBezTo>
                  <a:cubicBezTo>
                    <a:pt x="106" y="42"/>
                    <a:pt x="108" y="41"/>
                    <a:pt x="110" y="40"/>
                  </a:cubicBezTo>
                  <a:cubicBezTo>
                    <a:pt x="110" y="43"/>
                    <a:pt x="109" y="45"/>
                    <a:pt x="109" y="47"/>
                  </a:cubicBezTo>
                  <a:cubicBezTo>
                    <a:pt x="107" y="48"/>
                    <a:pt x="105" y="48"/>
                    <a:pt x="103" y="49"/>
                  </a:cubicBezTo>
                  <a:moveTo>
                    <a:pt x="105" y="39"/>
                  </a:moveTo>
                  <a:cubicBezTo>
                    <a:pt x="105" y="37"/>
                    <a:pt x="105" y="35"/>
                    <a:pt x="105" y="33"/>
                  </a:cubicBezTo>
                  <a:cubicBezTo>
                    <a:pt x="107" y="32"/>
                    <a:pt x="109" y="32"/>
                    <a:pt x="111" y="31"/>
                  </a:cubicBezTo>
                  <a:cubicBezTo>
                    <a:pt x="110" y="33"/>
                    <a:pt x="110" y="35"/>
                    <a:pt x="110" y="37"/>
                  </a:cubicBezTo>
                  <a:cubicBezTo>
                    <a:pt x="108" y="38"/>
                    <a:pt x="106" y="38"/>
                    <a:pt x="105" y="39"/>
                  </a:cubicBezTo>
                  <a:moveTo>
                    <a:pt x="105" y="30"/>
                  </a:moveTo>
                  <a:cubicBezTo>
                    <a:pt x="105" y="29"/>
                    <a:pt x="105" y="28"/>
                    <a:pt x="105" y="27"/>
                  </a:cubicBezTo>
                  <a:cubicBezTo>
                    <a:pt x="107" y="26"/>
                    <a:pt x="109" y="25"/>
                    <a:pt x="110" y="24"/>
                  </a:cubicBezTo>
                  <a:cubicBezTo>
                    <a:pt x="110" y="25"/>
                    <a:pt x="111" y="27"/>
                    <a:pt x="111" y="28"/>
                  </a:cubicBezTo>
                  <a:cubicBezTo>
                    <a:pt x="109" y="29"/>
                    <a:pt x="107" y="29"/>
                    <a:pt x="105" y="30"/>
                  </a:cubicBezTo>
                  <a:moveTo>
                    <a:pt x="105" y="24"/>
                  </a:moveTo>
                  <a:cubicBezTo>
                    <a:pt x="105" y="22"/>
                    <a:pt x="104" y="21"/>
                    <a:pt x="104" y="20"/>
                  </a:cubicBezTo>
                  <a:cubicBezTo>
                    <a:pt x="106" y="19"/>
                    <a:pt x="108" y="19"/>
                    <a:pt x="110" y="18"/>
                  </a:cubicBezTo>
                  <a:cubicBezTo>
                    <a:pt x="110" y="19"/>
                    <a:pt x="110" y="20"/>
                    <a:pt x="110" y="21"/>
                  </a:cubicBezTo>
                  <a:cubicBezTo>
                    <a:pt x="110" y="21"/>
                    <a:pt x="110" y="21"/>
                    <a:pt x="110" y="21"/>
                  </a:cubicBezTo>
                  <a:cubicBezTo>
                    <a:pt x="110" y="21"/>
                    <a:pt x="109" y="21"/>
                    <a:pt x="109" y="21"/>
                  </a:cubicBezTo>
                  <a:cubicBezTo>
                    <a:pt x="108" y="22"/>
                    <a:pt x="106" y="23"/>
                    <a:pt x="105" y="24"/>
                  </a:cubicBezTo>
                  <a:moveTo>
                    <a:pt x="104" y="17"/>
                  </a:moveTo>
                  <a:cubicBezTo>
                    <a:pt x="104" y="16"/>
                    <a:pt x="103" y="14"/>
                    <a:pt x="103" y="13"/>
                  </a:cubicBezTo>
                  <a:cubicBezTo>
                    <a:pt x="104" y="12"/>
                    <a:pt x="105" y="11"/>
                    <a:pt x="106" y="9"/>
                  </a:cubicBezTo>
                  <a:cubicBezTo>
                    <a:pt x="107" y="8"/>
                    <a:pt x="107" y="7"/>
                    <a:pt x="108" y="6"/>
                  </a:cubicBezTo>
                  <a:cubicBezTo>
                    <a:pt x="109" y="9"/>
                    <a:pt x="109" y="12"/>
                    <a:pt x="110" y="15"/>
                  </a:cubicBezTo>
                  <a:cubicBezTo>
                    <a:pt x="108" y="16"/>
                    <a:pt x="106" y="16"/>
                    <a:pt x="104" y="17"/>
                  </a:cubicBezTo>
                  <a:moveTo>
                    <a:pt x="70" y="119"/>
                  </a:moveTo>
                  <a:cubicBezTo>
                    <a:pt x="71" y="119"/>
                    <a:pt x="71" y="119"/>
                    <a:pt x="72" y="119"/>
                  </a:cubicBezTo>
                  <a:cubicBezTo>
                    <a:pt x="107" y="87"/>
                    <a:pt x="115" y="53"/>
                    <a:pt x="114" y="29"/>
                  </a:cubicBezTo>
                  <a:cubicBezTo>
                    <a:pt x="114" y="19"/>
                    <a:pt x="113" y="11"/>
                    <a:pt x="112" y="5"/>
                  </a:cubicBezTo>
                  <a:cubicBezTo>
                    <a:pt x="113" y="5"/>
                    <a:pt x="113" y="5"/>
                    <a:pt x="113" y="5"/>
                  </a:cubicBezTo>
                  <a:cubicBezTo>
                    <a:pt x="118" y="7"/>
                    <a:pt x="126" y="7"/>
                    <a:pt x="131" y="7"/>
                  </a:cubicBezTo>
                  <a:cubicBezTo>
                    <a:pt x="133" y="14"/>
                    <a:pt x="139" y="32"/>
                    <a:pt x="139" y="53"/>
                  </a:cubicBezTo>
                  <a:cubicBezTo>
                    <a:pt x="139" y="80"/>
                    <a:pt x="130" y="113"/>
                    <a:pt x="98" y="140"/>
                  </a:cubicBezTo>
                  <a:cubicBezTo>
                    <a:pt x="98" y="140"/>
                    <a:pt x="97" y="141"/>
                    <a:pt x="97" y="141"/>
                  </a:cubicBezTo>
                  <a:cubicBezTo>
                    <a:pt x="97" y="142"/>
                    <a:pt x="98" y="142"/>
                    <a:pt x="98" y="143"/>
                  </a:cubicBezTo>
                  <a:cubicBezTo>
                    <a:pt x="103" y="145"/>
                    <a:pt x="107" y="148"/>
                    <a:pt x="112" y="151"/>
                  </a:cubicBezTo>
                  <a:cubicBezTo>
                    <a:pt x="100" y="157"/>
                    <a:pt x="86" y="160"/>
                    <a:pt x="70" y="160"/>
                  </a:cubicBezTo>
                  <a:cubicBezTo>
                    <a:pt x="56" y="160"/>
                    <a:pt x="40" y="158"/>
                    <a:pt x="23" y="153"/>
                  </a:cubicBezTo>
                  <a:cubicBezTo>
                    <a:pt x="23" y="152"/>
                    <a:pt x="24" y="152"/>
                    <a:pt x="24" y="151"/>
                  </a:cubicBezTo>
                  <a:cubicBezTo>
                    <a:pt x="26" y="147"/>
                    <a:pt x="32" y="137"/>
                    <a:pt x="37" y="127"/>
                  </a:cubicBezTo>
                  <a:cubicBezTo>
                    <a:pt x="40" y="122"/>
                    <a:pt x="42" y="117"/>
                    <a:pt x="44" y="112"/>
                  </a:cubicBezTo>
                  <a:cubicBezTo>
                    <a:pt x="45" y="108"/>
                    <a:pt x="46" y="105"/>
                    <a:pt x="47" y="102"/>
                  </a:cubicBezTo>
                  <a:cubicBezTo>
                    <a:pt x="51" y="105"/>
                    <a:pt x="57" y="110"/>
                    <a:pt x="62" y="114"/>
                  </a:cubicBezTo>
                  <a:cubicBezTo>
                    <a:pt x="62" y="114"/>
                    <a:pt x="62" y="114"/>
                    <a:pt x="63" y="115"/>
                  </a:cubicBezTo>
                  <a:cubicBezTo>
                    <a:pt x="63" y="115"/>
                    <a:pt x="64" y="115"/>
                    <a:pt x="64" y="115"/>
                  </a:cubicBezTo>
                  <a:cubicBezTo>
                    <a:pt x="64" y="115"/>
                    <a:pt x="64" y="115"/>
                    <a:pt x="64" y="115"/>
                  </a:cubicBezTo>
                  <a:cubicBezTo>
                    <a:pt x="65" y="115"/>
                    <a:pt x="65" y="116"/>
                    <a:pt x="66" y="116"/>
                  </a:cubicBezTo>
                  <a:cubicBezTo>
                    <a:pt x="66" y="116"/>
                    <a:pt x="66" y="116"/>
                    <a:pt x="66" y="116"/>
                  </a:cubicBezTo>
                  <a:cubicBezTo>
                    <a:pt x="67" y="117"/>
                    <a:pt x="68" y="118"/>
                    <a:pt x="69" y="119"/>
                  </a:cubicBezTo>
                  <a:cubicBezTo>
                    <a:pt x="70" y="119"/>
                    <a:pt x="70" y="119"/>
                    <a:pt x="70" y="119"/>
                  </a:cubicBezTo>
                  <a:moveTo>
                    <a:pt x="110" y="0"/>
                  </a:moveTo>
                  <a:cubicBezTo>
                    <a:pt x="109" y="0"/>
                    <a:pt x="109" y="0"/>
                    <a:pt x="109" y="0"/>
                  </a:cubicBezTo>
                  <a:cubicBezTo>
                    <a:pt x="109" y="0"/>
                    <a:pt x="109" y="0"/>
                    <a:pt x="109" y="0"/>
                  </a:cubicBezTo>
                  <a:cubicBezTo>
                    <a:pt x="108" y="0"/>
                    <a:pt x="108" y="0"/>
                    <a:pt x="108" y="0"/>
                  </a:cubicBezTo>
                  <a:cubicBezTo>
                    <a:pt x="108" y="1"/>
                    <a:pt x="108" y="1"/>
                    <a:pt x="108" y="1"/>
                  </a:cubicBezTo>
                  <a:cubicBezTo>
                    <a:pt x="106" y="3"/>
                    <a:pt x="104" y="5"/>
                    <a:pt x="103" y="7"/>
                  </a:cubicBezTo>
                  <a:cubicBezTo>
                    <a:pt x="101" y="9"/>
                    <a:pt x="100" y="11"/>
                    <a:pt x="100" y="11"/>
                  </a:cubicBezTo>
                  <a:cubicBezTo>
                    <a:pt x="100" y="12"/>
                    <a:pt x="100" y="12"/>
                    <a:pt x="100" y="12"/>
                  </a:cubicBezTo>
                  <a:cubicBezTo>
                    <a:pt x="99" y="12"/>
                    <a:pt x="99" y="12"/>
                    <a:pt x="99" y="12"/>
                  </a:cubicBezTo>
                  <a:cubicBezTo>
                    <a:pt x="99" y="12"/>
                    <a:pt x="99" y="12"/>
                    <a:pt x="99" y="12"/>
                  </a:cubicBezTo>
                  <a:cubicBezTo>
                    <a:pt x="99" y="13"/>
                    <a:pt x="99" y="13"/>
                    <a:pt x="99" y="13"/>
                  </a:cubicBezTo>
                  <a:cubicBezTo>
                    <a:pt x="99" y="13"/>
                    <a:pt x="99" y="13"/>
                    <a:pt x="99" y="13"/>
                  </a:cubicBezTo>
                  <a:cubicBezTo>
                    <a:pt x="99" y="13"/>
                    <a:pt x="99" y="13"/>
                    <a:pt x="99" y="13"/>
                  </a:cubicBezTo>
                  <a:cubicBezTo>
                    <a:pt x="100" y="15"/>
                    <a:pt x="101" y="19"/>
                    <a:pt x="101" y="25"/>
                  </a:cubicBezTo>
                  <a:cubicBezTo>
                    <a:pt x="101" y="25"/>
                    <a:pt x="100" y="26"/>
                    <a:pt x="101" y="26"/>
                  </a:cubicBezTo>
                  <a:cubicBezTo>
                    <a:pt x="101" y="27"/>
                    <a:pt x="101" y="27"/>
                    <a:pt x="101" y="27"/>
                  </a:cubicBezTo>
                  <a:cubicBezTo>
                    <a:pt x="101" y="28"/>
                    <a:pt x="101" y="29"/>
                    <a:pt x="101" y="31"/>
                  </a:cubicBezTo>
                  <a:cubicBezTo>
                    <a:pt x="101" y="50"/>
                    <a:pt x="95" y="81"/>
                    <a:pt x="64" y="110"/>
                  </a:cubicBezTo>
                  <a:cubicBezTo>
                    <a:pt x="58" y="105"/>
                    <a:pt x="51" y="100"/>
                    <a:pt x="46" y="96"/>
                  </a:cubicBezTo>
                  <a:cubicBezTo>
                    <a:pt x="46" y="96"/>
                    <a:pt x="46" y="96"/>
                    <a:pt x="46" y="96"/>
                  </a:cubicBezTo>
                  <a:cubicBezTo>
                    <a:pt x="45" y="96"/>
                    <a:pt x="45" y="96"/>
                    <a:pt x="45" y="96"/>
                  </a:cubicBezTo>
                  <a:cubicBezTo>
                    <a:pt x="45" y="96"/>
                    <a:pt x="45" y="96"/>
                    <a:pt x="45" y="96"/>
                  </a:cubicBezTo>
                  <a:cubicBezTo>
                    <a:pt x="44" y="96"/>
                    <a:pt x="44" y="96"/>
                    <a:pt x="44" y="96"/>
                  </a:cubicBezTo>
                  <a:cubicBezTo>
                    <a:pt x="44" y="96"/>
                    <a:pt x="44" y="96"/>
                    <a:pt x="44" y="96"/>
                  </a:cubicBezTo>
                  <a:cubicBezTo>
                    <a:pt x="44" y="96"/>
                    <a:pt x="44" y="96"/>
                    <a:pt x="44" y="96"/>
                  </a:cubicBezTo>
                  <a:cubicBezTo>
                    <a:pt x="43" y="97"/>
                    <a:pt x="43" y="97"/>
                    <a:pt x="43" y="97"/>
                  </a:cubicBezTo>
                  <a:cubicBezTo>
                    <a:pt x="37" y="104"/>
                    <a:pt x="32" y="112"/>
                    <a:pt x="27" y="120"/>
                  </a:cubicBezTo>
                  <a:cubicBezTo>
                    <a:pt x="26" y="121"/>
                    <a:pt x="26" y="122"/>
                    <a:pt x="27" y="122"/>
                  </a:cubicBezTo>
                  <a:cubicBezTo>
                    <a:pt x="27" y="122"/>
                    <a:pt x="27" y="122"/>
                    <a:pt x="27" y="122"/>
                  </a:cubicBezTo>
                  <a:cubicBezTo>
                    <a:pt x="24" y="130"/>
                    <a:pt x="19" y="140"/>
                    <a:pt x="14" y="150"/>
                  </a:cubicBezTo>
                  <a:cubicBezTo>
                    <a:pt x="11" y="157"/>
                    <a:pt x="7" y="164"/>
                    <a:pt x="5" y="169"/>
                  </a:cubicBezTo>
                  <a:cubicBezTo>
                    <a:pt x="5" y="170"/>
                    <a:pt x="4" y="170"/>
                    <a:pt x="4" y="171"/>
                  </a:cubicBezTo>
                  <a:cubicBezTo>
                    <a:pt x="4" y="171"/>
                    <a:pt x="4" y="171"/>
                    <a:pt x="4" y="171"/>
                  </a:cubicBezTo>
                  <a:cubicBezTo>
                    <a:pt x="3" y="172"/>
                    <a:pt x="3" y="172"/>
                    <a:pt x="3" y="172"/>
                  </a:cubicBezTo>
                  <a:cubicBezTo>
                    <a:pt x="3" y="172"/>
                    <a:pt x="3" y="173"/>
                    <a:pt x="3" y="173"/>
                  </a:cubicBezTo>
                  <a:cubicBezTo>
                    <a:pt x="2" y="174"/>
                    <a:pt x="2" y="176"/>
                    <a:pt x="1" y="177"/>
                  </a:cubicBezTo>
                  <a:cubicBezTo>
                    <a:pt x="1" y="177"/>
                    <a:pt x="1" y="177"/>
                    <a:pt x="1" y="178"/>
                  </a:cubicBezTo>
                  <a:cubicBezTo>
                    <a:pt x="1" y="178"/>
                    <a:pt x="1" y="178"/>
                    <a:pt x="1" y="178"/>
                  </a:cubicBezTo>
                  <a:cubicBezTo>
                    <a:pt x="1" y="179"/>
                    <a:pt x="1" y="179"/>
                    <a:pt x="1" y="179"/>
                  </a:cubicBezTo>
                  <a:cubicBezTo>
                    <a:pt x="1" y="179"/>
                    <a:pt x="0" y="179"/>
                    <a:pt x="0" y="179"/>
                  </a:cubicBezTo>
                  <a:cubicBezTo>
                    <a:pt x="1" y="180"/>
                    <a:pt x="1" y="180"/>
                    <a:pt x="1" y="180"/>
                  </a:cubicBezTo>
                  <a:cubicBezTo>
                    <a:pt x="1" y="180"/>
                    <a:pt x="1" y="181"/>
                    <a:pt x="1" y="181"/>
                  </a:cubicBezTo>
                  <a:cubicBezTo>
                    <a:pt x="1" y="182"/>
                    <a:pt x="2" y="182"/>
                    <a:pt x="2" y="182"/>
                  </a:cubicBezTo>
                  <a:cubicBezTo>
                    <a:pt x="3" y="183"/>
                    <a:pt x="3" y="183"/>
                    <a:pt x="4" y="183"/>
                  </a:cubicBezTo>
                  <a:cubicBezTo>
                    <a:pt x="9" y="184"/>
                    <a:pt x="15" y="185"/>
                    <a:pt x="21" y="185"/>
                  </a:cubicBezTo>
                  <a:cubicBezTo>
                    <a:pt x="22" y="185"/>
                    <a:pt x="23" y="185"/>
                    <a:pt x="23" y="185"/>
                  </a:cubicBezTo>
                  <a:cubicBezTo>
                    <a:pt x="24" y="185"/>
                    <a:pt x="24" y="185"/>
                    <a:pt x="24" y="185"/>
                  </a:cubicBezTo>
                  <a:cubicBezTo>
                    <a:pt x="27" y="186"/>
                    <a:pt x="30" y="186"/>
                    <a:pt x="33" y="186"/>
                  </a:cubicBezTo>
                  <a:cubicBezTo>
                    <a:pt x="33" y="186"/>
                    <a:pt x="34" y="186"/>
                    <a:pt x="35" y="186"/>
                  </a:cubicBezTo>
                  <a:cubicBezTo>
                    <a:pt x="35" y="186"/>
                    <a:pt x="35" y="186"/>
                    <a:pt x="35" y="186"/>
                  </a:cubicBezTo>
                  <a:cubicBezTo>
                    <a:pt x="35" y="186"/>
                    <a:pt x="36" y="186"/>
                    <a:pt x="36" y="186"/>
                  </a:cubicBezTo>
                  <a:cubicBezTo>
                    <a:pt x="36" y="186"/>
                    <a:pt x="37" y="186"/>
                    <a:pt x="37" y="186"/>
                  </a:cubicBezTo>
                  <a:cubicBezTo>
                    <a:pt x="37" y="186"/>
                    <a:pt x="37" y="186"/>
                    <a:pt x="37" y="186"/>
                  </a:cubicBezTo>
                  <a:cubicBezTo>
                    <a:pt x="58" y="185"/>
                    <a:pt x="84" y="183"/>
                    <a:pt x="100" y="177"/>
                  </a:cubicBezTo>
                  <a:cubicBezTo>
                    <a:pt x="101" y="177"/>
                    <a:pt x="101" y="177"/>
                    <a:pt x="101" y="177"/>
                  </a:cubicBezTo>
                  <a:cubicBezTo>
                    <a:pt x="107" y="169"/>
                    <a:pt x="113" y="160"/>
                    <a:pt x="119" y="152"/>
                  </a:cubicBezTo>
                  <a:cubicBezTo>
                    <a:pt x="119" y="151"/>
                    <a:pt x="119" y="150"/>
                    <a:pt x="118" y="149"/>
                  </a:cubicBezTo>
                  <a:cubicBezTo>
                    <a:pt x="118" y="149"/>
                    <a:pt x="117" y="149"/>
                    <a:pt x="117" y="149"/>
                  </a:cubicBezTo>
                  <a:cubicBezTo>
                    <a:pt x="117" y="149"/>
                    <a:pt x="117" y="149"/>
                    <a:pt x="117" y="149"/>
                  </a:cubicBezTo>
                  <a:cubicBezTo>
                    <a:pt x="112" y="146"/>
                    <a:pt x="107" y="143"/>
                    <a:pt x="103" y="141"/>
                  </a:cubicBezTo>
                  <a:cubicBezTo>
                    <a:pt x="134" y="113"/>
                    <a:pt x="143" y="80"/>
                    <a:pt x="143" y="53"/>
                  </a:cubicBezTo>
                  <a:cubicBezTo>
                    <a:pt x="143" y="30"/>
                    <a:pt x="137" y="11"/>
                    <a:pt x="134" y="5"/>
                  </a:cubicBezTo>
                  <a:cubicBezTo>
                    <a:pt x="134" y="4"/>
                    <a:pt x="133" y="4"/>
                    <a:pt x="132" y="4"/>
                  </a:cubicBezTo>
                  <a:cubicBezTo>
                    <a:pt x="130" y="3"/>
                    <a:pt x="125" y="3"/>
                    <a:pt x="120" y="3"/>
                  </a:cubicBezTo>
                  <a:cubicBezTo>
                    <a:pt x="118" y="2"/>
                    <a:pt x="116" y="2"/>
                    <a:pt x="114" y="2"/>
                  </a:cubicBezTo>
                  <a:cubicBezTo>
                    <a:pt x="112" y="1"/>
                    <a:pt x="111" y="1"/>
                    <a:pt x="111" y="0"/>
                  </a:cubicBezTo>
                  <a:cubicBezTo>
                    <a:pt x="111" y="0"/>
                    <a:pt x="111" y="0"/>
                    <a:pt x="111" y="0"/>
                  </a:cubicBezTo>
                  <a:cubicBezTo>
                    <a:pt x="110" y="0"/>
                    <a:pt x="110" y="0"/>
                    <a:pt x="110" y="0"/>
                  </a:cubicBezTo>
                  <a:cubicBezTo>
                    <a:pt x="110" y="0"/>
                    <a:pt x="110" y="0"/>
                    <a:pt x="110"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36" name="Freeform 768"/>
            <p:cNvSpPr>
              <a:spLocks noEditPoints="1"/>
            </p:cNvSpPr>
            <p:nvPr/>
          </p:nvSpPr>
          <p:spPr bwMode="auto">
            <a:xfrm>
              <a:off x="3625" y="937"/>
              <a:ext cx="336" cy="326"/>
            </a:xfrm>
            <a:custGeom>
              <a:avLst/>
              <a:gdLst>
                <a:gd name="T0" fmla="*/ 80 w 142"/>
                <a:gd name="T1" fmla="*/ 133 h 138"/>
                <a:gd name="T2" fmla="*/ 80 w 142"/>
                <a:gd name="T3" fmla="*/ 133 h 138"/>
                <a:gd name="T4" fmla="*/ 78 w 142"/>
                <a:gd name="T5" fmla="*/ 133 h 138"/>
                <a:gd name="T6" fmla="*/ 83 w 142"/>
                <a:gd name="T7" fmla="*/ 95 h 138"/>
                <a:gd name="T8" fmla="*/ 77 w 142"/>
                <a:gd name="T9" fmla="*/ 92 h 138"/>
                <a:gd name="T10" fmla="*/ 53 w 142"/>
                <a:gd name="T11" fmla="*/ 74 h 138"/>
                <a:gd name="T12" fmla="*/ 65 w 142"/>
                <a:gd name="T13" fmla="*/ 91 h 138"/>
                <a:gd name="T14" fmla="*/ 52 w 142"/>
                <a:gd name="T15" fmla="*/ 83 h 138"/>
                <a:gd name="T16" fmla="*/ 49 w 142"/>
                <a:gd name="T17" fmla="*/ 74 h 138"/>
                <a:gd name="T18" fmla="*/ 137 w 142"/>
                <a:gd name="T19" fmla="*/ 82 h 138"/>
                <a:gd name="T20" fmla="*/ 124 w 142"/>
                <a:gd name="T21" fmla="*/ 83 h 138"/>
                <a:gd name="T22" fmla="*/ 132 w 142"/>
                <a:gd name="T23" fmla="*/ 56 h 138"/>
                <a:gd name="T24" fmla="*/ 125 w 142"/>
                <a:gd name="T25" fmla="*/ 83 h 138"/>
                <a:gd name="T26" fmla="*/ 124 w 142"/>
                <a:gd name="T27" fmla="*/ 59 h 138"/>
                <a:gd name="T28" fmla="*/ 120 w 142"/>
                <a:gd name="T29" fmla="*/ 76 h 138"/>
                <a:gd name="T30" fmla="*/ 84 w 142"/>
                <a:gd name="T31" fmla="*/ 49 h 138"/>
                <a:gd name="T32" fmla="*/ 56 w 142"/>
                <a:gd name="T33" fmla="*/ 35 h 138"/>
                <a:gd name="T34" fmla="*/ 126 w 142"/>
                <a:gd name="T35" fmla="*/ 33 h 138"/>
                <a:gd name="T36" fmla="*/ 29 w 142"/>
                <a:gd name="T37" fmla="*/ 64 h 138"/>
                <a:gd name="T38" fmla="*/ 75 w 142"/>
                <a:gd name="T39" fmla="*/ 31 h 138"/>
                <a:gd name="T40" fmla="*/ 111 w 142"/>
                <a:gd name="T41" fmla="*/ 30 h 138"/>
                <a:gd name="T42" fmla="*/ 50 w 142"/>
                <a:gd name="T43" fmla="*/ 66 h 138"/>
                <a:gd name="T44" fmla="*/ 54 w 142"/>
                <a:gd name="T45" fmla="*/ 65 h 138"/>
                <a:gd name="T46" fmla="*/ 25 w 142"/>
                <a:gd name="T47" fmla="*/ 47 h 138"/>
                <a:gd name="T48" fmla="*/ 121 w 142"/>
                <a:gd name="T49" fmla="*/ 40 h 138"/>
                <a:gd name="T50" fmla="*/ 55 w 142"/>
                <a:gd name="T51" fmla="*/ 22 h 138"/>
                <a:gd name="T52" fmla="*/ 28 w 142"/>
                <a:gd name="T53" fmla="*/ 61 h 138"/>
                <a:gd name="T54" fmla="*/ 115 w 142"/>
                <a:gd name="T55" fmla="*/ 19 h 138"/>
                <a:gd name="T56" fmla="*/ 65 w 142"/>
                <a:gd name="T57" fmla="*/ 12 h 138"/>
                <a:gd name="T58" fmla="*/ 84 w 142"/>
                <a:gd name="T59" fmla="*/ 16 h 138"/>
                <a:gd name="T60" fmla="*/ 97 w 142"/>
                <a:gd name="T61" fmla="*/ 24 h 138"/>
                <a:gd name="T62" fmla="*/ 110 w 142"/>
                <a:gd name="T63" fmla="*/ 19 h 138"/>
                <a:gd name="T64" fmla="*/ 111 w 142"/>
                <a:gd name="T65" fmla="*/ 31 h 138"/>
                <a:gd name="T66" fmla="*/ 124 w 142"/>
                <a:gd name="T67" fmla="*/ 46 h 138"/>
                <a:gd name="T68" fmla="*/ 134 w 142"/>
                <a:gd name="T69" fmla="*/ 52 h 138"/>
                <a:gd name="T70" fmla="*/ 127 w 142"/>
                <a:gd name="T71" fmla="*/ 52 h 138"/>
                <a:gd name="T72" fmla="*/ 119 w 142"/>
                <a:gd name="T73" fmla="*/ 86 h 138"/>
                <a:gd name="T74" fmla="*/ 129 w 142"/>
                <a:gd name="T75" fmla="*/ 86 h 138"/>
                <a:gd name="T76" fmla="*/ 128 w 142"/>
                <a:gd name="T77" fmla="*/ 104 h 138"/>
                <a:gd name="T78" fmla="*/ 100 w 142"/>
                <a:gd name="T79" fmla="*/ 98 h 138"/>
                <a:gd name="T80" fmla="*/ 63 w 142"/>
                <a:gd name="T81" fmla="*/ 83 h 138"/>
                <a:gd name="T82" fmla="*/ 75 w 142"/>
                <a:gd name="T83" fmla="*/ 52 h 138"/>
                <a:gd name="T84" fmla="*/ 92 w 142"/>
                <a:gd name="T85" fmla="*/ 41 h 138"/>
                <a:gd name="T86" fmla="*/ 71 w 142"/>
                <a:gd name="T87" fmla="*/ 25 h 138"/>
                <a:gd name="T88" fmla="*/ 57 w 142"/>
                <a:gd name="T89" fmla="*/ 17 h 138"/>
                <a:gd name="T90" fmla="*/ 21 w 142"/>
                <a:gd name="T91" fmla="*/ 48 h 138"/>
                <a:gd name="T92" fmla="*/ 25 w 142"/>
                <a:gd name="T93" fmla="*/ 70 h 138"/>
                <a:gd name="T94" fmla="*/ 51 w 142"/>
                <a:gd name="T95" fmla="*/ 88 h 138"/>
                <a:gd name="T96" fmla="*/ 55 w 142"/>
                <a:gd name="T97" fmla="*/ 114 h 138"/>
                <a:gd name="T98" fmla="*/ 61 w 142"/>
                <a:gd name="T99" fmla="*/ 119 h 138"/>
                <a:gd name="T100" fmla="*/ 60 w 142"/>
                <a:gd name="T101" fmla="*/ 132 h 138"/>
                <a:gd name="T102" fmla="*/ 97 w 142"/>
                <a:gd name="T103" fmla="*/ 18 h 138"/>
                <a:gd name="T104" fmla="*/ 38 w 142"/>
                <a:gd name="T105" fmla="*/ 15 h 138"/>
                <a:gd name="T106" fmla="*/ 38 w 142"/>
                <a:gd name="T107" fmla="*/ 15 h 138"/>
                <a:gd name="T108" fmla="*/ 91 w 142"/>
                <a:gd name="T109" fmla="*/ 15 h 138"/>
                <a:gd name="T110" fmla="*/ 75 w 142"/>
                <a:gd name="T111" fmla="*/ 8 h 138"/>
                <a:gd name="T112" fmla="*/ 62 w 142"/>
                <a:gd name="T113" fmla="*/ 6 h 138"/>
                <a:gd name="T114" fmla="*/ 71 w 142"/>
                <a:gd name="T115" fmla="*/ 0 h 138"/>
                <a:gd name="T116" fmla="*/ 23 w 142"/>
                <a:gd name="T117" fmla="*/ 18 h 138"/>
                <a:gd name="T118" fmla="*/ 141 w 142"/>
                <a:gd name="T119" fmla="*/ 82 h 138"/>
                <a:gd name="T120" fmla="*/ 117 w 142"/>
                <a:gd name="T121" fmla="*/ 15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2" h="138">
                  <a:moveTo>
                    <a:pt x="90" y="131"/>
                  </a:moveTo>
                  <a:cubicBezTo>
                    <a:pt x="90" y="131"/>
                    <a:pt x="90" y="131"/>
                    <a:pt x="90" y="131"/>
                  </a:cubicBezTo>
                  <a:cubicBezTo>
                    <a:pt x="94" y="121"/>
                    <a:pt x="99" y="112"/>
                    <a:pt x="103" y="103"/>
                  </a:cubicBezTo>
                  <a:cubicBezTo>
                    <a:pt x="114" y="112"/>
                    <a:pt x="97" y="126"/>
                    <a:pt x="91" y="131"/>
                  </a:cubicBezTo>
                  <a:cubicBezTo>
                    <a:pt x="90" y="131"/>
                    <a:pt x="90" y="131"/>
                    <a:pt x="90" y="131"/>
                  </a:cubicBezTo>
                  <a:cubicBezTo>
                    <a:pt x="90" y="131"/>
                    <a:pt x="90" y="131"/>
                    <a:pt x="90" y="131"/>
                  </a:cubicBezTo>
                  <a:moveTo>
                    <a:pt x="80" y="133"/>
                  </a:moveTo>
                  <a:cubicBezTo>
                    <a:pt x="84" y="123"/>
                    <a:pt x="89" y="112"/>
                    <a:pt x="93" y="102"/>
                  </a:cubicBezTo>
                  <a:cubicBezTo>
                    <a:pt x="95" y="102"/>
                    <a:pt x="98" y="103"/>
                    <a:pt x="100" y="103"/>
                  </a:cubicBezTo>
                  <a:cubicBezTo>
                    <a:pt x="100" y="103"/>
                    <a:pt x="100" y="103"/>
                    <a:pt x="100" y="103"/>
                  </a:cubicBezTo>
                  <a:cubicBezTo>
                    <a:pt x="96" y="112"/>
                    <a:pt x="92" y="121"/>
                    <a:pt x="88" y="130"/>
                  </a:cubicBezTo>
                  <a:cubicBezTo>
                    <a:pt x="88" y="130"/>
                    <a:pt x="88" y="130"/>
                    <a:pt x="88" y="130"/>
                  </a:cubicBezTo>
                  <a:cubicBezTo>
                    <a:pt x="88" y="131"/>
                    <a:pt x="87" y="131"/>
                    <a:pt x="87" y="132"/>
                  </a:cubicBezTo>
                  <a:cubicBezTo>
                    <a:pt x="85" y="132"/>
                    <a:pt x="83" y="133"/>
                    <a:pt x="80" y="133"/>
                  </a:cubicBezTo>
                  <a:moveTo>
                    <a:pt x="71" y="133"/>
                  </a:moveTo>
                  <a:cubicBezTo>
                    <a:pt x="70" y="133"/>
                    <a:pt x="69" y="133"/>
                    <a:pt x="68" y="133"/>
                  </a:cubicBezTo>
                  <a:cubicBezTo>
                    <a:pt x="74" y="121"/>
                    <a:pt x="79" y="109"/>
                    <a:pt x="85" y="97"/>
                  </a:cubicBezTo>
                  <a:cubicBezTo>
                    <a:pt x="86" y="99"/>
                    <a:pt x="87" y="100"/>
                    <a:pt x="85" y="101"/>
                  </a:cubicBezTo>
                  <a:cubicBezTo>
                    <a:pt x="85" y="101"/>
                    <a:pt x="86" y="101"/>
                    <a:pt x="87" y="101"/>
                  </a:cubicBezTo>
                  <a:cubicBezTo>
                    <a:pt x="88" y="101"/>
                    <a:pt x="89" y="101"/>
                    <a:pt x="91" y="102"/>
                  </a:cubicBezTo>
                  <a:cubicBezTo>
                    <a:pt x="86" y="112"/>
                    <a:pt x="82" y="123"/>
                    <a:pt x="78" y="133"/>
                  </a:cubicBezTo>
                  <a:cubicBezTo>
                    <a:pt x="76" y="133"/>
                    <a:pt x="73" y="133"/>
                    <a:pt x="71" y="133"/>
                  </a:cubicBezTo>
                  <a:moveTo>
                    <a:pt x="66" y="133"/>
                  </a:moveTo>
                  <a:cubicBezTo>
                    <a:pt x="65" y="133"/>
                    <a:pt x="65" y="133"/>
                    <a:pt x="64" y="133"/>
                  </a:cubicBezTo>
                  <a:cubicBezTo>
                    <a:pt x="66" y="126"/>
                    <a:pt x="69" y="120"/>
                    <a:pt x="65" y="116"/>
                  </a:cubicBezTo>
                  <a:cubicBezTo>
                    <a:pt x="68" y="110"/>
                    <a:pt x="71" y="104"/>
                    <a:pt x="75" y="98"/>
                  </a:cubicBezTo>
                  <a:cubicBezTo>
                    <a:pt x="76" y="96"/>
                    <a:pt x="78" y="94"/>
                    <a:pt x="79" y="93"/>
                  </a:cubicBezTo>
                  <a:cubicBezTo>
                    <a:pt x="81" y="94"/>
                    <a:pt x="82" y="95"/>
                    <a:pt x="83" y="95"/>
                  </a:cubicBezTo>
                  <a:cubicBezTo>
                    <a:pt x="77" y="108"/>
                    <a:pt x="72" y="121"/>
                    <a:pt x="66" y="133"/>
                  </a:cubicBezTo>
                  <a:moveTo>
                    <a:pt x="63" y="115"/>
                  </a:moveTo>
                  <a:cubicBezTo>
                    <a:pt x="61" y="114"/>
                    <a:pt x="60" y="112"/>
                    <a:pt x="59" y="111"/>
                  </a:cubicBezTo>
                  <a:cubicBezTo>
                    <a:pt x="62" y="104"/>
                    <a:pt x="65" y="97"/>
                    <a:pt x="68" y="90"/>
                  </a:cubicBezTo>
                  <a:cubicBezTo>
                    <a:pt x="68" y="90"/>
                    <a:pt x="68" y="90"/>
                    <a:pt x="68" y="90"/>
                  </a:cubicBezTo>
                  <a:cubicBezTo>
                    <a:pt x="68" y="90"/>
                    <a:pt x="68" y="90"/>
                    <a:pt x="68" y="90"/>
                  </a:cubicBezTo>
                  <a:cubicBezTo>
                    <a:pt x="71" y="90"/>
                    <a:pt x="74" y="91"/>
                    <a:pt x="77" y="92"/>
                  </a:cubicBezTo>
                  <a:cubicBezTo>
                    <a:pt x="75" y="93"/>
                    <a:pt x="74" y="95"/>
                    <a:pt x="73" y="97"/>
                  </a:cubicBezTo>
                  <a:cubicBezTo>
                    <a:pt x="69" y="103"/>
                    <a:pt x="66" y="109"/>
                    <a:pt x="63" y="115"/>
                  </a:cubicBezTo>
                  <a:moveTo>
                    <a:pt x="50" y="75"/>
                  </a:moveTo>
                  <a:cubicBezTo>
                    <a:pt x="51" y="75"/>
                    <a:pt x="51" y="74"/>
                    <a:pt x="52" y="74"/>
                  </a:cubicBezTo>
                  <a:cubicBezTo>
                    <a:pt x="52" y="74"/>
                    <a:pt x="52" y="74"/>
                    <a:pt x="53" y="74"/>
                  </a:cubicBezTo>
                  <a:cubicBezTo>
                    <a:pt x="53" y="74"/>
                    <a:pt x="53" y="74"/>
                    <a:pt x="53" y="74"/>
                  </a:cubicBezTo>
                  <a:cubicBezTo>
                    <a:pt x="53" y="74"/>
                    <a:pt x="53" y="74"/>
                    <a:pt x="53" y="74"/>
                  </a:cubicBezTo>
                  <a:cubicBezTo>
                    <a:pt x="53" y="74"/>
                    <a:pt x="53" y="74"/>
                    <a:pt x="53" y="74"/>
                  </a:cubicBezTo>
                  <a:cubicBezTo>
                    <a:pt x="56" y="76"/>
                    <a:pt x="57" y="80"/>
                    <a:pt x="56" y="82"/>
                  </a:cubicBezTo>
                  <a:cubicBezTo>
                    <a:pt x="56" y="82"/>
                    <a:pt x="60" y="85"/>
                    <a:pt x="60" y="87"/>
                  </a:cubicBezTo>
                  <a:cubicBezTo>
                    <a:pt x="61" y="87"/>
                    <a:pt x="62" y="87"/>
                    <a:pt x="63" y="87"/>
                  </a:cubicBezTo>
                  <a:cubicBezTo>
                    <a:pt x="63" y="88"/>
                    <a:pt x="63" y="89"/>
                    <a:pt x="63" y="90"/>
                  </a:cubicBezTo>
                  <a:cubicBezTo>
                    <a:pt x="63" y="90"/>
                    <a:pt x="64" y="91"/>
                    <a:pt x="64" y="91"/>
                  </a:cubicBezTo>
                  <a:cubicBezTo>
                    <a:pt x="65" y="91"/>
                    <a:pt x="65" y="91"/>
                    <a:pt x="65" y="91"/>
                  </a:cubicBezTo>
                  <a:cubicBezTo>
                    <a:pt x="62" y="97"/>
                    <a:pt x="60" y="102"/>
                    <a:pt x="58" y="108"/>
                  </a:cubicBezTo>
                  <a:cubicBezTo>
                    <a:pt x="57" y="105"/>
                    <a:pt x="57" y="102"/>
                    <a:pt x="58" y="99"/>
                  </a:cubicBezTo>
                  <a:cubicBezTo>
                    <a:pt x="58" y="96"/>
                    <a:pt x="58" y="93"/>
                    <a:pt x="61" y="91"/>
                  </a:cubicBezTo>
                  <a:cubicBezTo>
                    <a:pt x="60" y="91"/>
                    <a:pt x="59" y="90"/>
                    <a:pt x="58" y="89"/>
                  </a:cubicBezTo>
                  <a:cubicBezTo>
                    <a:pt x="58" y="89"/>
                    <a:pt x="57" y="89"/>
                    <a:pt x="57" y="89"/>
                  </a:cubicBezTo>
                  <a:cubicBezTo>
                    <a:pt x="56" y="88"/>
                    <a:pt x="57" y="87"/>
                    <a:pt x="57" y="87"/>
                  </a:cubicBezTo>
                  <a:cubicBezTo>
                    <a:pt x="55" y="87"/>
                    <a:pt x="54" y="84"/>
                    <a:pt x="52" y="83"/>
                  </a:cubicBezTo>
                  <a:cubicBezTo>
                    <a:pt x="53" y="81"/>
                    <a:pt x="54" y="80"/>
                    <a:pt x="55" y="78"/>
                  </a:cubicBezTo>
                  <a:cubicBezTo>
                    <a:pt x="55" y="77"/>
                    <a:pt x="55" y="77"/>
                    <a:pt x="54" y="76"/>
                  </a:cubicBezTo>
                  <a:cubicBezTo>
                    <a:pt x="54" y="76"/>
                    <a:pt x="54" y="76"/>
                    <a:pt x="54" y="76"/>
                  </a:cubicBezTo>
                  <a:cubicBezTo>
                    <a:pt x="53" y="76"/>
                    <a:pt x="53" y="77"/>
                    <a:pt x="53" y="77"/>
                  </a:cubicBezTo>
                  <a:cubicBezTo>
                    <a:pt x="52" y="79"/>
                    <a:pt x="51" y="81"/>
                    <a:pt x="50" y="82"/>
                  </a:cubicBezTo>
                  <a:cubicBezTo>
                    <a:pt x="49" y="82"/>
                    <a:pt x="48" y="81"/>
                    <a:pt x="46" y="81"/>
                  </a:cubicBezTo>
                  <a:cubicBezTo>
                    <a:pt x="48" y="79"/>
                    <a:pt x="48" y="77"/>
                    <a:pt x="49" y="74"/>
                  </a:cubicBezTo>
                  <a:cubicBezTo>
                    <a:pt x="50" y="75"/>
                    <a:pt x="50" y="75"/>
                    <a:pt x="50" y="75"/>
                  </a:cubicBezTo>
                  <a:moveTo>
                    <a:pt x="128" y="82"/>
                  </a:moveTo>
                  <a:cubicBezTo>
                    <a:pt x="128" y="82"/>
                    <a:pt x="128" y="82"/>
                    <a:pt x="128" y="82"/>
                  </a:cubicBezTo>
                  <a:cubicBezTo>
                    <a:pt x="128" y="82"/>
                    <a:pt x="128" y="82"/>
                    <a:pt x="128" y="82"/>
                  </a:cubicBezTo>
                  <a:cubicBezTo>
                    <a:pt x="130" y="75"/>
                    <a:pt x="133" y="68"/>
                    <a:pt x="136" y="62"/>
                  </a:cubicBezTo>
                  <a:cubicBezTo>
                    <a:pt x="137" y="64"/>
                    <a:pt x="138" y="67"/>
                    <a:pt x="138" y="70"/>
                  </a:cubicBezTo>
                  <a:cubicBezTo>
                    <a:pt x="138" y="74"/>
                    <a:pt x="137" y="78"/>
                    <a:pt x="137" y="82"/>
                  </a:cubicBezTo>
                  <a:cubicBezTo>
                    <a:pt x="136" y="83"/>
                    <a:pt x="136" y="85"/>
                    <a:pt x="136" y="86"/>
                  </a:cubicBezTo>
                  <a:cubicBezTo>
                    <a:pt x="135" y="86"/>
                    <a:pt x="135" y="86"/>
                    <a:pt x="135" y="86"/>
                  </a:cubicBezTo>
                  <a:cubicBezTo>
                    <a:pt x="135" y="85"/>
                    <a:pt x="134" y="83"/>
                    <a:pt x="133" y="83"/>
                  </a:cubicBezTo>
                  <a:cubicBezTo>
                    <a:pt x="132" y="82"/>
                    <a:pt x="131" y="82"/>
                    <a:pt x="129" y="82"/>
                  </a:cubicBezTo>
                  <a:cubicBezTo>
                    <a:pt x="129" y="82"/>
                    <a:pt x="129" y="82"/>
                    <a:pt x="129" y="82"/>
                  </a:cubicBezTo>
                  <a:cubicBezTo>
                    <a:pt x="129" y="82"/>
                    <a:pt x="128" y="82"/>
                    <a:pt x="128" y="82"/>
                  </a:cubicBezTo>
                  <a:moveTo>
                    <a:pt x="124" y="83"/>
                  </a:moveTo>
                  <a:cubicBezTo>
                    <a:pt x="123" y="83"/>
                    <a:pt x="122" y="83"/>
                    <a:pt x="122" y="83"/>
                  </a:cubicBezTo>
                  <a:cubicBezTo>
                    <a:pt x="122" y="82"/>
                    <a:pt x="121" y="82"/>
                    <a:pt x="121" y="81"/>
                  </a:cubicBezTo>
                  <a:cubicBezTo>
                    <a:pt x="121" y="81"/>
                    <a:pt x="121" y="81"/>
                    <a:pt x="121" y="81"/>
                  </a:cubicBezTo>
                  <a:cubicBezTo>
                    <a:pt x="121" y="80"/>
                    <a:pt x="121" y="80"/>
                    <a:pt x="121" y="80"/>
                  </a:cubicBezTo>
                  <a:cubicBezTo>
                    <a:pt x="123" y="72"/>
                    <a:pt x="126" y="65"/>
                    <a:pt x="130" y="57"/>
                  </a:cubicBezTo>
                  <a:cubicBezTo>
                    <a:pt x="130" y="57"/>
                    <a:pt x="130" y="57"/>
                    <a:pt x="130" y="57"/>
                  </a:cubicBezTo>
                  <a:cubicBezTo>
                    <a:pt x="131" y="57"/>
                    <a:pt x="132" y="57"/>
                    <a:pt x="132" y="56"/>
                  </a:cubicBezTo>
                  <a:cubicBezTo>
                    <a:pt x="133" y="56"/>
                    <a:pt x="133" y="56"/>
                    <a:pt x="134" y="56"/>
                  </a:cubicBezTo>
                  <a:cubicBezTo>
                    <a:pt x="134" y="57"/>
                    <a:pt x="134" y="57"/>
                    <a:pt x="134" y="57"/>
                  </a:cubicBezTo>
                  <a:cubicBezTo>
                    <a:pt x="134" y="58"/>
                    <a:pt x="134" y="58"/>
                    <a:pt x="134" y="58"/>
                  </a:cubicBezTo>
                  <a:cubicBezTo>
                    <a:pt x="134" y="59"/>
                    <a:pt x="134" y="59"/>
                    <a:pt x="134" y="60"/>
                  </a:cubicBezTo>
                  <a:cubicBezTo>
                    <a:pt x="131" y="67"/>
                    <a:pt x="128" y="74"/>
                    <a:pt x="125" y="81"/>
                  </a:cubicBezTo>
                  <a:cubicBezTo>
                    <a:pt x="125" y="81"/>
                    <a:pt x="125" y="82"/>
                    <a:pt x="125" y="82"/>
                  </a:cubicBezTo>
                  <a:cubicBezTo>
                    <a:pt x="125" y="83"/>
                    <a:pt x="125" y="83"/>
                    <a:pt x="125" y="83"/>
                  </a:cubicBezTo>
                  <a:cubicBezTo>
                    <a:pt x="125" y="83"/>
                    <a:pt x="125" y="83"/>
                    <a:pt x="124" y="83"/>
                  </a:cubicBezTo>
                  <a:cubicBezTo>
                    <a:pt x="124" y="83"/>
                    <a:pt x="124" y="83"/>
                    <a:pt x="124" y="83"/>
                  </a:cubicBezTo>
                  <a:moveTo>
                    <a:pt x="120" y="76"/>
                  </a:moveTo>
                  <a:cubicBezTo>
                    <a:pt x="120" y="76"/>
                    <a:pt x="120" y="75"/>
                    <a:pt x="120" y="74"/>
                  </a:cubicBezTo>
                  <a:cubicBezTo>
                    <a:pt x="120" y="72"/>
                    <a:pt x="120" y="70"/>
                    <a:pt x="120" y="68"/>
                  </a:cubicBezTo>
                  <a:cubicBezTo>
                    <a:pt x="120" y="66"/>
                    <a:pt x="121" y="65"/>
                    <a:pt x="121" y="64"/>
                  </a:cubicBezTo>
                  <a:cubicBezTo>
                    <a:pt x="122" y="63"/>
                    <a:pt x="123" y="61"/>
                    <a:pt x="124" y="59"/>
                  </a:cubicBezTo>
                  <a:cubicBezTo>
                    <a:pt x="125" y="58"/>
                    <a:pt x="125" y="57"/>
                    <a:pt x="126" y="57"/>
                  </a:cubicBezTo>
                  <a:cubicBezTo>
                    <a:pt x="126" y="56"/>
                    <a:pt x="127" y="56"/>
                    <a:pt x="127" y="56"/>
                  </a:cubicBezTo>
                  <a:cubicBezTo>
                    <a:pt x="127" y="56"/>
                    <a:pt x="127" y="56"/>
                    <a:pt x="127" y="56"/>
                  </a:cubicBezTo>
                  <a:cubicBezTo>
                    <a:pt x="128" y="56"/>
                    <a:pt x="128" y="56"/>
                    <a:pt x="128" y="56"/>
                  </a:cubicBezTo>
                  <a:cubicBezTo>
                    <a:pt x="128" y="56"/>
                    <a:pt x="128" y="56"/>
                    <a:pt x="128" y="56"/>
                  </a:cubicBezTo>
                  <a:cubicBezTo>
                    <a:pt x="128" y="56"/>
                    <a:pt x="128" y="56"/>
                    <a:pt x="128" y="56"/>
                  </a:cubicBezTo>
                  <a:cubicBezTo>
                    <a:pt x="125" y="63"/>
                    <a:pt x="122" y="70"/>
                    <a:pt x="120" y="76"/>
                  </a:cubicBezTo>
                  <a:moveTo>
                    <a:pt x="75" y="48"/>
                  </a:moveTo>
                  <a:cubicBezTo>
                    <a:pt x="77" y="44"/>
                    <a:pt x="79" y="40"/>
                    <a:pt x="82" y="37"/>
                  </a:cubicBezTo>
                  <a:cubicBezTo>
                    <a:pt x="82" y="37"/>
                    <a:pt x="82" y="37"/>
                    <a:pt x="82" y="37"/>
                  </a:cubicBezTo>
                  <a:cubicBezTo>
                    <a:pt x="82" y="37"/>
                    <a:pt x="82" y="37"/>
                    <a:pt x="82" y="37"/>
                  </a:cubicBezTo>
                  <a:cubicBezTo>
                    <a:pt x="83" y="37"/>
                    <a:pt x="87" y="39"/>
                    <a:pt x="88" y="39"/>
                  </a:cubicBezTo>
                  <a:cubicBezTo>
                    <a:pt x="88" y="39"/>
                    <a:pt x="88" y="39"/>
                    <a:pt x="88" y="39"/>
                  </a:cubicBezTo>
                  <a:cubicBezTo>
                    <a:pt x="87" y="40"/>
                    <a:pt x="82" y="47"/>
                    <a:pt x="84" y="49"/>
                  </a:cubicBezTo>
                  <a:cubicBezTo>
                    <a:pt x="82" y="48"/>
                    <a:pt x="79" y="48"/>
                    <a:pt x="76" y="48"/>
                  </a:cubicBezTo>
                  <a:cubicBezTo>
                    <a:pt x="76" y="48"/>
                    <a:pt x="75" y="48"/>
                    <a:pt x="75" y="48"/>
                  </a:cubicBezTo>
                  <a:moveTo>
                    <a:pt x="44" y="80"/>
                  </a:moveTo>
                  <a:cubicBezTo>
                    <a:pt x="42" y="79"/>
                    <a:pt x="40" y="78"/>
                    <a:pt x="39" y="77"/>
                  </a:cubicBezTo>
                  <a:cubicBezTo>
                    <a:pt x="38" y="77"/>
                    <a:pt x="36" y="74"/>
                    <a:pt x="34" y="72"/>
                  </a:cubicBezTo>
                  <a:cubicBezTo>
                    <a:pt x="41" y="59"/>
                    <a:pt x="48" y="47"/>
                    <a:pt x="56" y="35"/>
                  </a:cubicBezTo>
                  <a:cubicBezTo>
                    <a:pt x="56" y="35"/>
                    <a:pt x="56" y="35"/>
                    <a:pt x="56" y="35"/>
                  </a:cubicBezTo>
                  <a:cubicBezTo>
                    <a:pt x="57" y="36"/>
                    <a:pt x="59" y="37"/>
                    <a:pt x="61" y="38"/>
                  </a:cubicBezTo>
                  <a:cubicBezTo>
                    <a:pt x="56" y="47"/>
                    <a:pt x="51" y="56"/>
                    <a:pt x="46" y="65"/>
                  </a:cubicBezTo>
                  <a:cubicBezTo>
                    <a:pt x="46" y="66"/>
                    <a:pt x="46" y="66"/>
                    <a:pt x="45" y="66"/>
                  </a:cubicBezTo>
                  <a:cubicBezTo>
                    <a:pt x="43" y="68"/>
                    <a:pt x="46" y="71"/>
                    <a:pt x="47" y="72"/>
                  </a:cubicBezTo>
                  <a:cubicBezTo>
                    <a:pt x="47" y="75"/>
                    <a:pt x="46" y="78"/>
                    <a:pt x="44" y="80"/>
                  </a:cubicBezTo>
                  <a:moveTo>
                    <a:pt x="124" y="37"/>
                  </a:moveTo>
                  <a:cubicBezTo>
                    <a:pt x="125" y="36"/>
                    <a:pt x="125" y="34"/>
                    <a:pt x="126" y="33"/>
                  </a:cubicBezTo>
                  <a:cubicBezTo>
                    <a:pt x="127" y="34"/>
                    <a:pt x="128" y="36"/>
                    <a:pt x="128" y="38"/>
                  </a:cubicBezTo>
                  <a:cubicBezTo>
                    <a:pt x="128" y="37"/>
                    <a:pt x="127" y="37"/>
                    <a:pt x="126" y="37"/>
                  </a:cubicBezTo>
                  <a:cubicBezTo>
                    <a:pt x="126" y="37"/>
                    <a:pt x="126" y="37"/>
                    <a:pt x="126" y="37"/>
                  </a:cubicBezTo>
                  <a:cubicBezTo>
                    <a:pt x="125" y="37"/>
                    <a:pt x="125" y="37"/>
                    <a:pt x="125" y="37"/>
                  </a:cubicBezTo>
                  <a:cubicBezTo>
                    <a:pt x="124" y="37"/>
                    <a:pt x="124" y="37"/>
                    <a:pt x="124" y="37"/>
                  </a:cubicBezTo>
                  <a:moveTo>
                    <a:pt x="33" y="70"/>
                  </a:moveTo>
                  <a:cubicBezTo>
                    <a:pt x="31" y="68"/>
                    <a:pt x="30" y="66"/>
                    <a:pt x="29" y="64"/>
                  </a:cubicBezTo>
                  <a:cubicBezTo>
                    <a:pt x="35" y="53"/>
                    <a:pt x="44" y="43"/>
                    <a:pt x="49" y="32"/>
                  </a:cubicBezTo>
                  <a:cubicBezTo>
                    <a:pt x="50" y="32"/>
                    <a:pt x="50" y="32"/>
                    <a:pt x="50" y="32"/>
                  </a:cubicBezTo>
                  <a:cubicBezTo>
                    <a:pt x="52" y="34"/>
                    <a:pt x="53" y="33"/>
                    <a:pt x="54" y="34"/>
                  </a:cubicBezTo>
                  <a:cubicBezTo>
                    <a:pt x="46" y="45"/>
                    <a:pt x="39" y="57"/>
                    <a:pt x="33" y="70"/>
                  </a:cubicBezTo>
                  <a:moveTo>
                    <a:pt x="59" y="69"/>
                  </a:moveTo>
                  <a:cubicBezTo>
                    <a:pt x="58" y="69"/>
                    <a:pt x="58" y="68"/>
                    <a:pt x="57" y="67"/>
                  </a:cubicBezTo>
                  <a:cubicBezTo>
                    <a:pt x="62" y="54"/>
                    <a:pt x="68" y="43"/>
                    <a:pt x="75" y="31"/>
                  </a:cubicBezTo>
                  <a:cubicBezTo>
                    <a:pt x="75" y="31"/>
                    <a:pt x="75" y="31"/>
                    <a:pt x="75" y="31"/>
                  </a:cubicBezTo>
                  <a:cubicBezTo>
                    <a:pt x="77" y="32"/>
                    <a:pt x="80" y="31"/>
                    <a:pt x="81" y="34"/>
                  </a:cubicBezTo>
                  <a:cubicBezTo>
                    <a:pt x="78" y="39"/>
                    <a:pt x="75" y="43"/>
                    <a:pt x="72" y="48"/>
                  </a:cubicBezTo>
                  <a:cubicBezTo>
                    <a:pt x="71" y="49"/>
                    <a:pt x="71" y="49"/>
                    <a:pt x="71" y="50"/>
                  </a:cubicBezTo>
                  <a:cubicBezTo>
                    <a:pt x="71" y="51"/>
                    <a:pt x="59" y="69"/>
                    <a:pt x="59" y="69"/>
                  </a:cubicBezTo>
                  <a:moveTo>
                    <a:pt x="111" y="30"/>
                  </a:moveTo>
                  <a:cubicBezTo>
                    <a:pt x="111" y="30"/>
                    <a:pt x="111" y="30"/>
                    <a:pt x="111" y="30"/>
                  </a:cubicBezTo>
                  <a:cubicBezTo>
                    <a:pt x="111" y="30"/>
                    <a:pt x="111" y="30"/>
                    <a:pt x="111" y="30"/>
                  </a:cubicBezTo>
                  <a:moveTo>
                    <a:pt x="61" y="32"/>
                  </a:moveTo>
                  <a:cubicBezTo>
                    <a:pt x="60" y="32"/>
                    <a:pt x="59" y="32"/>
                    <a:pt x="59" y="31"/>
                  </a:cubicBezTo>
                  <a:cubicBezTo>
                    <a:pt x="58" y="31"/>
                    <a:pt x="58" y="31"/>
                    <a:pt x="58" y="31"/>
                  </a:cubicBezTo>
                  <a:cubicBezTo>
                    <a:pt x="59" y="30"/>
                    <a:pt x="60" y="30"/>
                    <a:pt x="61" y="29"/>
                  </a:cubicBezTo>
                  <a:cubicBezTo>
                    <a:pt x="61" y="30"/>
                    <a:pt x="61" y="31"/>
                    <a:pt x="61" y="32"/>
                  </a:cubicBezTo>
                  <a:moveTo>
                    <a:pt x="50" y="66"/>
                  </a:moveTo>
                  <a:cubicBezTo>
                    <a:pt x="49" y="65"/>
                    <a:pt x="49" y="65"/>
                    <a:pt x="49" y="65"/>
                  </a:cubicBezTo>
                  <a:cubicBezTo>
                    <a:pt x="54" y="56"/>
                    <a:pt x="59" y="47"/>
                    <a:pt x="64" y="38"/>
                  </a:cubicBezTo>
                  <a:cubicBezTo>
                    <a:pt x="65" y="38"/>
                    <a:pt x="66" y="37"/>
                    <a:pt x="65" y="34"/>
                  </a:cubicBezTo>
                  <a:cubicBezTo>
                    <a:pt x="65" y="29"/>
                    <a:pt x="65" y="28"/>
                    <a:pt x="66" y="28"/>
                  </a:cubicBezTo>
                  <a:cubicBezTo>
                    <a:pt x="67" y="28"/>
                    <a:pt x="69" y="30"/>
                    <a:pt x="72" y="31"/>
                  </a:cubicBezTo>
                  <a:cubicBezTo>
                    <a:pt x="66" y="42"/>
                    <a:pt x="60" y="53"/>
                    <a:pt x="55" y="65"/>
                  </a:cubicBezTo>
                  <a:cubicBezTo>
                    <a:pt x="55" y="65"/>
                    <a:pt x="55" y="65"/>
                    <a:pt x="54" y="65"/>
                  </a:cubicBezTo>
                  <a:cubicBezTo>
                    <a:pt x="54" y="65"/>
                    <a:pt x="53" y="65"/>
                    <a:pt x="51" y="65"/>
                  </a:cubicBezTo>
                  <a:cubicBezTo>
                    <a:pt x="51" y="65"/>
                    <a:pt x="50" y="66"/>
                    <a:pt x="50" y="66"/>
                  </a:cubicBezTo>
                  <a:moveTo>
                    <a:pt x="25" y="47"/>
                  </a:moveTo>
                  <a:cubicBezTo>
                    <a:pt x="25" y="45"/>
                    <a:pt x="24" y="43"/>
                    <a:pt x="24" y="42"/>
                  </a:cubicBezTo>
                  <a:cubicBezTo>
                    <a:pt x="27" y="37"/>
                    <a:pt x="34" y="27"/>
                    <a:pt x="40" y="27"/>
                  </a:cubicBezTo>
                  <a:cubicBezTo>
                    <a:pt x="40" y="27"/>
                    <a:pt x="40" y="27"/>
                    <a:pt x="40" y="27"/>
                  </a:cubicBezTo>
                  <a:cubicBezTo>
                    <a:pt x="35" y="33"/>
                    <a:pt x="30" y="40"/>
                    <a:pt x="25" y="47"/>
                  </a:cubicBezTo>
                  <a:moveTo>
                    <a:pt x="121" y="40"/>
                  </a:moveTo>
                  <a:cubicBezTo>
                    <a:pt x="121" y="40"/>
                    <a:pt x="120" y="39"/>
                    <a:pt x="120" y="39"/>
                  </a:cubicBezTo>
                  <a:cubicBezTo>
                    <a:pt x="119" y="38"/>
                    <a:pt x="119" y="37"/>
                    <a:pt x="118" y="35"/>
                  </a:cubicBezTo>
                  <a:cubicBezTo>
                    <a:pt x="119" y="32"/>
                    <a:pt x="120" y="29"/>
                    <a:pt x="121" y="25"/>
                  </a:cubicBezTo>
                  <a:cubicBezTo>
                    <a:pt x="122" y="27"/>
                    <a:pt x="123" y="28"/>
                    <a:pt x="124" y="30"/>
                  </a:cubicBezTo>
                  <a:cubicBezTo>
                    <a:pt x="124" y="30"/>
                    <a:pt x="124" y="30"/>
                    <a:pt x="124" y="30"/>
                  </a:cubicBezTo>
                  <a:cubicBezTo>
                    <a:pt x="123" y="33"/>
                    <a:pt x="122" y="37"/>
                    <a:pt x="121" y="40"/>
                  </a:cubicBezTo>
                  <a:moveTo>
                    <a:pt x="28" y="61"/>
                  </a:moveTo>
                  <a:cubicBezTo>
                    <a:pt x="26" y="58"/>
                    <a:pt x="26" y="56"/>
                    <a:pt x="26" y="55"/>
                  </a:cubicBezTo>
                  <a:cubicBezTo>
                    <a:pt x="26" y="53"/>
                    <a:pt x="26" y="51"/>
                    <a:pt x="26" y="50"/>
                  </a:cubicBezTo>
                  <a:cubicBezTo>
                    <a:pt x="31" y="42"/>
                    <a:pt x="37" y="35"/>
                    <a:pt x="42" y="27"/>
                  </a:cubicBezTo>
                  <a:cubicBezTo>
                    <a:pt x="42" y="27"/>
                    <a:pt x="43" y="26"/>
                    <a:pt x="43" y="26"/>
                  </a:cubicBezTo>
                  <a:cubicBezTo>
                    <a:pt x="46" y="25"/>
                    <a:pt x="52" y="22"/>
                    <a:pt x="55" y="20"/>
                  </a:cubicBezTo>
                  <a:cubicBezTo>
                    <a:pt x="54" y="21"/>
                    <a:pt x="55" y="21"/>
                    <a:pt x="55" y="22"/>
                  </a:cubicBezTo>
                  <a:cubicBezTo>
                    <a:pt x="56" y="23"/>
                    <a:pt x="57" y="24"/>
                    <a:pt x="58" y="25"/>
                  </a:cubicBezTo>
                  <a:cubicBezTo>
                    <a:pt x="59" y="26"/>
                    <a:pt x="52" y="28"/>
                    <a:pt x="50" y="30"/>
                  </a:cubicBezTo>
                  <a:cubicBezTo>
                    <a:pt x="50" y="30"/>
                    <a:pt x="50" y="30"/>
                    <a:pt x="50" y="30"/>
                  </a:cubicBezTo>
                  <a:cubicBezTo>
                    <a:pt x="50" y="30"/>
                    <a:pt x="50" y="29"/>
                    <a:pt x="49" y="29"/>
                  </a:cubicBezTo>
                  <a:cubicBezTo>
                    <a:pt x="49" y="29"/>
                    <a:pt x="49" y="29"/>
                    <a:pt x="49" y="29"/>
                  </a:cubicBezTo>
                  <a:cubicBezTo>
                    <a:pt x="49" y="29"/>
                    <a:pt x="48" y="29"/>
                    <a:pt x="48" y="29"/>
                  </a:cubicBezTo>
                  <a:cubicBezTo>
                    <a:pt x="43" y="41"/>
                    <a:pt x="34" y="50"/>
                    <a:pt x="28" y="61"/>
                  </a:cubicBezTo>
                  <a:moveTo>
                    <a:pt x="117" y="32"/>
                  </a:moveTo>
                  <a:cubicBezTo>
                    <a:pt x="117" y="32"/>
                    <a:pt x="117" y="32"/>
                    <a:pt x="117" y="32"/>
                  </a:cubicBezTo>
                  <a:cubicBezTo>
                    <a:pt x="116" y="31"/>
                    <a:pt x="116" y="30"/>
                    <a:pt x="115" y="29"/>
                  </a:cubicBezTo>
                  <a:cubicBezTo>
                    <a:pt x="115" y="28"/>
                    <a:pt x="115" y="28"/>
                    <a:pt x="115" y="28"/>
                  </a:cubicBezTo>
                  <a:cubicBezTo>
                    <a:pt x="115" y="27"/>
                    <a:pt x="115" y="25"/>
                    <a:pt x="115" y="24"/>
                  </a:cubicBezTo>
                  <a:cubicBezTo>
                    <a:pt x="115" y="22"/>
                    <a:pt x="115" y="21"/>
                    <a:pt x="115" y="19"/>
                  </a:cubicBezTo>
                  <a:cubicBezTo>
                    <a:pt x="115" y="19"/>
                    <a:pt x="115" y="19"/>
                    <a:pt x="115" y="19"/>
                  </a:cubicBezTo>
                  <a:cubicBezTo>
                    <a:pt x="116" y="20"/>
                    <a:pt x="118" y="22"/>
                    <a:pt x="119" y="23"/>
                  </a:cubicBezTo>
                  <a:cubicBezTo>
                    <a:pt x="119" y="23"/>
                    <a:pt x="119" y="23"/>
                    <a:pt x="119" y="23"/>
                  </a:cubicBezTo>
                  <a:cubicBezTo>
                    <a:pt x="119" y="24"/>
                    <a:pt x="119" y="24"/>
                    <a:pt x="119" y="24"/>
                  </a:cubicBezTo>
                  <a:cubicBezTo>
                    <a:pt x="118" y="27"/>
                    <a:pt x="118" y="30"/>
                    <a:pt x="117" y="32"/>
                  </a:cubicBezTo>
                  <a:moveTo>
                    <a:pt x="38" y="20"/>
                  </a:moveTo>
                  <a:cubicBezTo>
                    <a:pt x="42" y="20"/>
                    <a:pt x="45" y="18"/>
                    <a:pt x="48" y="17"/>
                  </a:cubicBezTo>
                  <a:cubicBezTo>
                    <a:pt x="53" y="13"/>
                    <a:pt x="59" y="12"/>
                    <a:pt x="65" y="12"/>
                  </a:cubicBezTo>
                  <a:cubicBezTo>
                    <a:pt x="65" y="12"/>
                    <a:pt x="65" y="12"/>
                    <a:pt x="65" y="12"/>
                  </a:cubicBezTo>
                  <a:cubicBezTo>
                    <a:pt x="71" y="12"/>
                    <a:pt x="76" y="13"/>
                    <a:pt x="81" y="15"/>
                  </a:cubicBezTo>
                  <a:cubicBezTo>
                    <a:pt x="81" y="15"/>
                    <a:pt x="81" y="16"/>
                    <a:pt x="81" y="16"/>
                  </a:cubicBezTo>
                  <a:cubicBezTo>
                    <a:pt x="81" y="17"/>
                    <a:pt x="81" y="17"/>
                    <a:pt x="82" y="18"/>
                  </a:cubicBezTo>
                  <a:cubicBezTo>
                    <a:pt x="82" y="18"/>
                    <a:pt x="82" y="18"/>
                    <a:pt x="82" y="18"/>
                  </a:cubicBezTo>
                  <a:cubicBezTo>
                    <a:pt x="83" y="18"/>
                    <a:pt x="83" y="17"/>
                    <a:pt x="83" y="17"/>
                  </a:cubicBezTo>
                  <a:cubicBezTo>
                    <a:pt x="84" y="16"/>
                    <a:pt x="84" y="16"/>
                    <a:pt x="84" y="16"/>
                  </a:cubicBezTo>
                  <a:cubicBezTo>
                    <a:pt x="84" y="16"/>
                    <a:pt x="84" y="16"/>
                    <a:pt x="84" y="16"/>
                  </a:cubicBezTo>
                  <a:cubicBezTo>
                    <a:pt x="85" y="16"/>
                    <a:pt x="85" y="16"/>
                    <a:pt x="85" y="16"/>
                  </a:cubicBezTo>
                  <a:cubicBezTo>
                    <a:pt x="87" y="18"/>
                    <a:pt x="89" y="19"/>
                    <a:pt x="91" y="20"/>
                  </a:cubicBezTo>
                  <a:cubicBezTo>
                    <a:pt x="92" y="20"/>
                    <a:pt x="93" y="20"/>
                    <a:pt x="93" y="21"/>
                  </a:cubicBezTo>
                  <a:cubicBezTo>
                    <a:pt x="94" y="21"/>
                    <a:pt x="94" y="22"/>
                    <a:pt x="95" y="23"/>
                  </a:cubicBezTo>
                  <a:cubicBezTo>
                    <a:pt x="95" y="23"/>
                    <a:pt x="96" y="24"/>
                    <a:pt x="97" y="24"/>
                  </a:cubicBezTo>
                  <a:cubicBezTo>
                    <a:pt x="97" y="24"/>
                    <a:pt x="97" y="24"/>
                    <a:pt x="97" y="24"/>
                  </a:cubicBezTo>
                  <a:cubicBezTo>
                    <a:pt x="98" y="23"/>
                    <a:pt x="98" y="23"/>
                    <a:pt x="98" y="23"/>
                  </a:cubicBezTo>
                  <a:cubicBezTo>
                    <a:pt x="98" y="23"/>
                    <a:pt x="99" y="23"/>
                    <a:pt x="99" y="22"/>
                  </a:cubicBezTo>
                  <a:cubicBezTo>
                    <a:pt x="99" y="22"/>
                    <a:pt x="101" y="20"/>
                    <a:pt x="102" y="18"/>
                  </a:cubicBezTo>
                  <a:cubicBezTo>
                    <a:pt x="104" y="17"/>
                    <a:pt x="106" y="16"/>
                    <a:pt x="108" y="15"/>
                  </a:cubicBezTo>
                  <a:cubicBezTo>
                    <a:pt x="108" y="15"/>
                    <a:pt x="108" y="15"/>
                    <a:pt x="108" y="15"/>
                  </a:cubicBezTo>
                  <a:cubicBezTo>
                    <a:pt x="109" y="15"/>
                    <a:pt x="110" y="16"/>
                    <a:pt x="110" y="16"/>
                  </a:cubicBezTo>
                  <a:cubicBezTo>
                    <a:pt x="110" y="17"/>
                    <a:pt x="110" y="18"/>
                    <a:pt x="110" y="19"/>
                  </a:cubicBezTo>
                  <a:cubicBezTo>
                    <a:pt x="110" y="19"/>
                    <a:pt x="110" y="19"/>
                    <a:pt x="110" y="19"/>
                  </a:cubicBezTo>
                  <a:cubicBezTo>
                    <a:pt x="110" y="19"/>
                    <a:pt x="110" y="19"/>
                    <a:pt x="111" y="20"/>
                  </a:cubicBezTo>
                  <a:cubicBezTo>
                    <a:pt x="111" y="22"/>
                    <a:pt x="111" y="23"/>
                    <a:pt x="111" y="24"/>
                  </a:cubicBezTo>
                  <a:cubicBezTo>
                    <a:pt x="111" y="25"/>
                    <a:pt x="111" y="27"/>
                    <a:pt x="110" y="27"/>
                  </a:cubicBezTo>
                  <a:cubicBezTo>
                    <a:pt x="110" y="28"/>
                    <a:pt x="110" y="29"/>
                    <a:pt x="111" y="30"/>
                  </a:cubicBezTo>
                  <a:cubicBezTo>
                    <a:pt x="111" y="30"/>
                    <a:pt x="111" y="30"/>
                    <a:pt x="111" y="30"/>
                  </a:cubicBezTo>
                  <a:cubicBezTo>
                    <a:pt x="111" y="30"/>
                    <a:pt x="111" y="30"/>
                    <a:pt x="111" y="31"/>
                  </a:cubicBezTo>
                  <a:cubicBezTo>
                    <a:pt x="112" y="32"/>
                    <a:pt x="113" y="35"/>
                    <a:pt x="114" y="38"/>
                  </a:cubicBezTo>
                  <a:cubicBezTo>
                    <a:pt x="115" y="39"/>
                    <a:pt x="116" y="40"/>
                    <a:pt x="116" y="41"/>
                  </a:cubicBezTo>
                  <a:cubicBezTo>
                    <a:pt x="117" y="43"/>
                    <a:pt x="118" y="44"/>
                    <a:pt x="118" y="44"/>
                  </a:cubicBezTo>
                  <a:cubicBezTo>
                    <a:pt x="119" y="45"/>
                    <a:pt x="119" y="45"/>
                    <a:pt x="120" y="46"/>
                  </a:cubicBezTo>
                  <a:cubicBezTo>
                    <a:pt x="121" y="46"/>
                    <a:pt x="121" y="46"/>
                    <a:pt x="122" y="46"/>
                  </a:cubicBezTo>
                  <a:cubicBezTo>
                    <a:pt x="122" y="46"/>
                    <a:pt x="122" y="46"/>
                    <a:pt x="122" y="46"/>
                  </a:cubicBezTo>
                  <a:cubicBezTo>
                    <a:pt x="123" y="46"/>
                    <a:pt x="123" y="46"/>
                    <a:pt x="124" y="46"/>
                  </a:cubicBezTo>
                  <a:cubicBezTo>
                    <a:pt x="125" y="45"/>
                    <a:pt x="125" y="44"/>
                    <a:pt x="125" y="44"/>
                  </a:cubicBezTo>
                  <a:cubicBezTo>
                    <a:pt x="126" y="43"/>
                    <a:pt x="126" y="42"/>
                    <a:pt x="126" y="42"/>
                  </a:cubicBezTo>
                  <a:cubicBezTo>
                    <a:pt x="127" y="42"/>
                    <a:pt x="128" y="42"/>
                    <a:pt x="129" y="43"/>
                  </a:cubicBezTo>
                  <a:cubicBezTo>
                    <a:pt x="131" y="44"/>
                    <a:pt x="132" y="46"/>
                    <a:pt x="133" y="47"/>
                  </a:cubicBezTo>
                  <a:cubicBezTo>
                    <a:pt x="134" y="48"/>
                    <a:pt x="134" y="48"/>
                    <a:pt x="135" y="48"/>
                  </a:cubicBezTo>
                  <a:cubicBezTo>
                    <a:pt x="135" y="49"/>
                    <a:pt x="135" y="51"/>
                    <a:pt x="136" y="52"/>
                  </a:cubicBezTo>
                  <a:cubicBezTo>
                    <a:pt x="135" y="52"/>
                    <a:pt x="134" y="52"/>
                    <a:pt x="134" y="52"/>
                  </a:cubicBezTo>
                  <a:cubicBezTo>
                    <a:pt x="133" y="52"/>
                    <a:pt x="132" y="52"/>
                    <a:pt x="132" y="52"/>
                  </a:cubicBezTo>
                  <a:cubicBezTo>
                    <a:pt x="131" y="52"/>
                    <a:pt x="130" y="52"/>
                    <a:pt x="130" y="52"/>
                  </a:cubicBezTo>
                  <a:cubicBezTo>
                    <a:pt x="130" y="52"/>
                    <a:pt x="130" y="52"/>
                    <a:pt x="130" y="52"/>
                  </a:cubicBezTo>
                  <a:cubicBezTo>
                    <a:pt x="129" y="52"/>
                    <a:pt x="129" y="52"/>
                    <a:pt x="129" y="52"/>
                  </a:cubicBezTo>
                  <a:cubicBezTo>
                    <a:pt x="129" y="52"/>
                    <a:pt x="129" y="52"/>
                    <a:pt x="129" y="52"/>
                  </a:cubicBezTo>
                  <a:cubicBezTo>
                    <a:pt x="129" y="52"/>
                    <a:pt x="128" y="52"/>
                    <a:pt x="127" y="52"/>
                  </a:cubicBezTo>
                  <a:cubicBezTo>
                    <a:pt x="127" y="52"/>
                    <a:pt x="127" y="52"/>
                    <a:pt x="127" y="52"/>
                  </a:cubicBezTo>
                  <a:cubicBezTo>
                    <a:pt x="126" y="52"/>
                    <a:pt x="124" y="52"/>
                    <a:pt x="123" y="53"/>
                  </a:cubicBezTo>
                  <a:cubicBezTo>
                    <a:pt x="122" y="55"/>
                    <a:pt x="120" y="56"/>
                    <a:pt x="119" y="58"/>
                  </a:cubicBezTo>
                  <a:cubicBezTo>
                    <a:pt x="118" y="60"/>
                    <a:pt x="117" y="61"/>
                    <a:pt x="117" y="63"/>
                  </a:cubicBezTo>
                  <a:cubicBezTo>
                    <a:pt x="116" y="64"/>
                    <a:pt x="116" y="65"/>
                    <a:pt x="116" y="67"/>
                  </a:cubicBezTo>
                  <a:cubicBezTo>
                    <a:pt x="115" y="69"/>
                    <a:pt x="115" y="72"/>
                    <a:pt x="115" y="74"/>
                  </a:cubicBezTo>
                  <a:cubicBezTo>
                    <a:pt x="115" y="77"/>
                    <a:pt x="116" y="80"/>
                    <a:pt x="117" y="83"/>
                  </a:cubicBezTo>
                  <a:cubicBezTo>
                    <a:pt x="117" y="84"/>
                    <a:pt x="118" y="85"/>
                    <a:pt x="119" y="86"/>
                  </a:cubicBezTo>
                  <a:cubicBezTo>
                    <a:pt x="121" y="87"/>
                    <a:pt x="122" y="88"/>
                    <a:pt x="124" y="88"/>
                  </a:cubicBezTo>
                  <a:cubicBezTo>
                    <a:pt x="124" y="88"/>
                    <a:pt x="124" y="88"/>
                    <a:pt x="124" y="88"/>
                  </a:cubicBezTo>
                  <a:cubicBezTo>
                    <a:pt x="125" y="87"/>
                    <a:pt x="125" y="87"/>
                    <a:pt x="125" y="87"/>
                  </a:cubicBezTo>
                  <a:cubicBezTo>
                    <a:pt x="125" y="87"/>
                    <a:pt x="125" y="87"/>
                    <a:pt x="125" y="87"/>
                  </a:cubicBezTo>
                  <a:cubicBezTo>
                    <a:pt x="126" y="87"/>
                    <a:pt x="128" y="87"/>
                    <a:pt x="128" y="86"/>
                  </a:cubicBezTo>
                  <a:cubicBezTo>
                    <a:pt x="129" y="86"/>
                    <a:pt x="129" y="86"/>
                    <a:pt x="129" y="86"/>
                  </a:cubicBezTo>
                  <a:cubicBezTo>
                    <a:pt x="129" y="86"/>
                    <a:pt x="129" y="86"/>
                    <a:pt x="129" y="86"/>
                  </a:cubicBezTo>
                  <a:cubicBezTo>
                    <a:pt x="129" y="86"/>
                    <a:pt x="129" y="86"/>
                    <a:pt x="129" y="86"/>
                  </a:cubicBezTo>
                  <a:cubicBezTo>
                    <a:pt x="129" y="86"/>
                    <a:pt x="130" y="86"/>
                    <a:pt x="131" y="87"/>
                  </a:cubicBezTo>
                  <a:cubicBezTo>
                    <a:pt x="131" y="87"/>
                    <a:pt x="131" y="87"/>
                    <a:pt x="131" y="87"/>
                  </a:cubicBezTo>
                  <a:cubicBezTo>
                    <a:pt x="131" y="88"/>
                    <a:pt x="132" y="88"/>
                    <a:pt x="132" y="89"/>
                  </a:cubicBezTo>
                  <a:cubicBezTo>
                    <a:pt x="132" y="91"/>
                    <a:pt x="131" y="94"/>
                    <a:pt x="130" y="97"/>
                  </a:cubicBezTo>
                  <a:cubicBezTo>
                    <a:pt x="130" y="99"/>
                    <a:pt x="129" y="102"/>
                    <a:pt x="128" y="103"/>
                  </a:cubicBezTo>
                  <a:cubicBezTo>
                    <a:pt x="128" y="104"/>
                    <a:pt x="128" y="104"/>
                    <a:pt x="128" y="104"/>
                  </a:cubicBezTo>
                  <a:cubicBezTo>
                    <a:pt x="128" y="104"/>
                    <a:pt x="128" y="104"/>
                    <a:pt x="128" y="104"/>
                  </a:cubicBezTo>
                  <a:cubicBezTo>
                    <a:pt x="122" y="114"/>
                    <a:pt x="113" y="122"/>
                    <a:pt x="102" y="127"/>
                  </a:cubicBezTo>
                  <a:cubicBezTo>
                    <a:pt x="107" y="122"/>
                    <a:pt x="111" y="117"/>
                    <a:pt x="111" y="111"/>
                  </a:cubicBezTo>
                  <a:cubicBezTo>
                    <a:pt x="111" y="106"/>
                    <a:pt x="109" y="102"/>
                    <a:pt x="106" y="99"/>
                  </a:cubicBezTo>
                  <a:cubicBezTo>
                    <a:pt x="105" y="99"/>
                    <a:pt x="104" y="98"/>
                    <a:pt x="103" y="98"/>
                  </a:cubicBezTo>
                  <a:cubicBezTo>
                    <a:pt x="102" y="98"/>
                    <a:pt x="102" y="98"/>
                    <a:pt x="102" y="98"/>
                  </a:cubicBezTo>
                  <a:cubicBezTo>
                    <a:pt x="101" y="98"/>
                    <a:pt x="101" y="98"/>
                    <a:pt x="100" y="98"/>
                  </a:cubicBezTo>
                  <a:cubicBezTo>
                    <a:pt x="98" y="98"/>
                    <a:pt x="96" y="98"/>
                    <a:pt x="94" y="98"/>
                  </a:cubicBezTo>
                  <a:cubicBezTo>
                    <a:pt x="92" y="97"/>
                    <a:pt x="91" y="97"/>
                    <a:pt x="90" y="97"/>
                  </a:cubicBezTo>
                  <a:cubicBezTo>
                    <a:pt x="87" y="90"/>
                    <a:pt x="74" y="85"/>
                    <a:pt x="68" y="85"/>
                  </a:cubicBezTo>
                  <a:cubicBezTo>
                    <a:pt x="67" y="85"/>
                    <a:pt x="67" y="85"/>
                    <a:pt x="67" y="85"/>
                  </a:cubicBezTo>
                  <a:cubicBezTo>
                    <a:pt x="67" y="84"/>
                    <a:pt x="65" y="83"/>
                    <a:pt x="63" y="83"/>
                  </a:cubicBezTo>
                  <a:cubicBezTo>
                    <a:pt x="63" y="83"/>
                    <a:pt x="63" y="83"/>
                    <a:pt x="63" y="83"/>
                  </a:cubicBezTo>
                  <a:cubicBezTo>
                    <a:pt x="63" y="83"/>
                    <a:pt x="63" y="83"/>
                    <a:pt x="63" y="83"/>
                  </a:cubicBezTo>
                  <a:cubicBezTo>
                    <a:pt x="62" y="82"/>
                    <a:pt x="61" y="81"/>
                    <a:pt x="61" y="80"/>
                  </a:cubicBezTo>
                  <a:cubicBezTo>
                    <a:pt x="61" y="79"/>
                    <a:pt x="61" y="78"/>
                    <a:pt x="61" y="77"/>
                  </a:cubicBezTo>
                  <a:cubicBezTo>
                    <a:pt x="60" y="76"/>
                    <a:pt x="60" y="74"/>
                    <a:pt x="59" y="73"/>
                  </a:cubicBezTo>
                  <a:cubicBezTo>
                    <a:pt x="59" y="73"/>
                    <a:pt x="59" y="73"/>
                    <a:pt x="59" y="73"/>
                  </a:cubicBezTo>
                  <a:cubicBezTo>
                    <a:pt x="62" y="73"/>
                    <a:pt x="63" y="72"/>
                    <a:pt x="64" y="70"/>
                  </a:cubicBezTo>
                  <a:cubicBezTo>
                    <a:pt x="65" y="68"/>
                    <a:pt x="68" y="63"/>
                    <a:pt x="70" y="60"/>
                  </a:cubicBezTo>
                  <a:cubicBezTo>
                    <a:pt x="73" y="56"/>
                    <a:pt x="74" y="54"/>
                    <a:pt x="75" y="52"/>
                  </a:cubicBezTo>
                  <a:cubicBezTo>
                    <a:pt x="75" y="52"/>
                    <a:pt x="76" y="52"/>
                    <a:pt x="76" y="52"/>
                  </a:cubicBezTo>
                  <a:cubicBezTo>
                    <a:pt x="79" y="52"/>
                    <a:pt x="82" y="53"/>
                    <a:pt x="83" y="53"/>
                  </a:cubicBezTo>
                  <a:cubicBezTo>
                    <a:pt x="84" y="53"/>
                    <a:pt x="84" y="53"/>
                    <a:pt x="84" y="53"/>
                  </a:cubicBezTo>
                  <a:cubicBezTo>
                    <a:pt x="85" y="53"/>
                    <a:pt x="87" y="52"/>
                    <a:pt x="87" y="51"/>
                  </a:cubicBezTo>
                  <a:cubicBezTo>
                    <a:pt x="88" y="50"/>
                    <a:pt x="88" y="49"/>
                    <a:pt x="88" y="48"/>
                  </a:cubicBezTo>
                  <a:cubicBezTo>
                    <a:pt x="88" y="47"/>
                    <a:pt x="89" y="45"/>
                    <a:pt x="91" y="42"/>
                  </a:cubicBezTo>
                  <a:cubicBezTo>
                    <a:pt x="91" y="42"/>
                    <a:pt x="92" y="41"/>
                    <a:pt x="92" y="41"/>
                  </a:cubicBezTo>
                  <a:cubicBezTo>
                    <a:pt x="93" y="39"/>
                    <a:pt x="92" y="37"/>
                    <a:pt x="91" y="36"/>
                  </a:cubicBezTo>
                  <a:cubicBezTo>
                    <a:pt x="90" y="35"/>
                    <a:pt x="89" y="35"/>
                    <a:pt x="88" y="34"/>
                  </a:cubicBezTo>
                  <a:cubicBezTo>
                    <a:pt x="88" y="34"/>
                    <a:pt x="87" y="34"/>
                    <a:pt x="87" y="34"/>
                  </a:cubicBezTo>
                  <a:cubicBezTo>
                    <a:pt x="86" y="34"/>
                    <a:pt x="86" y="34"/>
                    <a:pt x="86" y="33"/>
                  </a:cubicBezTo>
                  <a:cubicBezTo>
                    <a:pt x="84" y="28"/>
                    <a:pt x="80" y="27"/>
                    <a:pt x="77" y="27"/>
                  </a:cubicBezTo>
                  <a:cubicBezTo>
                    <a:pt x="76" y="27"/>
                    <a:pt x="75" y="27"/>
                    <a:pt x="74" y="27"/>
                  </a:cubicBezTo>
                  <a:cubicBezTo>
                    <a:pt x="73" y="26"/>
                    <a:pt x="72" y="26"/>
                    <a:pt x="71" y="25"/>
                  </a:cubicBezTo>
                  <a:cubicBezTo>
                    <a:pt x="69" y="24"/>
                    <a:pt x="68" y="23"/>
                    <a:pt x="66" y="23"/>
                  </a:cubicBezTo>
                  <a:cubicBezTo>
                    <a:pt x="66" y="23"/>
                    <a:pt x="66" y="23"/>
                    <a:pt x="66" y="23"/>
                  </a:cubicBezTo>
                  <a:cubicBezTo>
                    <a:pt x="65" y="23"/>
                    <a:pt x="64" y="24"/>
                    <a:pt x="63" y="24"/>
                  </a:cubicBezTo>
                  <a:cubicBezTo>
                    <a:pt x="63" y="24"/>
                    <a:pt x="63" y="24"/>
                    <a:pt x="63" y="24"/>
                  </a:cubicBezTo>
                  <a:cubicBezTo>
                    <a:pt x="62" y="23"/>
                    <a:pt x="62" y="22"/>
                    <a:pt x="61" y="22"/>
                  </a:cubicBezTo>
                  <a:cubicBezTo>
                    <a:pt x="60" y="21"/>
                    <a:pt x="60" y="20"/>
                    <a:pt x="59" y="20"/>
                  </a:cubicBezTo>
                  <a:cubicBezTo>
                    <a:pt x="59" y="18"/>
                    <a:pt x="58" y="17"/>
                    <a:pt x="57" y="17"/>
                  </a:cubicBezTo>
                  <a:cubicBezTo>
                    <a:pt x="56" y="16"/>
                    <a:pt x="56" y="16"/>
                    <a:pt x="55" y="16"/>
                  </a:cubicBezTo>
                  <a:cubicBezTo>
                    <a:pt x="54" y="16"/>
                    <a:pt x="53" y="16"/>
                    <a:pt x="52" y="17"/>
                  </a:cubicBezTo>
                  <a:cubicBezTo>
                    <a:pt x="49" y="19"/>
                    <a:pt x="41" y="22"/>
                    <a:pt x="39" y="22"/>
                  </a:cubicBezTo>
                  <a:cubicBezTo>
                    <a:pt x="39" y="22"/>
                    <a:pt x="39" y="22"/>
                    <a:pt x="39" y="22"/>
                  </a:cubicBezTo>
                  <a:cubicBezTo>
                    <a:pt x="32" y="22"/>
                    <a:pt x="26" y="30"/>
                    <a:pt x="21" y="39"/>
                  </a:cubicBezTo>
                  <a:cubicBezTo>
                    <a:pt x="20" y="40"/>
                    <a:pt x="20" y="40"/>
                    <a:pt x="20" y="41"/>
                  </a:cubicBezTo>
                  <a:cubicBezTo>
                    <a:pt x="20" y="43"/>
                    <a:pt x="20" y="45"/>
                    <a:pt x="21" y="48"/>
                  </a:cubicBezTo>
                  <a:cubicBezTo>
                    <a:pt x="21" y="49"/>
                    <a:pt x="21" y="51"/>
                    <a:pt x="22" y="52"/>
                  </a:cubicBezTo>
                  <a:cubicBezTo>
                    <a:pt x="21" y="52"/>
                    <a:pt x="21" y="52"/>
                    <a:pt x="21" y="52"/>
                  </a:cubicBezTo>
                  <a:cubicBezTo>
                    <a:pt x="21" y="53"/>
                    <a:pt x="21" y="53"/>
                    <a:pt x="22" y="53"/>
                  </a:cubicBezTo>
                  <a:cubicBezTo>
                    <a:pt x="22" y="54"/>
                    <a:pt x="22" y="54"/>
                    <a:pt x="22" y="54"/>
                  </a:cubicBezTo>
                  <a:cubicBezTo>
                    <a:pt x="21" y="57"/>
                    <a:pt x="22" y="61"/>
                    <a:pt x="25" y="66"/>
                  </a:cubicBezTo>
                  <a:cubicBezTo>
                    <a:pt x="25" y="67"/>
                    <a:pt x="25" y="68"/>
                    <a:pt x="24" y="68"/>
                  </a:cubicBezTo>
                  <a:cubicBezTo>
                    <a:pt x="24" y="69"/>
                    <a:pt x="24" y="69"/>
                    <a:pt x="25" y="70"/>
                  </a:cubicBezTo>
                  <a:cubicBezTo>
                    <a:pt x="25" y="70"/>
                    <a:pt x="25" y="70"/>
                    <a:pt x="25" y="70"/>
                  </a:cubicBezTo>
                  <a:cubicBezTo>
                    <a:pt x="26" y="70"/>
                    <a:pt x="26" y="69"/>
                    <a:pt x="26" y="69"/>
                  </a:cubicBezTo>
                  <a:cubicBezTo>
                    <a:pt x="27" y="69"/>
                    <a:pt x="27" y="69"/>
                    <a:pt x="27" y="69"/>
                  </a:cubicBezTo>
                  <a:cubicBezTo>
                    <a:pt x="27" y="69"/>
                    <a:pt x="27" y="69"/>
                    <a:pt x="27" y="69"/>
                  </a:cubicBezTo>
                  <a:cubicBezTo>
                    <a:pt x="28" y="71"/>
                    <a:pt x="33" y="79"/>
                    <a:pt x="37" y="81"/>
                  </a:cubicBezTo>
                  <a:cubicBezTo>
                    <a:pt x="40" y="83"/>
                    <a:pt x="46" y="86"/>
                    <a:pt x="50" y="87"/>
                  </a:cubicBezTo>
                  <a:cubicBezTo>
                    <a:pt x="51" y="88"/>
                    <a:pt x="51" y="88"/>
                    <a:pt x="51" y="88"/>
                  </a:cubicBezTo>
                  <a:cubicBezTo>
                    <a:pt x="51" y="89"/>
                    <a:pt x="52" y="89"/>
                    <a:pt x="52" y="90"/>
                  </a:cubicBezTo>
                  <a:cubicBezTo>
                    <a:pt x="53" y="90"/>
                    <a:pt x="53" y="91"/>
                    <a:pt x="53" y="92"/>
                  </a:cubicBezTo>
                  <a:cubicBezTo>
                    <a:pt x="54" y="92"/>
                    <a:pt x="54" y="92"/>
                    <a:pt x="54" y="93"/>
                  </a:cubicBezTo>
                  <a:cubicBezTo>
                    <a:pt x="54" y="94"/>
                    <a:pt x="54" y="96"/>
                    <a:pt x="54" y="97"/>
                  </a:cubicBezTo>
                  <a:cubicBezTo>
                    <a:pt x="54" y="97"/>
                    <a:pt x="53" y="98"/>
                    <a:pt x="53" y="99"/>
                  </a:cubicBezTo>
                  <a:cubicBezTo>
                    <a:pt x="53" y="101"/>
                    <a:pt x="52" y="108"/>
                    <a:pt x="55" y="114"/>
                  </a:cubicBezTo>
                  <a:cubicBezTo>
                    <a:pt x="55" y="114"/>
                    <a:pt x="55" y="114"/>
                    <a:pt x="55" y="114"/>
                  </a:cubicBezTo>
                  <a:cubicBezTo>
                    <a:pt x="55" y="115"/>
                    <a:pt x="55" y="115"/>
                    <a:pt x="55" y="116"/>
                  </a:cubicBezTo>
                  <a:cubicBezTo>
                    <a:pt x="55" y="116"/>
                    <a:pt x="55" y="117"/>
                    <a:pt x="56" y="117"/>
                  </a:cubicBezTo>
                  <a:cubicBezTo>
                    <a:pt x="56" y="117"/>
                    <a:pt x="56" y="117"/>
                    <a:pt x="56" y="117"/>
                  </a:cubicBezTo>
                  <a:cubicBezTo>
                    <a:pt x="56" y="118"/>
                    <a:pt x="56" y="118"/>
                    <a:pt x="56" y="118"/>
                  </a:cubicBezTo>
                  <a:cubicBezTo>
                    <a:pt x="57" y="118"/>
                    <a:pt x="57" y="117"/>
                    <a:pt x="58" y="117"/>
                  </a:cubicBezTo>
                  <a:cubicBezTo>
                    <a:pt x="58" y="117"/>
                    <a:pt x="58" y="117"/>
                    <a:pt x="58" y="117"/>
                  </a:cubicBezTo>
                  <a:cubicBezTo>
                    <a:pt x="59" y="117"/>
                    <a:pt x="60" y="118"/>
                    <a:pt x="61" y="119"/>
                  </a:cubicBezTo>
                  <a:cubicBezTo>
                    <a:pt x="61" y="119"/>
                    <a:pt x="60" y="120"/>
                    <a:pt x="60" y="121"/>
                  </a:cubicBezTo>
                  <a:cubicBezTo>
                    <a:pt x="60" y="121"/>
                    <a:pt x="60" y="122"/>
                    <a:pt x="61" y="122"/>
                  </a:cubicBezTo>
                  <a:cubicBezTo>
                    <a:pt x="61" y="122"/>
                    <a:pt x="61" y="122"/>
                    <a:pt x="61" y="122"/>
                  </a:cubicBezTo>
                  <a:cubicBezTo>
                    <a:pt x="61" y="122"/>
                    <a:pt x="62" y="122"/>
                    <a:pt x="62" y="121"/>
                  </a:cubicBezTo>
                  <a:cubicBezTo>
                    <a:pt x="62" y="121"/>
                    <a:pt x="62" y="121"/>
                    <a:pt x="62" y="121"/>
                  </a:cubicBezTo>
                  <a:cubicBezTo>
                    <a:pt x="63" y="122"/>
                    <a:pt x="62" y="124"/>
                    <a:pt x="61" y="127"/>
                  </a:cubicBezTo>
                  <a:cubicBezTo>
                    <a:pt x="61" y="129"/>
                    <a:pt x="60" y="131"/>
                    <a:pt x="60" y="132"/>
                  </a:cubicBezTo>
                  <a:cubicBezTo>
                    <a:pt x="31" y="128"/>
                    <a:pt x="5" y="107"/>
                    <a:pt x="5" y="69"/>
                  </a:cubicBezTo>
                  <a:cubicBezTo>
                    <a:pt x="5" y="46"/>
                    <a:pt x="15" y="29"/>
                    <a:pt x="29" y="18"/>
                  </a:cubicBezTo>
                  <a:cubicBezTo>
                    <a:pt x="30" y="19"/>
                    <a:pt x="30" y="19"/>
                    <a:pt x="30" y="19"/>
                  </a:cubicBezTo>
                  <a:cubicBezTo>
                    <a:pt x="31" y="19"/>
                    <a:pt x="32" y="19"/>
                    <a:pt x="33" y="19"/>
                  </a:cubicBezTo>
                  <a:cubicBezTo>
                    <a:pt x="34" y="19"/>
                    <a:pt x="35" y="19"/>
                    <a:pt x="35" y="20"/>
                  </a:cubicBezTo>
                  <a:cubicBezTo>
                    <a:pt x="36" y="20"/>
                    <a:pt x="37" y="20"/>
                    <a:pt x="38" y="20"/>
                  </a:cubicBezTo>
                  <a:moveTo>
                    <a:pt x="97" y="18"/>
                  </a:moveTo>
                  <a:cubicBezTo>
                    <a:pt x="96" y="17"/>
                    <a:pt x="96" y="17"/>
                    <a:pt x="96" y="17"/>
                  </a:cubicBezTo>
                  <a:cubicBezTo>
                    <a:pt x="95" y="17"/>
                    <a:pt x="94" y="16"/>
                    <a:pt x="93" y="16"/>
                  </a:cubicBezTo>
                  <a:cubicBezTo>
                    <a:pt x="94" y="14"/>
                    <a:pt x="95" y="12"/>
                    <a:pt x="96" y="10"/>
                  </a:cubicBezTo>
                  <a:cubicBezTo>
                    <a:pt x="98" y="11"/>
                    <a:pt x="100" y="12"/>
                    <a:pt x="102" y="13"/>
                  </a:cubicBezTo>
                  <a:cubicBezTo>
                    <a:pt x="101" y="14"/>
                    <a:pt x="99" y="15"/>
                    <a:pt x="98" y="16"/>
                  </a:cubicBezTo>
                  <a:cubicBezTo>
                    <a:pt x="98" y="17"/>
                    <a:pt x="97" y="17"/>
                    <a:pt x="97" y="18"/>
                  </a:cubicBezTo>
                  <a:moveTo>
                    <a:pt x="38" y="15"/>
                  </a:moveTo>
                  <a:cubicBezTo>
                    <a:pt x="38" y="15"/>
                    <a:pt x="38" y="15"/>
                    <a:pt x="38" y="15"/>
                  </a:cubicBezTo>
                  <a:cubicBezTo>
                    <a:pt x="38" y="15"/>
                    <a:pt x="37" y="15"/>
                    <a:pt x="37" y="15"/>
                  </a:cubicBezTo>
                  <a:cubicBezTo>
                    <a:pt x="36" y="15"/>
                    <a:pt x="35" y="15"/>
                    <a:pt x="34" y="15"/>
                  </a:cubicBezTo>
                  <a:cubicBezTo>
                    <a:pt x="38" y="12"/>
                    <a:pt x="43" y="10"/>
                    <a:pt x="47" y="9"/>
                  </a:cubicBezTo>
                  <a:cubicBezTo>
                    <a:pt x="47" y="10"/>
                    <a:pt x="46" y="11"/>
                    <a:pt x="46" y="13"/>
                  </a:cubicBezTo>
                  <a:cubicBezTo>
                    <a:pt x="45" y="13"/>
                    <a:pt x="45" y="13"/>
                    <a:pt x="45" y="13"/>
                  </a:cubicBezTo>
                  <a:cubicBezTo>
                    <a:pt x="43" y="14"/>
                    <a:pt x="41" y="15"/>
                    <a:pt x="38" y="15"/>
                  </a:cubicBezTo>
                  <a:moveTo>
                    <a:pt x="91" y="15"/>
                  </a:moveTo>
                  <a:cubicBezTo>
                    <a:pt x="89" y="14"/>
                    <a:pt x="88" y="13"/>
                    <a:pt x="87" y="12"/>
                  </a:cubicBezTo>
                  <a:cubicBezTo>
                    <a:pt x="87" y="12"/>
                    <a:pt x="86" y="12"/>
                    <a:pt x="85" y="12"/>
                  </a:cubicBezTo>
                  <a:cubicBezTo>
                    <a:pt x="85" y="12"/>
                    <a:pt x="85" y="12"/>
                    <a:pt x="85" y="12"/>
                  </a:cubicBezTo>
                  <a:cubicBezTo>
                    <a:pt x="86" y="10"/>
                    <a:pt x="87" y="9"/>
                    <a:pt x="88" y="7"/>
                  </a:cubicBezTo>
                  <a:cubicBezTo>
                    <a:pt x="90" y="8"/>
                    <a:pt x="92" y="8"/>
                    <a:pt x="94" y="9"/>
                  </a:cubicBezTo>
                  <a:cubicBezTo>
                    <a:pt x="93" y="11"/>
                    <a:pt x="92" y="13"/>
                    <a:pt x="91" y="15"/>
                  </a:cubicBezTo>
                  <a:moveTo>
                    <a:pt x="49" y="11"/>
                  </a:moveTo>
                  <a:cubicBezTo>
                    <a:pt x="49" y="10"/>
                    <a:pt x="49" y="9"/>
                    <a:pt x="49" y="8"/>
                  </a:cubicBezTo>
                  <a:cubicBezTo>
                    <a:pt x="52" y="7"/>
                    <a:pt x="55" y="7"/>
                    <a:pt x="58" y="6"/>
                  </a:cubicBezTo>
                  <a:cubicBezTo>
                    <a:pt x="58" y="7"/>
                    <a:pt x="58" y="7"/>
                    <a:pt x="58" y="8"/>
                  </a:cubicBezTo>
                  <a:cubicBezTo>
                    <a:pt x="55" y="9"/>
                    <a:pt x="52" y="10"/>
                    <a:pt x="49" y="11"/>
                  </a:cubicBezTo>
                  <a:moveTo>
                    <a:pt x="83" y="11"/>
                  </a:moveTo>
                  <a:cubicBezTo>
                    <a:pt x="81" y="10"/>
                    <a:pt x="78" y="9"/>
                    <a:pt x="75" y="8"/>
                  </a:cubicBezTo>
                  <a:cubicBezTo>
                    <a:pt x="75" y="7"/>
                    <a:pt x="76" y="6"/>
                    <a:pt x="77" y="5"/>
                  </a:cubicBezTo>
                  <a:cubicBezTo>
                    <a:pt x="79" y="6"/>
                    <a:pt x="82" y="6"/>
                    <a:pt x="84" y="7"/>
                  </a:cubicBezTo>
                  <a:cubicBezTo>
                    <a:pt x="84" y="7"/>
                    <a:pt x="84" y="7"/>
                    <a:pt x="84" y="7"/>
                  </a:cubicBezTo>
                  <a:cubicBezTo>
                    <a:pt x="84" y="7"/>
                    <a:pt x="85" y="7"/>
                    <a:pt x="86" y="7"/>
                  </a:cubicBezTo>
                  <a:cubicBezTo>
                    <a:pt x="85" y="8"/>
                    <a:pt x="84" y="10"/>
                    <a:pt x="83" y="11"/>
                  </a:cubicBezTo>
                  <a:moveTo>
                    <a:pt x="61" y="8"/>
                  </a:moveTo>
                  <a:cubicBezTo>
                    <a:pt x="61" y="7"/>
                    <a:pt x="61" y="6"/>
                    <a:pt x="62" y="6"/>
                  </a:cubicBezTo>
                  <a:cubicBezTo>
                    <a:pt x="63" y="5"/>
                    <a:pt x="64" y="5"/>
                    <a:pt x="65" y="5"/>
                  </a:cubicBezTo>
                  <a:cubicBezTo>
                    <a:pt x="66" y="5"/>
                    <a:pt x="68" y="5"/>
                    <a:pt x="69" y="5"/>
                  </a:cubicBezTo>
                  <a:cubicBezTo>
                    <a:pt x="71" y="5"/>
                    <a:pt x="73" y="5"/>
                    <a:pt x="74" y="5"/>
                  </a:cubicBezTo>
                  <a:cubicBezTo>
                    <a:pt x="74" y="6"/>
                    <a:pt x="73" y="7"/>
                    <a:pt x="73" y="8"/>
                  </a:cubicBezTo>
                  <a:cubicBezTo>
                    <a:pt x="70" y="8"/>
                    <a:pt x="67" y="7"/>
                    <a:pt x="65" y="7"/>
                  </a:cubicBezTo>
                  <a:cubicBezTo>
                    <a:pt x="64" y="7"/>
                    <a:pt x="62" y="7"/>
                    <a:pt x="61" y="8"/>
                  </a:cubicBezTo>
                  <a:moveTo>
                    <a:pt x="71" y="0"/>
                  </a:moveTo>
                  <a:cubicBezTo>
                    <a:pt x="69" y="0"/>
                    <a:pt x="68" y="1"/>
                    <a:pt x="66" y="1"/>
                  </a:cubicBezTo>
                  <a:cubicBezTo>
                    <a:pt x="65" y="1"/>
                    <a:pt x="65" y="1"/>
                    <a:pt x="65" y="1"/>
                  </a:cubicBezTo>
                  <a:cubicBezTo>
                    <a:pt x="64" y="1"/>
                    <a:pt x="64" y="1"/>
                    <a:pt x="64" y="1"/>
                  </a:cubicBezTo>
                  <a:cubicBezTo>
                    <a:pt x="53" y="2"/>
                    <a:pt x="41" y="5"/>
                    <a:pt x="27" y="13"/>
                  </a:cubicBezTo>
                  <a:cubicBezTo>
                    <a:pt x="27" y="14"/>
                    <a:pt x="27" y="14"/>
                    <a:pt x="27" y="14"/>
                  </a:cubicBezTo>
                  <a:cubicBezTo>
                    <a:pt x="26" y="14"/>
                    <a:pt x="26" y="15"/>
                    <a:pt x="26" y="15"/>
                  </a:cubicBezTo>
                  <a:cubicBezTo>
                    <a:pt x="25" y="16"/>
                    <a:pt x="24" y="17"/>
                    <a:pt x="23" y="18"/>
                  </a:cubicBezTo>
                  <a:cubicBezTo>
                    <a:pt x="8" y="30"/>
                    <a:pt x="0" y="48"/>
                    <a:pt x="0" y="69"/>
                  </a:cubicBezTo>
                  <a:cubicBezTo>
                    <a:pt x="0" y="110"/>
                    <a:pt x="30" y="133"/>
                    <a:pt x="62" y="137"/>
                  </a:cubicBezTo>
                  <a:cubicBezTo>
                    <a:pt x="62" y="138"/>
                    <a:pt x="63" y="138"/>
                    <a:pt x="64" y="138"/>
                  </a:cubicBezTo>
                  <a:cubicBezTo>
                    <a:pt x="64" y="138"/>
                    <a:pt x="67" y="138"/>
                    <a:pt x="72" y="138"/>
                  </a:cubicBezTo>
                  <a:cubicBezTo>
                    <a:pt x="85" y="138"/>
                    <a:pt x="90" y="136"/>
                    <a:pt x="92" y="135"/>
                  </a:cubicBezTo>
                  <a:cubicBezTo>
                    <a:pt x="103" y="132"/>
                    <a:pt x="112" y="127"/>
                    <a:pt x="120" y="121"/>
                  </a:cubicBezTo>
                  <a:cubicBezTo>
                    <a:pt x="131" y="111"/>
                    <a:pt x="138" y="98"/>
                    <a:pt x="141" y="82"/>
                  </a:cubicBezTo>
                  <a:cubicBezTo>
                    <a:pt x="142" y="79"/>
                    <a:pt x="142" y="75"/>
                    <a:pt x="142" y="72"/>
                  </a:cubicBezTo>
                  <a:cubicBezTo>
                    <a:pt x="142" y="71"/>
                    <a:pt x="142" y="71"/>
                    <a:pt x="142" y="70"/>
                  </a:cubicBezTo>
                  <a:cubicBezTo>
                    <a:pt x="142" y="69"/>
                    <a:pt x="142" y="69"/>
                    <a:pt x="142" y="69"/>
                  </a:cubicBezTo>
                  <a:cubicBezTo>
                    <a:pt x="142" y="49"/>
                    <a:pt x="135" y="32"/>
                    <a:pt x="122" y="20"/>
                  </a:cubicBezTo>
                  <a:cubicBezTo>
                    <a:pt x="122" y="19"/>
                    <a:pt x="122" y="19"/>
                    <a:pt x="122" y="19"/>
                  </a:cubicBezTo>
                  <a:cubicBezTo>
                    <a:pt x="120" y="18"/>
                    <a:pt x="119" y="17"/>
                    <a:pt x="118" y="16"/>
                  </a:cubicBezTo>
                  <a:cubicBezTo>
                    <a:pt x="118" y="15"/>
                    <a:pt x="117" y="15"/>
                    <a:pt x="117" y="15"/>
                  </a:cubicBezTo>
                  <a:cubicBezTo>
                    <a:pt x="104" y="6"/>
                    <a:pt x="88" y="0"/>
                    <a:pt x="71"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37" name="Freeform 769"/>
            <p:cNvSpPr>
              <a:spLocks noEditPoints="1"/>
            </p:cNvSpPr>
            <p:nvPr/>
          </p:nvSpPr>
          <p:spPr bwMode="auto">
            <a:xfrm>
              <a:off x="4235" y="529"/>
              <a:ext cx="325" cy="434"/>
            </a:xfrm>
            <a:custGeom>
              <a:avLst/>
              <a:gdLst>
                <a:gd name="T0" fmla="*/ 107 w 137"/>
                <a:gd name="T1" fmla="*/ 84 h 183"/>
                <a:gd name="T2" fmla="*/ 125 w 137"/>
                <a:gd name="T3" fmla="*/ 157 h 183"/>
                <a:gd name="T4" fmla="*/ 128 w 137"/>
                <a:gd name="T5" fmla="*/ 169 h 183"/>
                <a:gd name="T6" fmla="*/ 121 w 137"/>
                <a:gd name="T7" fmla="*/ 169 h 183"/>
                <a:gd name="T8" fmla="*/ 116 w 137"/>
                <a:gd name="T9" fmla="*/ 167 h 183"/>
                <a:gd name="T10" fmla="*/ 35 w 137"/>
                <a:gd name="T11" fmla="*/ 172 h 183"/>
                <a:gd name="T12" fmla="*/ 16 w 137"/>
                <a:gd name="T13" fmla="*/ 177 h 183"/>
                <a:gd name="T14" fmla="*/ 5 w 137"/>
                <a:gd name="T15" fmla="*/ 133 h 183"/>
                <a:gd name="T16" fmla="*/ 39 w 137"/>
                <a:gd name="T17" fmla="*/ 62 h 183"/>
                <a:gd name="T18" fmla="*/ 35 w 137"/>
                <a:gd name="T19" fmla="*/ 59 h 183"/>
                <a:gd name="T20" fmla="*/ 122 w 137"/>
                <a:gd name="T21" fmla="*/ 64 h 183"/>
                <a:gd name="T22" fmla="*/ 124 w 137"/>
                <a:gd name="T23" fmla="*/ 64 h 183"/>
                <a:gd name="T24" fmla="*/ 52 w 137"/>
                <a:gd name="T25" fmla="*/ 60 h 183"/>
                <a:gd name="T26" fmla="*/ 115 w 137"/>
                <a:gd name="T27" fmla="*/ 57 h 183"/>
                <a:gd name="T28" fmla="*/ 65 w 137"/>
                <a:gd name="T29" fmla="*/ 56 h 183"/>
                <a:gd name="T30" fmla="*/ 104 w 137"/>
                <a:gd name="T31" fmla="*/ 56 h 183"/>
                <a:gd name="T32" fmla="*/ 76 w 137"/>
                <a:gd name="T33" fmla="*/ 54 h 183"/>
                <a:gd name="T34" fmla="*/ 96 w 137"/>
                <a:gd name="T35" fmla="*/ 54 h 183"/>
                <a:gd name="T36" fmla="*/ 82 w 137"/>
                <a:gd name="T37" fmla="*/ 53 h 183"/>
                <a:gd name="T38" fmla="*/ 81 w 137"/>
                <a:gd name="T39" fmla="*/ 57 h 183"/>
                <a:gd name="T40" fmla="*/ 88 w 137"/>
                <a:gd name="T41" fmla="*/ 55 h 183"/>
                <a:gd name="T42" fmla="*/ 89 w 137"/>
                <a:gd name="T43" fmla="*/ 57 h 183"/>
                <a:gd name="T44" fmla="*/ 38 w 137"/>
                <a:gd name="T45" fmla="*/ 55 h 183"/>
                <a:gd name="T46" fmla="*/ 35 w 137"/>
                <a:gd name="T47" fmla="*/ 49 h 183"/>
                <a:gd name="T48" fmla="*/ 89 w 137"/>
                <a:gd name="T49" fmla="*/ 46 h 183"/>
                <a:gd name="T50" fmla="*/ 51 w 137"/>
                <a:gd name="T51" fmla="*/ 53 h 183"/>
                <a:gd name="T52" fmla="*/ 63 w 137"/>
                <a:gd name="T53" fmla="*/ 52 h 183"/>
                <a:gd name="T54" fmla="*/ 100 w 137"/>
                <a:gd name="T55" fmla="*/ 43 h 183"/>
                <a:gd name="T56" fmla="*/ 73 w 137"/>
                <a:gd name="T57" fmla="*/ 50 h 183"/>
                <a:gd name="T58" fmla="*/ 85 w 137"/>
                <a:gd name="T59" fmla="*/ 45 h 183"/>
                <a:gd name="T60" fmla="*/ 82 w 137"/>
                <a:gd name="T61" fmla="*/ 49 h 183"/>
                <a:gd name="T62" fmla="*/ 111 w 137"/>
                <a:gd name="T63" fmla="*/ 40 h 183"/>
                <a:gd name="T64" fmla="*/ 49 w 137"/>
                <a:gd name="T65" fmla="*/ 28 h 183"/>
                <a:gd name="T66" fmla="*/ 65 w 137"/>
                <a:gd name="T67" fmla="*/ 5 h 183"/>
                <a:gd name="T68" fmla="*/ 63 w 137"/>
                <a:gd name="T69" fmla="*/ 30 h 183"/>
                <a:gd name="T70" fmla="*/ 78 w 137"/>
                <a:gd name="T71" fmla="*/ 8 h 183"/>
                <a:gd name="T72" fmla="*/ 44 w 137"/>
                <a:gd name="T73" fmla="*/ 42 h 183"/>
                <a:gd name="T74" fmla="*/ 41 w 137"/>
                <a:gd name="T75" fmla="*/ 32 h 183"/>
                <a:gd name="T76" fmla="*/ 65 w 137"/>
                <a:gd name="T77" fmla="*/ 0 h 183"/>
                <a:gd name="T78" fmla="*/ 31 w 137"/>
                <a:gd name="T79" fmla="*/ 10 h 183"/>
                <a:gd name="T80" fmla="*/ 34 w 137"/>
                <a:gd name="T81" fmla="*/ 42 h 183"/>
                <a:gd name="T82" fmla="*/ 31 w 137"/>
                <a:gd name="T83" fmla="*/ 59 h 183"/>
                <a:gd name="T84" fmla="*/ 0 w 137"/>
                <a:gd name="T85" fmla="*/ 133 h 183"/>
                <a:gd name="T86" fmla="*/ 12 w 137"/>
                <a:gd name="T87" fmla="*/ 180 h 183"/>
                <a:gd name="T88" fmla="*/ 35 w 137"/>
                <a:gd name="T89" fmla="*/ 177 h 183"/>
                <a:gd name="T90" fmla="*/ 106 w 137"/>
                <a:gd name="T91" fmla="*/ 174 h 183"/>
                <a:gd name="T92" fmla="*/ 131 w 137"/>
                <a:gd name="T93" fmla="*/ 173 h 183"/>
                <a:gd name="T94" fmla="*/ 130 w 137"/>
                <a:gd name="T95" fmla="*/ 157 h 183"/>
                <a:gd name="T96" fmla="*/ 89 w 137"/>
                <a:gd name="T97" fmla="*/ 64 h 183"/>
                <a:gd name="T98" fmla="*/ 124 w 137"/>
                <a:gd name="T99" fmla="*/ 69 h 183"/>
                <a:gd name="T100" fmla="*/ 134 w 137"/>
                <a:gd name="T101" fmla="*/ 54 h 183"/>
                <a:gd name="T102" fmla="*/ 115 w 137"/>
                <a:gd name="T103" fmla="*/ 43 h 183"/>
                <a:gd name="T104" fmla="*/ 112 w 137"/>
                <a:gd name="T105" fmla="*/ 32 h 183"/>
                <a:gd name="T106" fmla="*/ 100 w 137"/>
                <a:gd name="T107" fmla="*/ 15 h 183"/>
                <a:gd name="T108" fmla="*/ 82 w 137"/>
                <a:gd name="T109" fmla="*/ 4 h 183"/>
                <a:gd name="T110" fmla="*/ 69 w 137"/>
                <a:gd name="T111" fmla="*/ 2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37" h="183">
                  <a:moveTo>
                    <a:pt x="41" y="66"/>
                  </a:moveTo>
                  <a:cubicBezTo>
                    <a:pt x="43" y="66"/>
                    <a:pt x="45" y="66"/>
                    <a:pt x="45" y="66"/>
                  </a:cubicBezTo>
                  <a:cubicBezTo>
                    <a:pt x="62" y="65"/>
                    <a:pt x="72" y="64"/>
                    <a:pt x="80" y="62"/>
                  </a:cubicBezTo>
                  <a:cubicBezTo>
                    <a:pt x="80" y="63"/>
                    <a:pt x="81" y="64"/>
                    <a:pt x="82" y="65"/>
                  </a:cubicBezTo>
                  <a:cubicBezTo>
                    <a:pt x="84" y="67"/>
                    <a:pt x="87" y="69"/>
                    <a:pt x="90" y="71"/>
                  </a:cubicBezTo>
                  <a:cubicBezTo>
                    <a:pt x="95" y="75"/>
                    <a:pt x="101" y="79"/>
                    <a:pt x="107" y="84"/>
                  </a:cubicBezTo>
                  <a:cubicBezTo>
                    <a:pt x="113" y="88"/>
                    <a:pt x="118" y="93"/>
                    <a:pt x="122" y="98"/>
                  </a:cubicBezTo>
                  <a:cubicBezTo>
                    <a:pt x="128" y="107"/>
                    <a:pt x="131" y="117"/>
                    <a:pt x="131" y="128"/>
                  </a:cubicBezTo>
                  <a:cubicBezTo>
                    <a:pt x="131" y="131"/>
                    <a:pt x="131" y="134"/>
                    <a:pt x="130" y="137"/>
                  </a:cubicBezTo>
                  <a:cubicBezTo>
                    <a:pt x="129" y="141"/>
                    <a:pt x="128" y="143"/>
                    <a:pt x="127" y="146"/>
                  </a:cubicBezTo>
                  <a:cubicBezTo>
                    <a:pt x="126" y="149"/>
                    <a:pt x="125" y="153"/>
                    <a:pt x="125" y="157"/>
                  </a:cubicBezTo>
                  <a:cubicBezTo>
                    <a:pt x="125" y="157"/>
                    <a:pt x="125" y="157"/>
                    <a:pt x="125" y="157"/>
                  </a:cubicBezTo>
                  <a:cubicBezTo>
                    <a:pt x="125" y="157"/>
                    <a:pt x="125" y="157"/>
                    <a:pt x="125" y="157"/>
                  </a:cubicBezTo>
                  <a:cubicBezTo>
                    <a:pt x="125" y="157"/>
                    <a:pt x="125" y="157"/>
                    <a:pt x="125" y="157"/>
                  </a:cubicBezTo>
                  <a:cubicBezTo>
                    <a:pt x="125" y="157"/>
                    <a:pt x="125" y="157"/>
                    <a:pt x="125" y="157"/>
                  </a:cubicBezTo>
                  <a:cubicBezTo>
                    <a:pt x="125" y="158"/>
                    <a:pt x="125" y="159"/>
                    <a:pt x="126" y="160"/>
                  </a:cubicBezTo>
                  <a:cubicBezTo>
                    <a:pt x="126" y="162"/>
                    <a:pt x="126" y="163"/>
                    <a:pt x="127" y="165"/>
                  </a:cubicBezTo>
                  <a:cubicBezTo>
                    <a:pt x="127" y="167"/>
                    <a:pt x="128" y="168"/>
                    <a:pt x="128" y="169"/>
                  </a:cubicBezTo>
                  <a:cubicBezTo>
                    <a:pt x="128" y="170"/>
                    <a:pt x="128" y="170"/>
                    <a:pt x="128" y="170"/>
                  </a:cubicBezTo>
                  <a:cubicBezTo>
                    <a:pt x="127" y="170"/>
                    <a:pt x="127" y="170"/>
                    <a:pt x="127" y="170"/>
                  </a:cubicBezTo>
                  <a:cubicBezTo>
                    <a:pt x="127" y="170"/>
                    <a:pt x="126" y="170"/>
                    <a:pt x="126" y="170"/>
                  </a:cubicBezTo>
                  <a:cubicBezTo>
                    <a:pt x="126" y="170"/>
                    <a:pt x="126" y="170"/>
                    <a:pt x="126" y="170"/>
                  </a:cubicBezTo>
                  <a:cubicBezTo>
                    <a:pt x="126" y="170"/>
                    <a:pt x="126" y="170"/>
                    <a:pt x="126" y="170"/>
                  </a:cubicBezTo>
                  <a:cubicBezTo>
                    <a:pt x="125" y="170"/>
                    <a:pt x="122" y="170"/>
                    <a:pt x="121" y="169"/>
                  </a:cubicBezTo>
                  <a:cubicBezTo>
                    <a:pt x="120" y="168"/>
                    <a:pt x="119" y="168"/>
                    <a:pt x="118" y="168"/>
                  </a:cubicBezTo>
                  <a:cubicBezTo>
                    <a:pt x="117" y="167"/>
                    <a:pt x="117" y="167"/>
                    <a:pt x="117" y="167"/>
                  </a:cubicBezTo>
                  <a:cubicBezTo>
                    <a:pt x="117" y="167"/>
                    <a:pt x="117" y="167"/>
                    <a:pt x="117" y="167"/>
                  </a:cubicBezTo>
                  <a:cubicBezTo>
                    <a:pt x="117" y="167"/>
                    <a:pt x="116" y="167"/>
                    <a:pt x="116" y="167"/>
                  </a:cubicBezTo>
                  <a:cubicBezTo>
                    <a:pt x="116" y="167"/>
                    <a:pt x="116" y="167"/>
                    <a:pt x="116" y="167"/>
                  </a:cubicBezTo>
                  <a:cubicBezTo>
                    <a:pt x="116" y="167"/>
                    <a:pt x="116" y="167"/>
                    <a:pt x="116" y="167"/>
                  </a:cubicBezTo>
                  <a:cubicBezTo>
                    <a:pt x="111" y="168"/>
                    <a:pt x="108" y="168"/>
                    <a:pt x="105" y="169"/>
                  </a:cubicBezTo>
                  <a:cubicBezTo>
                    <a:pt x="102" y="169"/>
                    <a:pt x="99" y="170"/>
                    <a:pt x="94" y="171"/>
                  </a:cubicBezTo>
                  <a:cubicBezTo>
                    <a:pt x="86" y="172"/>
                    <a:pt x="79" y="173"/>
                    <a:pt x="71" y="173"/>
                  </a:cubicBezTo>
                  <a:cubicBezTo>
                    <a:pt x="67" y="173"/>
                    <a:pt x="64" y="173"/>
                    <a:pt x="61" y="173"/>
                  </a:cubicBezTo>
                  <a:cubicBezTo>
                    <a:pt x="56" y="173"/>
                    <a:pt x="51" y="173"/>
                    <a:pt x="46" y="173"/>
                  </a:cubicBezTo>
                  <a:cubicBezTo>
                    <a:pt x="43" y="173"/>
                    <a:pt x="39" y="172"/>
                    <a:pt x="35" y="172"/>
                  </a:cubicBezTo>
                  <a:cubicBezTo>
                    <a:pt x="30" y="172"/>
                    <a:pt x="25" y="173"/>
                    <a:pt x="21" y="176"/>
                  </a:cubicBezTo>
                  <a:cubicBezTo>
                    <a:pt x="20" y="176"/>
                    <a:pt x="19" y="177"/>
                    <a:pt x="19" y="177"/>
                  </a:cubicBezTo>
                  <a:cubicBezTo>
                    <a:pt x="18" y="177"/>
                    <a:pt x="17" y="178"/>
                    <a:pt x="17" y="178"/>
                  </a:cubicBezTo>
                  <a:cubicBezTo>
                    <a:pt x="17" y="178"/>
                    <a:pt x="17" y="178"/>
                    <a:pt x="17" y="178"/>
                  </a:cubicBezTo>
                  <a:cubicBezTo>
                    <a:pt x="16" y="178"/>
                    <a:pt x="16" y="178"/>
                    <a:pt x="16" y="178"/>
                  </a:cubicBezTo>
                  <a:cubicBezTo>
                    <a:pt x="16" y="177"/>
                    <a:pt x="16" y="177"/>
                    <a:pt x="16" y="177"/>
                  </a:cubicBezTo>
                  <a:cubicBezTo>
                    <a:pt x="16" y="176"/>
                    <a:pt x="16" y="174"/>
                    <a:pt x="16" y="173"/>
                  </a:cubicBezTo>
                  <a:cubicBezTo>
                    <a:pt x="16" y="172"/>
                    <a:pt x="16" y="172"/>
                    <a:pt x="16" y="171"/>
                  </a:cubicBezTo>
                  <a:cubicBezTo>
                    <a:pt x="16" y="170"/>
                    <a:pt x="16" y="170"/>
                    <a:pt x="16" y="170"/>
                  </a:cubicBezTo>
                  <a:cubicBezTo>
                    <a:pt x="16" y="170"/>
                    <a:pt x="16" y="170"/>
                    <a:pt x="16" y="169"/>
                  </a:cubicBezTo>
                  <a:cubicBezTo>
                    <a:pt x="13" y="162"/>
                    <a:pt x="11" y="157"/>
                    <a:pt x="9" y="151"/>
                  </a:cubicBezTo>
                  <a:cubicBezTo>
                    <a:pt x="7" y="146"/>
                    <a:pt x="6" y="140"/>
                    <a:pt x="5" y="133"/>
                  </a:cubicBezTo>
                  <a:cubicBezTo>
                    <a:pt x="5" y="132"/>
                    <a:pt x="5" y="131"/>
                    <a:pt x="5" y="130"/>
                  </a:cubicBezTo>
                  <a:cubicBezTo>
                    <a:pt x="5" y="117"/>
                    <a:pt x="9" y="103"/>
                    <a:pt x="16" y="92"/>
                  </a:cubicBezTo>
                  <a:cubicBezTo>
                    <a:pt x="20" y="88"/>
                    <a:pt x="24" y="84"/>
                    <a:pt x="28" y="81"/>
                  </a:cubicBezTo>
                  <a:cubicBezTo>
                    <a:pt x="33" y="77"/>
                    <a:pt x="37" y="72"/>
                    <a:pt x="39" y="66"/>
                  </a:cubicBezTo>
                  <a:cubicBezTo>
                    <a:pt x="40" y="66"/>
                    <a:pt x="41" y="66"/>
                    <a:pt x="41" y="66"/>
                  </a:cubicBezTo>
                  <a:moveTo>
                    <a:pt x="39" y="62"/>
                  </a:moveTo>
                  <a:cubicBezTo>
                    <a:pt x="39" y="62"/>
                    <a:pt x="38" y="62"/>
                    <a:pt x="38" y="62"/>
                  </a:cubicBezTo>
                  <a:cubicBezTo>
                    <a:pt x="37" y="61"/>
                    <a:pt x="36" y="61"/>
                    <a:pt x="36" y="61"/>
                  </a:cubicBezTo>
                  <a:cubicBezTo>
                    <a:pt x="36" y="60"/>
                    <a:pt x="36" y="60"/>
                    <a:pt x="36" y="60"/>
                  </a:cubicBezTo>
                  <a:cubicBezTo>
                    <a:pt x="35" y="59"/>
                    <a:pt x="35" y="59"/>
                    <a:pt x="35" y="59"/>
                  </a:cubicBezTo>
                  <a:cubicBezTo>
                    <a:pt x="35" y="59"/>
                    <a:pt x="35" y="59"/>
                    <a:pt x="35" y="59"/>
                  </a:cubicBezTo>
                  <a:cubicBezTo>
                    <a:pt x="35" y="59"/>
                    <a:pt x="35" y="59"/>
                    <a:pt x="35" y="59"/>
                  </a:cubicBezTo>
                  <a:cubicBezTo>
                    <a:pt x="36" y="59"/>
                    <a:pt x="37" y="59"/>
                    <a:pt x="38" y="59"/>
                  </a:cubicBezTo>
                  <a:cubicBezTo>
                    <a:pt x="38" y="59"/>
                    <a:pt x="39" y="59"/>
                    <a:pt x="39" y="59"/>
                  </a:cubicBezTo>
                  <a:cubicBezTo>
                    <a:pt x="40" y="59"/>
                    <a:pt x="40" y="59"/>
                    <a:pt x="41" y="59"/>
                  </a:cubicBezTo>
                  <a:cubicBezTo>
                    <a:pt x="40" y="60"/>
                    <a:pt x="40" y="61"/>
                    <a:pt x="39" y="62"/>
                  </a:cubicBezTo>
                  <a:moveTo>
                    <a:pt x="124" y="64"/>
                  </a:moveTo>
                  <a:cubicBezTo>
                    <a:pt x="123" y="64"/>
                    <a:pt x="123" y="64"/>
                    <a:pt x="122" y="64"/>
                  </a:cubicBezTo>
                  <a:cubicBezTo>
                    <a:pt x="123" y="62"/>
                    <a:pt x="125" y="60"/>
                    <a:pt x="126" y="58"/>
                  </a:cubicBezTo>
                  <a:cubicBezTo>
                    <a:pt x="127" y="58"/>
                    <a:pt x="129" y="58"/>
                    <a:pt x="130" y="58"/>
                  </a:cubicBezTo>
                  <a:cubicBezTo>
                    <a:pt x="130" y="58"/>
                    <a:pt x="131" y="58"/>
                    <a:pt x="131" y="58"/>
                  </a:cubicBezTo>
                  <a:cubicBezTo>
                    <a:pt x="131" y="60"/>
                    <a:pt x="131" y="62"/>
                    <a:pt x="131" y="64"/>
                  </a:cubicBezTo>
                  <a:cubicBezTo>
                    <a:pt x="129" y="64"/>
                    <a:pt x="127" y="64"/>
                    <a:pt x="124" y="64"/>
                  </a:cubicBezTo>
                  <a:cubicBezTo>
                    <a:pt x="124" y="64"/>
                    <a:pt x="124" y="64"/>
                    <a:pt x="124" y="64"/>
                  </a:cubicBezTo>
                  <a:cubicBezTo>
                    <a:pt x="124" y="64"/>
                    <a:pt x="124" y="64"/>
                    <a:pt x="124" y="64"/>
                  </a:cubicBezTo>
                  <a:moveTo>
                    <a:pt x="44" y="62"/>
                  </a:moveTo>
                  <a:cubicBezTo>
                    <a:pt x="45" y="61"/>
                    <a:pt x="46" y="60"/>
                    <a:pt x="46" y="59"/>
                  </a:cubicBezTo>
                  <a:cubicBezTo>
                    <a:pt x="46" y="59"/>
                    <a:pt x="46" y="59"/>
                    <a:pt x="46" y="59"/>
                  </a:cubicBezTo>
                  <a:cubicBezTo>
                    <a:pt x="48" y="58"/>
                    <a:pt x="51" y="58"/>
                    <a:pt x="54" y="58"/>
                  </a:cubicBezTo>
                  <a:cubicBezTo>
                    <a:pt x="53" y="59"/>
                    <a:pt x="53" y="59"/>
                    <a:pt x="52" y="60"/>
                  </a:cubicBezTo>
                  <a:cubicBezTo>
                    <a:pt x="52" y="61"/>
                    <a:pt x="52" y="61"/>
                    <a:pt x="52" y="61"/>
                  </a:cubicBezTo>
                  <a:cubicBezTo>
                    <a:pt x="50" y="61"/>
                    <a:pt x="48" y="61"/>
                    <a:pt x="45" y="62"/>
                  </a:cubicBezTo>
                  <a:cubicBezTo>
                    <a:pt x="44" y="62"/>
                    <a:pt x="44" y="62"/>
                    <a:pt x="44" y="62"/>
                  </a:cubicBezTo>
                  <a:moveTo>
                    <a:pt x="117" y="64"/>
                  </a:moveTo>
                  <a:cubicBezTo>
                    <a:pt x="115" y="64"/>
                    <a:pt x="113" y="63"/>
                    <a:pt x="111" y="63"/>
                  </a:cubicBezTo>
                  <a:cubicBezTo>
                    <a:pt x="112" y="61"/>
                    <a:pt x="113" y="59"/>
                    <a:pt x="115" y="57"/>
                  </a:cubicBezTo>
                  <a:cubicBezTo>
                    <a:pt x="117" y="58"/>
                    <a:pt x="119" y="58"/>
                    <a:pt x="121" y="58"/>
                  </a:cubicBezTo>
                  <a:cubicBezTo>
                    <a:pt x="119" y="60"/>
                    <a:pt x="118" y="62"/>
                    <a:pt x="117" y="64"/>
                  </a:cubicBezTo>
                  <a:moveTo>
                    <a:pt x="57" y="61"/>
                  </a:moveTo>
                  <a:cubicBezTo>
                    <a:pt x="58" y="60"/>
                    <a:pt x="58" y="58"/>
                    <a:pt x="59" y="57"/>
                  </a:cubicBezTo>
                  <a:cubicBezTo>
                    <a:pt x="61" y="57"/>
                    <a:pt x="63" y="56"/>
                    <a:pt x="65" y="56"/>
                  </a:cubicBezTo>
                  <a:cubicBezTo>
                    <a:pt x="65" y="56"/>
                    <a:pt x="65" y="56"/>
                    <a:pt x="65" y="56"/>
                  </a:cubicBezTo>
                  <a:cubicBezTo>
                    <a:pt x="65" y="57"/>
                    <a:pt x="64" y="58"/>
                    <a:pt x="64" y="59"/>
                  </a:cubicBezTo>
                  <a:cubicBezTo>
                    <a:pt x="64" y="60"/>
                    <a:pt x="64" y="60"/>
                    <a:pt x="64" y="60"/>
                  </a:cubicBezTo>
                  <a:cubicBezTo>
                    <a:pt x="62" y="60"/>
                    <a:pt x="59" y="61"/>
                    <a:pt x="57" y="61"/>
                  </a:cubicBezTo>
                  <a:moveTo>
                    <a:pt x="106" y="62"/>
                  </a:moveTo>
                  <a:cubicBezTo>
                    <a:pt x="104" y="62"/>
                    <a:pt x="102" y="61"/>
                    <a:pt x="100" y="61"/>
                  </a:cubicBezTo>
                  <a:cubicBezTo>
                    <a:pt x="102" y="59"/>
                    <a:pt x="103" y="57"/>
                    <a:pt x="104" y="56"/>
                  </a:cubicBezTo>
                  <a:cubicBezTo>
                    <a:pt x="106" y="56"/>
                    <a:pt x="108" y="57"/>
                    <a:pt x="110" y="57"/>
                  </a:cubicBezTo>
                  <a:cubicBezTo>
                    <a:pt x="109" y="59"/>
                    <a:pt x="107" y="60"/>
                    <a:pt x="106" y="62"/>
                  </a:cubicBezTo>
                  <a:moveTo>
                    <a:pt x="69" y="60"/>
                  </a:moveTo>
                  <a:cubicBezTo>
                    <a:pt x="69" y="58"/>
                    <a:pt x="70" y="57"/>
                    <a:pt x="71" y="56"/>
                  </a:cubicBezTo>
                  <a:cubicBezTo>
                    <a:pt x="71" y="55"/>
                    <a:pt x="71" y="55"/>
                    <a:pt x="71" y="55"/>
                  </a:cubicBezTo>
                  <a:cubicBezTo>
                    <a:pt x="73" y="55"/>
                    <a:pt x="74" y="55"/>
                    <a:pt x="76" y="54"/>
                  </a:cubicBezTo>
                  <a:cubicBezTo>
                    <a:pt x="75" y="56"/>
                    <a:pt x="74" y="57"/>
                    <a:pt x="73" y="58"/>
                  </a:cubicBezTo>
                  <a:cubicBezTo>
                    <a:pt x="73" y="59"/>
                    <a:pt x="73" y="59"/>
                    <a:pt x="73" y="59"/>
                  </a:cubicBezTo>
                  <a:cubicBezTo>
                    <a:pt x="72" y="59"/>
                    <a:pt x="70" y="59"/>
                    <a:pt x="69" y="60"/>
                  </a:cubicBezTo>
                  <a:moveTo>
                    <a:pt x="96" y="60"/>
                  </a:moveTo>
                  <a:cubicBezTo>
                    <a:pt x="95" y="59"/>
                    <a:pt x="94" y="59"/>
                    <a:pt x="93" y="59"/>
                  </a:cubicBezTo>
                  <a:cubicBezTo>
                    <a:pt x="94" y="57"/>
                    <a:pt x="95" y="55"/>
                    <a:pt x="96" y="54"/>
                  </a:cubicBezTo>
                  <a:cubicBezTo>
                    <a:pt x="97" y="54"/>
                    <a:pt x="97" y="54"/>
                    <a:pt x="97" y="54"/>
                  </a:cubicBezTo>
                  <a:cubicBezTo>
                    <a:pt x="97" y="54"/>
                    <a:pt x="98" y="55"/>
                    <a:pt x="99" y="55"/>
                  </a:cubicBezTo>
                  <a:cubicBezTo>
                    <a:pt x="98" y="56"/>
                    <a:pt x="97" y="58"/>
                    <a:pt x="96" y="60"/>
                  </a:cubicBezTo>
                  <a:moveTo>
                    <a:pt x="79" y="58"/>
                  </a:moveTo>
                  <a:cubicBezTo>
                    <a:pt x="79" y="56"/>
                    <a:pt x="80" y="55"/>
                    <a:pt x="81" y="54"/>
                  </a:cubicBezTo>
                  <a:cubicBezTo>
                    <a:pt x="82" y="53"/>
                    <a:pt x="82" y="53"/>
                    <a:pt x="82" y="53"/>
                  </a:cubicBezTo>
                  <a:cubicBezTo>
                    <a:pt x="82" y="53"/>
                    <a:pt x="83" y="53"/>
                    <a:pt x="83" y="53"/>
                  </a:cubicBezTo>
                  <a:cubicBezTo>
                    <a:pt x="83" y="54"/>
                    <a:pt x="84" y="55"/>
                    <a:pt x="84" y="55"/>
                  </a:cubicBezTo>
                  <a:cubicBezTo>
                    <a:pt x="84" y="56"/>
                    <a:pt x="83" y="56"/>
                    <a:pt x="83" y="56"/>
                  </a:cubicBezTo>
                  <a:cubicBezTo>
                    <a:pt x="83" y="57"/>
                    <a:pt x="83" y="57"/>
                    <a:pt x="82" y="57"/>
                  </a:cubicBezTo>
                  <a:cubicBezTo>
                    <a:pt x="82" y="57"/>
                    <a:pt x="82" y="57"/>
                    <a:pt x="82" y="57"/>
                  </a:cubicBezTo>
                  <a:cubicBezTo>
                    <a:pt x="81" y="57"/>
                    <a:pt x="81" y="57"/>
                    <a:pt x="81" y="57"/>
                  </a:cubicBezTo>
                  <a:cubicBezTo>
                    <a:pt x="81" y="57"/>
                    <a:pt x="81" y="57"/>
                    <a:pt x="81" y="57"/>
                  </a:cubicBezTo>
                  <a:cubicBezTo>
                    <a:pt x="80" y="57"/>
                    <a:pt x="80" y="57"/>
                    <a:pt x="80" y="57"/>
                  </a:cubicBezTo>
                  <a:cubicBezTo>
                    <a:pt x="80" y="58"/>
                    <a:pt x="79" y="58"/>
                    <a:pt x="79" y="58"/>
                  </a:cubicBezTo>
                  <a:moveTo>
                    <a:pt x="89" y="57"/>
                  </a:moveTo>
                  <a:cubicBezTo>
                    <a:pt x="88" y="57"/>
                    <a:pt x="88" y="57"/>
                    <a:pt x="88" y="57"/>
                  </a:cubicBezTo>
                  <a:cubicBezTo>
                    <a:pt x="88" y="56"/>
                    <a:pt x="88" y="56"/>
                    <a:pt x="88" y="55"/>
                  </a:cubicBezTo>
                  <a:cubicBezTo>
                    <a:pt x="88" y="54"/>
                    <a:pt x="87" y="52"/>
                    <a:pt x="87" y="51"/>
                  </a:cubicBezTo>
                  <a:cubicBezTo>
                    <a:pt x="87" y="51"/>
                    <a:pt x="87" y="51"/>
                    <a:pt x="87" y="51"/>
                  </a:cubicBezTo>
                  <a:cubicBezTo>
                    <a:pt x="87" y="51"/>
                    <a:pt x="87" y="51"/>
                    <a:pt x="87" y="51"/>
                  </a:cubicBezTo>
                  <a:cubicBezTo>
                    <a:pt x="87" y="51"/>
                    <a:pt x="88" y="51"/>
                    <a:pt x="88" y="51"/>
                  </a:cubicBezTo>
                  <a:cubicBezTo>
                    <a:pt x="89" y="52"/>
                    <a:pt x="90" y="52"/>
                    <a:pt x="91" y="52"/>
                  </a:cubicBezTo>
                  <a:cubicBezTo>
                    <a:pt x="90" y="54"/>
                    <a:pt x="89" y="55"/>
                    <a:pt x="89" y="57"/>
                  </a:cubicBezTo>
                  <a:moveTo>
                    <a:pt x="37" y="48"/>
                  </a:moveTo>
                  <a:cubicBezTo>
                    <a:pt x="38" y="48"/>
                    <a:pt x="38" y="48"/>
                    <a:pt x="39" y="48"/>
                  </a:cubicBezTo>
                  <a:cubicBezTo>
                    <a:pt x="39" y="47"/>
                    <a:pt x="39" y="47"/>
                    <a:pt x="40" y="47"/>
                  </a:cubicBezTo>
                  <a:cubicBezTo>
                    <a:pt x="40" y="47"/>
                    <a:pt x="41" y="47"/>
                    <a:pt x="41" y="47"/>
                  </a:cubicBezTo>
                  <a:cubicBezTo>
                    <a:pt x="40" y="50"/>
                    <a:pt x="40" y="52"/>
                    <a:pt x="38" y="54"/>
                  </a:cubicBezTo>
                  <a:cubicBezTo>
                    <a:pt x="38" y="55"/>
                    <a:pt x="38" y="55"/>
                    <a:pt x="38" y="55"/>
                  </a:cubicBezTo>
                  <a:cubicBezTo>
                    <a:pt x="38" y="55"/>
                    <a:pt x="38" y="55"/>
                    <a:pt x="38" y="55"/>
                  </a:cubicBezTo>
                  <a:cubicBezTo>
                    <a:pt x="38" y="55"/>
                    <a:pt x="38" y="55"/>
                    <a:pt x="38" y="55"/>
                  </a:cubicBezTo>
                  <a:cubicBezTo>
                    <a:pt x="37" y="55"/>
                    <a:pt x="36" y="55"/>
                    <a:pt x="35" y="54"/>
                  </a:cubicBezTo>
                  <a:cubicBezTo>
                    <a:pt x="35" y="54"/>
                    <a:pt x="34" y="54"/>
                    <a:pt x="34" y="52"/>
                  </a:cubicBezTo>
                  <a:cubicBezTo>
                    <a:pt x="34" y="51"/>
                    <a:pt x="34" y="51"/>
                    <a:pt x="34" y="51"/>
                  </a:cubicBezTo>
                  <a:cubicBezTo>
                    <a:pt x="34" y="51"/>
                    <a:pt x="34" y="50"/>
                    <a:pt x="35" y="49"/>
                  </a:cubicBezTo>
                  <a:cubicBezTo>
                    <a:pt x="35" y="49"/>
                    <a:pt x="36" y="48"/>
                    <a:pt x="37" y="48"/>
                  </a:cubicBezTo>
                  <a:cubicBezTo>
                    <a:pt x="37" y="48"/>
                    <a:pt x="37" y="48"/>
                    <a:pt x="37" y="48"/>
                  </a:cubicBezTo>
                  <a:moveTo>
                    <a:pt x="91" y="48"/>
                  </a:moveTo>
                  <a:cubicBezTo>
                    <a:pt x="91" y="48"/>
                    <a:pt x="90" y="48"/>
                    <a:pt x="89" y="47"/>
                  </a:cubicBezTo>
                  <a:cubicBezTo>
                    <a:pt x="89" y="47"/>
                    <a:pt x="89" y="47"/>
                    <a:pt x="89" y="47"/>
                  </a:cubicBezTo>
                  <a:cubicBezTo>
                    <a:pt x="89" y="46"/>
                    <a:pt x="89" y="46"/>
                    <a:pt x="89" y="46"/>
                  </a:cubicBezTo>
                  <a:cubicBezTo>
                    <a:pt x="90" y="46"/>
                    <a:pt x="90" y="46"/>
                    <a:pt x="91" y="46"/>
                  </a:cubicBezTo>
                  <a:cubicBezTo>
                    <a:pt x="91" y="47"/>
                    <a:pt x="91" y="47"/>
                    <a:pt x="91" y="48"/>
                  </a:cubicBezTo>
                  <a:moveTo>
                    <a:pt x="43" y="55"/>
                  </a:moveTo>
                  <a:cubicBezTo>
                    <a:pt x="44" y="52"/>
                    <a:pt x="45" y="49"/>
                    <a:pt x="45" y="47"/>
                  </a:cubicBezTo>
                  <a:cubicBezTo>
                    <a:pt x="48" y="46"/>
                    <a:pt x="51" y="46"/>
                    <a:pt x="54" y="45"/>
                  </a:cubicBezTo>
                  <a:cubicBezTo>
                    <a:pt x="53" y="48"/>
                    <a:pt x="52" y="51"/>
                    <a:pt x="51" y="53"/>
                  </a:cubicBezTo>
                  <a:cubicBezTo>
                    <a:pt x="51" y="54"/>
                    <a:pt x="51" y="54"/>
                    <a:pt x="51" y="54"/>
                  </a:cubicBezTo>
                  <a:cubicBezTo>
                    <a:pt x="48" y="54"/>
                    <a:pt x="45" y="54"/>
                    <a:pt x="43" y="55"/>
                  </a:cubicBezTo>
                  <a:moveTo>
                    <a:pt x="56" y="53"/>
                  </a:moveTo>
                  <a:cubicBezTo>
                    <a:pt x="57" y="50"/>
                    <a:pt x="58" y="48"/>
                    <a:pt x="59" y="45"/>
                  </a:cubicBezTo>
                  <a:cubicBezTo>
                    <a:pt x="61" y="45"/>
                    <a:pt x="64" y="44"/>
                    <a:pt x="66" y="44"/>
                  </a:cubicBezTo>
                  <a:cubicBezTo>
                    <a:pt x="65" y="47"/>
                    <a:pt x="64" y="49"/>
                    <a:pt x="63" y="52"/>
                  </a:cubicBezTo>
                  <a:cubicBezTo>
                    <a:pt x="61" y="52"/>
                    <a:pt x="58" y="53"/>
                    <a:pt x="56" y="53"/>
                  </a:cubicBezTo>
                  <a:moveTo>
                    <a:pt x="96" y="49"/>
                  </a:moveTo>
                  <a:cubicBezTo>
                    <a:pt x="95" y="49"/>
                    <a:pt x="95" y="49"/>
                    <a:pt x="95" y="49"/>
                  </a:cubicBezTo>
                  <a:cubicBezTo>
                    <a:pt x="95" y="49"/>
                    <a:pt x="95" y="48"/>
                    <a:pt x="95" y="48"/>
                  </a:cubicBezTo>
                  <a:cubicBezTo>
                    <a:pt x="95" y="47"/>
                    <a:pt x="96" y="46"/>
                    <a:pt x="96" y="45"/>
                  </a:cubicBezTo>
                  <a:cubicBezTo>
                    <a:pt x="97" y="44"/>
                    <a:pt x="99" y="44"/>
                    <a:pt x="100" y="43"/>
                  </a:cubicBezTo>
                  <a:cubicBezTo>
                    <a:pt x="100" y="45"/>
                    <a:pt x="100" y="46"/>
                    <a:pt x="100" y="48"/>
                  </a:cubicBezTo>
                  <a:cubicBezTo>
                    <a:pt x="99" y="48"/>
                    <a:pt x="98" y="49"/>
                    <a:pt x="96" y="49"/>
                  </a:cubicBezTo>
                  <a:moveTo>
                    <a:pt x="68" y="51"/>
                  </a:moveTo>
                  <a:cubicBezTo>
                    <a:pt x="69" y="49"/>
                    <a:pt x="70" y="46"/>
                    <a:pt x="71" y="43"/>
                  </a:cubicBezTo>
                  <a:cubicBezTo>
                    <a:pt x="73" y="43"/>
                    <a:pt x="75" y="43"/>
                    <a:pt x="76" y="43"/>
                  </a:cubicBezTo>
                  <a:cubicBezTo>
                    <a:pt x="75" y="45"/>
                    <a:pt x="74" y="48"/>
                    <a:pt x="73" y="50"/>
                  </a:cubicBezTo>
                  <a:cubicBezTo>
                    <a:pt x="72" y="51"/>
                    <a:pt x="70" y="51"/>
                    <a:pt x="68" y="51"/>
                  </a:cubicBezTo>
                  <a:moveTo>
                    <a:pt x="78" y="50"/>
                  </a:moveTo>
                  <a:cubicBezTo>
                    <a:pt x="79" y="47"/>
                    <a:pt x="80" y="45"/>
                    <a:pt x="81" y="43"/>
                  </a:cubicBezTo>
                  <a:cubicBezTo>
                    <a:pt x="81" y="43"/>
                    <a:pt x="82" y="43"/>
                    <a:pt x="83" y="43"/>
                  </a:cubicBezTo>
                  <a:cubicBezTo>
                    <a:pt x="83" y="43"/>
                    <a:pt x="84" y="43"/>
                    <a:pt x="84" y="44"/>
                  </a:cubicBezTo>
                  <a:cubicBezTo>
                    <a:pt x="85" y="44"/>
                    <a:pt x="85" y="44"/>
                    <a:pt x="85" y="45"/>
                  </a:cubicBezTo>
                  <a:cubicBezTo>
                    <a:pt x="85" y="45"/>
                    <a:pt x="85" y="45"/>
                    <a:pt x="85" y="45"/>
                  </a:cubicBezTo>
                  <a:cubicBezTo>
                    <a:pt x="85" y="46"/>
                    <a:pt x="85" y="46"/>
                    <a:pt x="85" y="46"/>
                  </a:cubicBezTo>
                  <a:cubicBezTo>
                    <a:pt x="84" y="46"/>
                    <a:pt x="84" y="46"/>
                    <a:pt x="84" y="46"/>
                  </a:cubicBezTo>
                  <a:cubicBezTo>
                    <a:pt x="84" y="47"/>
                    <a:pt x="84" y="47"/>
                    <a:pt x="84" y="47"/>
                  </a:cubicBezTo>
                  <a:cubicBezTo>
                    <a:pt x="84" y="47"/>
                    <a:pt x="84" y="47"/>
                    <a:pt x="84" y="47"/>
                  </a:cubicBezTo>
                  <a:cubicBezTo>
                    <a:pt x="83" y="48"/>
                    <a:pt x="83" y="49"/>
                    <a:pt x="82" y="49"/>
                  </a:cubicBezTo>
                  <a:cubicBezTo>
                    <a:pt x="82" y="49"/>
                    <a:pt x="82" y="49"/>
                    <a:pt x="81" y="49"/>
                  </a:cubicBezTo>
                  <a:cubicBezTo>
                    <a:pt x="80" y="49"/>
                    <a:pt x="79" y="49"/>
                    <a:pt x="78" y="50"/>
                  </a:cubicBezTo>
                  <a:moveTo>
                    <a:pt x="104" y="45"/>
                  </a:moveTo>
                  <a:cubicBezTo>
                    <a:pt x="105" y="44"/>
                    <a:pt x="105" y="42"/>
                    <a:pt x="105" y="41"/>
                  </a:cubicBezTo>
                  <a:cubicBezTo>
                    <a:pt x="107" y="40"/>
                    <a:pt x="109" y="39"/>
                    <a:pt x="110" y="37"/>
                  </a:cubicBezTo>
                  <a:cubicBezTo>
                    <a:pt x="111" y="38"/>
                    <a:pt x="111" y="39"/>
                    <a:pt x="111" y="40"/>
                  </a:cubicBezTo>
                  <a:cubicBezTo>
                    <a:pt x="109" y="42"/>
                    <a:pt x="107" y="44"/>
                    <a:pt x="104" y="45"/>
                  </a:cubicBezTo>
                  <a:moveTo>
                    <a:pt x="47" y="35"/>
                  </a:moveTo>
                  <a:cubicBezTo>
                    <a:pt x="48" y="35"/>
                    <a:pt x="48" y="35"/>
                    <a:pt x="48" y="35"/>
                  </a:cubicBezTo>
                  <a:cubicBezTo>
                    <a:pt x="49" y="35"/>
                    <a:pt x="50" y="35"/>
                    <a:pt x="50" y="34"/>
                  </a:cubicBezTo>
                  <a:cubicBezTo>
                    <a:pt x="50" y="33"/>
                    <a:pt x="50" y="32"/>
                    <a:pt x="50" y="32"/>
                  </a:cubicBezTo>
                  <a:cubicBezTo>
                    <a:pt x="50" y="30"/>
                    <a:pt x="50" y="29"/>
                    <a:pt x="49" y="28"/>
                  </a:cubicBezTo>
                  <a:cubicBezTo>
                    <a:pt x="46" y="21"/>
                    <a:pt x="41" y="14"/>
                    <a:pt x="39" y="8"/>
                  </a:cubicBezTo>
                  <a:cubicBezTo>
                    <a:pt x="39" y="8"/>
                    <a:pt x="39" y="8"/>
                    <a:pt x="39" y="8"/>
                  </a:cubicBezTo>
                  <a:cubicBezTo>
                    <a:pt x="39" y="7"/>
                    <a:pt x="39" y="7"/>
                    <a:pt x="40" y="7"/>
                  </a:cubicBezTo>
                  <a:cubicBezTo>
                    <a:pt x="50" y="7"/>
                    <a:pt x="56" y="5"/>
                    <a:pt x="65" y="5"/>
                  </a:cubicBezTo>
                  <a:cubicBezTo>
                    <a:pt x="65" y="5"/>
                    <a:pt x="65" y="5"/>
                    <a:pt x="65" y="5"/>
                  </a:cubicBezTo>
                  <a:cubicBezTo>
                    <a:pt x="65" y="5"/>
                    <a:pt x="65" y="5"/>
                    <a:pt x="65" y="5"/>
                  </a:cubicBezTo>
                  <a:cubicBezTo>
                    <a:pt x="65" y="5"/>
                    <a:pt x="65" y="5"/>
                    <a:pt x="65" y="5"/>
                  </a:cubicBezTo>
                  <a:cubicBezTo>
                    <a:pt x="65" y="6"/>
                    <a:pt x="65" y="6"/>
                    <a:pt x="65" y="6"/>
                  </a:cubicBezTo>
                  <a:cubicBezTo>
                    <a:pt x="65" y="6"/>
                    <a:pt x="65" y="6"/>
                    <a:pt x="65" y="6"/>
                  </a:cubicBezTo>
                  <a:cubicBezTo>
                    <a:pt x="64" y="8"/>
                    <a:pt x="62" y="11"/>
                    <a:pt x="61" y="14"/>
                  </a:cubicBezTo>
                  <a:cubicBezTo>
                    <a:pt x="61" y="16"/>
                    <a:pt x="60" y="19"/>
                    <a:pt x="60" y="21"/>
                  </a:cubicBezTo>
                  <a:cubicBezTo>
                    <a:pt x="60" y="24"/>
                    <a:pt x="61" y="27"/>
                    <a:pt x="63" y="30"/>
                  </a:cubicBezTo>
                  <a:cubicBezTo>
                    <a:pt x="63" y="31"/>
                    <a:pt x="64" y="32"/>
                    <a:pt x="65" y="32"/>
                  </a:cubicBezTo>
                  <a:cubicBezTo>
                    <a:pt x="65" y="32"/>
                    <a:pt x="65" y="32"/>
                    <a:pt x="65" y="32"/>
                  </a:cubicBezTo>
                  <a:cubicBezTo>
                    <a:pt x="66" y="31"/>
                    <a:pt x="67" y="31"/>
                    <a:pt x="67" y="30"/>
                  </a:cubicBezTo>
                  <a:cubicBezTo>
                    <a:pt x="69" y="26"/>
                    <a:pt x="69" y="23"/>
                    <a:pt x="70" y="19"/>
                  </a:cubicBezTo>
                  <a:cubicBezTo>
                    <a:pt x="71" y="16"/>
                    <a:pt x="72" y="13"/>
                    <a:pt x="74" y="10"/>
                  </a:cubicBezTo>
                  <a:cubicBezTo>
                    <a:pt x="75" y="9"/>
                    <a:pt x="76" y="9"/>
                    <a:pt x="78" y="8"/>
                  </a:cubicBezTo>
                  <a:cubicBezTo>
                    <a:pt x="79" y="9"/>
                    <a:pt x="79" y="9"/>
                    <a:pt x="80" y="10"/>
                  </a:cubicBezTo>
                  <a:cubicBezTo>
                    <a:pt x="85" y="10"/>
                    <a:pt x="90" y="11"/>
                    <a:pt x="94" y="13"/>
                  </a:cubicBezTo>
                  <a:cubicBezTo>
                    <a:pt x="86" y="19"/>
                    <a:pt x="80" y="29"/>
                    <a:pt x="79" y="38"/>
                  </a:cubicBezTo>
                  <a:cubicBezTo>
                    <a:pt x="78" y="38"/>
                    <a:pt x="78" y="38"/>
                    <a:pt x="78" y="38"/>
                  </a:cubicBezTo>
                  <a:cubicBezTo>
                    <a:pt x="75" y="39"/>
                    <a:pt x="65" y="40"/>
                    <a:pt x="56" y="41"/>
                  </a:cubicBezTo>
                  <a:cubicBezTo>
                    <a:pt x="52" y="41"/>
                    <a:pt x="47" y="42"/>
                    <a:pt x="44" y="42"/>
                  </a:cubicBezTo>
                  <a:cubicBezTo>
                    <a:pt x="42" y="43"/>
                    <a:pt x="40" y="43"/>
                    <a:pt x="39" y="43"/>
                  </a:cubicBezTo>
                  <a:cubicBezTo>
                    <a:pt x="39" y="42"/>
                    <a:pt x="39" y="41"/>
                    <a:pt x="39" y="40"/>
                  </a:cubicBezTo>
                  <a:cubicBezTo>
                    <a:pt x="37" y="35"/>
                    <a:pt x="35" y="31"/>
                    <a:pt x="31" y="27"/>
                  </a:cubicBezTo>
                  <a:cubicBezTo>
                    <a:pt x="29" y="24"/>
                    <a:pt x="25" y="22"/>
                    <a:pt x="21" y="20"/>
                  </a:cubicBezTo>
                  <a:cubicBezTo>
                    <a:pt x="24" y="17"/>
                    <a:pt x="27" y="16"/>
                    <a:pt x="31" y="15"/>
                  </a:cubicBezTo>
                  <a:cubicBezTo>
                    <a:pt x="33" y="18"/>
                    <a:pt x="36" y="24"/>
                    <a:pt x="41" y="32"/>
                  </a:cubicBezTo>
                  <a:cubicBezTo>
                    <a:pt x="42" y="33"/>
                    <a:pt x="43" y="34"/>
                    <a:pt x="44" y="34"/>
                  </a:cubicBezTo>
                  <a:cubicBezTo>
                    <a:pt x="45" y="35"/>
                    <a:pt x="46" y="35"/>
                    <a:pt x="47" y="35"/>
                  </a:cubicBezTo>
                  <a:moveTo>
                    <a:pt x="65" y="0"/>
                  </a:moveTo>
                  <a:cubicBezTo>
                    <a:pt x="65" y="0"/>
                    <a:pt x="65" y="0"/>
                    <a:pt x="65" y="0"/>
                  </a:cubicBezTo>
                  <a:cubicBezTo>
                    <a:pt x="65" y="0"/>
                    <a:pt x="65" y="0"/>
                    <a:pt x="65" y="0"/>
                  </a:cubicBezTo>
                  <a:cubicBezTo>
                    <a:pt x="65" y="0"/>
                    <a:pt x="65" y="0"/>
                    <a:pt x="65" y="0"/>
                  </a:cubicBezTo>
                  <a:cubicBezTo>
                    <a:pt x="55" y="0"/>
                    <a:pt x="49" y="1"/>
                    <a:pt x="40" y="1"/>
                  </a:cubicBezTo>
                  <a:cubicBezTo>
                    <a:pt x="36" y="1"/>
                    <a:pt x="33" y="4"/>
                    <a:pt x="33" y="8"/>
                  </a:cubicBezTo>
                  <a:cubicBezTo>
                    <a:pt x="33" y="9"/>
                    <a:pt x="33" y="9"/>
                    <a:pt x="34" y="10"/>
                  </a:cubicBezTo>
                  <a:cubicBezTo>
                    <a:pt x="34" y="11"/>
                    <a:pt x="34" y="11"/>
                    <a:pt x="34" y="11"/>
                  </a:cubicBezTo>
                  <a:cubicBezTo>
                    <a:pt x="34" y="10"/>
                    <a:pt x="33" y="10"/>
                    <a:pt x="32" y="10"/>
                  </a:cubicBezTo>
                  <a:cubicBezTo>
                    <a:pt x="32" y="10"/>
                    <a:pt x="32" y="10"/>
                    <a:pt x="31" y="10"/>
                  </a:cubicBezTo>
                  <a:cubicBezTo>
                    <a:pt x="31" y="10"/>
                    <a:pt x="31" y="10"/>
                    <a:pt x="31" y="10"/>
                  </a:cubicBezTo>
                  <a:cubicBezTo>
                    <a:pt x="25" y="10"/>
                    <a:pt x="19" y="14"/>
                    <a:pt x="15" y="19"/>
                  </a:cubicBezTo>
                  <a:cubicBezTo>
                    <a:pt x="15" y="20"/>
                    <a:pt x="15" y="21"/>
                    <a:pt x="16" y="22"/>
                  </a:cubicBezTo>
                  <a:cubicBezTo>
                    <a:pt x="16" y="23"/>
                    <a:pt x="16" y="23"/>
                    <a:pt x="17" y="24"/>
                  </a:cubicBezTo>
                  <a:cubicBezTo>
                    <a:pt x="21" y="26"/>
                    <a:pt x="25" y="28"/>
                    <a:pt x="28" y="31"/>
                  </a:cubicBezTo>
                  <a:cubicBezTo>
                    <a:pt x="30" y="34"/>
                    <a:pt x="32" y="37"/>
                    <a:pt x="34" y="42"/>
                  </a:cubicBezTo>
                  <a:cubicBezTo>
                    <a:pt x="34" y="42"/>
                    <a:pt x="34" y="43"/>
                    <a:pt x="34" y="44"/>
                  </a:cubicBezTo>
                  <a:cubicBezTo>
                    <a:pt x="33" y="45"/>
                    <a:pt x="33" y="46"/>
                    <a:pt x="32" y="46"/>
                  </a:cubicBezTo>
                  <a:cubicBezTo>
                    <a:pt x="31" y="48"/>
                    <a:pt x="30" y="49"/>
                    <a:pt x="30" y="51"/>
                  </a:cubicBezTo>
                  <a:cubicBezTo>
                    <a:pt x="30" y="52"/>
                    <a:pt x="30" y="52"/>
                    <a:pt x="30" y="53"/>
                  </a:cubicBezTo>
                  <a:cubicBezTo>
                    <a:pt x="30" y="54"/>
                    <a:pt x="31" y="56"/>
                    <a:pt x="32" y="57"/>
                  </a:cubicBezTo>
                  <a:cubicBezTo>
                    <a:pt x="31" y="58"/>
                    <a:pt x="31" y="59"/>
                    <a:pt x="31" y="59"/>
                  </a:cubicBezTo>
                  <a:cubicBezTo>
                    <a:pt x="31" y="61"/>
                    <a:pt x="31" y="62"/>
                    <a:pt x="32" y="63"/>
                  </a:cubicBezTo>
                  <a:cubicBezTo>
                    <a:pt x="32" y="63"/>
                    <a:pt x="33" y="64"/>
                    <a:pt x="34" y="65"/>
                  </a:cubicBezTo>
                  <a:cubicBezTo>
                    <a:pt x="32" y="70"/>
                    <a:pt x="29" y="73"/>
                    <a:pt x="25" y="77"/>
                  </a:cubicBezTo>
                  <a:cubicBezTo>
                    <a:pt x="21" y="80"/>
                    <a:pt x="16" y="84"/>
                    <a:pt x="12" y="89"/>
                  </a:cubicBezTo>
                  <a:cubicBezTo>
                    <a:pt x="4" y="101"/>
                    <a:pt x="0" y="116"/>
                    <a:pt x="0" y="130"/>
                  </a:cubicBezTo>
                  <a:cubicBezTo>
                    <a:pt x="0" y="131"/>
                    <a:pt x="0" y="132"/>
                    <a:pt x="0" y="133"/>
                  </a:cubicBezTo>
                  <a:cubicBezTo>
                    <a:pt x="0" y="141"/>
                    <a:pt x="2" y="147"/>
                    <a:pt x="4" y="153"/>
                  </a:cubicBezTo>
                  <a:cubicBezTo>
                    <a:pt x="6" y="159"/>
                    <a:pt x="8" y="164"/>
                    <a:pt x="11" y="171"/>
                  </a:cubicBezTo>
                  <a:cubicBezTo>
                    <a:pt x="11" y="171"/>
                    <a:pt x="11" y="172"/>
                    <a:pt x="11" y="173"/>
                  </a:cubicBezTo>
                  <a:cubicBezTo>
                    <a:pt x="11" y="174"/>
                    <a:pt x="11" y="176"/>
                    <a:pt x="11" y="177"/>
                  </a:cubicBezTo>
                  <a:cubicBezTo>
                    <a:pt x="11" y="178"/>
                    <a:pt x="11" y="178"/>
                    <a:pt x="11" y="179"/>
                  </a:cubicBezTo>
                  <a:cubicBezTo>
                    <a:pt x="11" y="179"/>
                    <a:pt x="12" y="180"/>
                    <a:pt x="12" y="180"/>
                  </a:cubicBezTo>
                  <a:cubicBezTo>
                    <a:pt x="12" y="180"/>
                    <a:pt x="12" y="181"/>
                    <a:pt x="13" y="182"/>
                  </a:cubicBezTo>
                  <a:cubicBezTo>
                    <a:pt x="14" y="183"/>
                    <a:pt x="15" y="183"/>
                    <a:pt x="16" y="183"/>
                  </a:cubicBezTo>
                  <a:cubicBezTo>
                    <a:pt x="17" y="183"/>
                    <a:pt x="17" y="183"/>
                    <a:pt x="17" y="183"/>
                  </a:cubicBezTo>
                  <a:cubicBezTo>
                    <a:pt x="18" y="183"/>
                    <a:pt x="20" y="182"/>
                    <a:pt x="21" y="182"/>
                  </a:cubicBezTo>
                  <a:cubicBezTo>
                    <a:pt x="22" y="181"/>
                    <a:pt x="23" y="180"/>
                    <a:pt x="24" y="180"/>
                  </a:cubicBezTo>
                  <a:cubicBezTo>
                    <a:pt x="27" y="178"/>
                    <a:pt x="31" y="177"/>
                    <a:pt x="35" y="177"/>
                  </a:cubicBezTo>
                  <a:cubicBezTo>
                    <a:pt x="35" y="177"/>
                    <a:pt x="35" y="177"/>
                    <a:pt x="35" y="177"/>
                  </a:cubicBezTo>
                  <a:cubicBezTo>
                    <a:pt x="39" y="177"/>
                    <a:pt x="42" y="178"/>
                    <a:pt x="46" y="178"/>
                  </a:cubicBezTo>
                  <a:cubicBezTo>
                    <a:pt x="51" y="178"/>
                    <a:pt x="56" y="179"/>
                    <a:pt x="61" y="179"/>
                  </a:cubicBezTo>
                  <a:cubicBezTo>
                    <a:pt x="64" y="179"/>
                    <a:pt x="67" y="179"/>
                    <a:pt x="71" y="178"/>
                  </a:cubicBezTo>
                  <a:cubicBezTo>
                    <a:pt x="79" y="178"/>
                    <a:pt x="87" y="177"/>
                    <a:pt x="95" y="176"/>
                  </a:cubicBezTo>
                  <a:cubicBezTo>
                    <a:pt x="100" y="175"/>
                    <a:pt x="103" y="175"/>
                    <a:pt x="106" y="174"/>
                  </a:cubicBezTo>
                  <a:cubicBezTo>
                    <a:pt x="109" y="173"/>
                    <a:pt x="112" y="173"/>
                    <a:pt x="116" y="172"/>
                  </a:cubicBezTo>
                  <a:cubicBezTo>
                    <a:pt x="116" y="172"/>
                    <a:pt x="116" y="173"/>
                    <a:pt x="117" y="173"/>
                  </a:cubicBezTo>
                  <a:cubicBezTo>
                    <a:pt x="118" y="173"/>
                    <a:pt x="119" y="174"/>
                    <a:pt x="121" y="174"/>
                  </a:cubicBezTo>
                  <a:cubicBezTo>
                    <a:pt x="122" y="175"/>
                    <a:pt x="124" y="175"/>
                    <a:pt x="126" y="175"/>
                  </a:cubicBezTo>
                  <a:cubicBezTo>
                    <a:pt x="127" y="175"/>
                    <a:pt x="128" y="175"/>
                    <a:pt x="129" y="175"/>
                  </a:cubicBezTo>
                  <a:cubicBezTo>
                    <a:pt x="130" y="175"/>
                    <a:pt x="131" y="174"/>
                    <a:pt x="131" y="173"/>
                  </a:cubicBezTo>
                  <a:cubicBezTo>
                    <a:pt x="133" y="172"/>
                    <a:pt x="133" y="170"/>
                    <a:pt x="133" y="169"/>
                  </a:cubicBezTo>
                  <a:cubicBezTo>
                    <a:pt x="133" y="167"/>
                    <a:pt x="132" y="164"/>
                    <a:pt x="131" y="162"/>
                  </a:cubicBezTo>
                  <a:cubicBezTo>
                    <a:pt x="131" y="161"/>
                    <a:pt x="131" y="160"/>
                    <a:pt x="131" y="159"/>
                  </a:cubicBezTo>
                  <a:cubicBezTo>
                    <a:pt x="130" y="158"/>
                    <a:pt x="130" y="157"/>
                    <a:pt x="130" y="157"/>
                  </a:cubicBezTo>
                  <a:cubicBezTo>
                    <a:pt x="130" y="157"/>
                    <a:pt x="130" y="157"/>
                    <a:pt x="130" y="157"/>
                  </a:cubicBezTo>
                  <a:cubicBezTo>
                    <a:pt x="130" y="157"/>
                    <a:pt x="130" y="157"/>
                    <a:pt x="130" y="157"/>
                  </a:cubicBezTo>
                  <a:cubicBezTo>
                    <a:pt x="130" y="153"/>
                    <a:pt x="131" y="151"/>
                    <a:pt x="132" y="148"/>
                  </a:cubicBezTo>
                  <a:cubicBezTo>
                    <a:pt x="133" y="145"/>
                    <a:pt x="134" y="142"/>
                    <a:pt x="135" y="138"/>
                  </a:cubicBezTo>
                  <a:cubicBezTo>
                    <a:pt x="136" y="135"/>
                    <a:pt x="136" y="131"/>
                    <a:pt x="136" y="128"/>
                  </a:cubicBezTo>
                  <a:cubicBezTo>
                    <a:pt x="136" y="116"/>
                    <a:pt x="133" y="105"/>
                    <a:pt x="126" y="95"/>
                  </a:cubicBezTo>
                  <a:cubicBezTo>
                    <a:pt x="120" y="86"/>
                    <a:pt x="110" y="79"/>
                    <a:pt x="101" y="73"/>
                  </a:cubicBezTo>
                  <a:cubicBezTo>
                    <a:pt x="96" y="69"/>
                    <a:pt x="92" y="67"/>
                    <a:pt x="89" y="64"/>
                  </a:cubicBezTo>
                  <a:cubicBezTo>
                    <a:pt x="88" y="63"/>
                    <a:pt x="86" y="62"/>
                    <a:pt x="86" y="61"/>
                  </a:cubicBezTo>
                  <a:cubicBezTo>
                    <a:pt x="85" y="60"/>
                    <a:pt x="85" y="60"/>
                    <a:pt x="85" y="60"/>
                  </a:cubicBezTo>
                  <a:cubicBezTo>
                    <a:pt x="85" y="60"/>
                    <a:pt x="85" y="60"/>
                    <a:pt x="85" y="60"/>
                  </a:cubicBezTo>
                  <a:cubicBezTo>
                    <a:pt x="91" y="63"/>
                    <a:pt x="98" y="65"/>
                    <a:pt x="106" y="67"/>
                  </a:cubicBezTo>
                  <a:cubicBezTo>
                    <a:pt x="106" y="67"/>
                    <a:pt x="106" y="67"/>
                    <a:pt x="106" y="67"/>
                  </a:cubicBezTo>
                  <a:cubicBezTo>
                    <a:pt x="112" y="68"/>
                    <a:pt x="119" y="69"/>
                    <a:pt x="124" y="69"/>
                  </a:cubicBezTo>
                  <a:cubicBezTo>
                    <a:pt x="128" y="69"/>
                    <a:pt x="131" y="69"/>
                    <a:pt x="133" y="68"/>
                  </a:cubicBezTo>
                  <a:cubicBezTo>
                    <a:pt x="134" y="68"/>
                    <a:pt x="135" y="67"/>
                    <a:pt x="135" y="66"/>
                  </a:cubicBezTo>
                  <a:cubicBezTo>
                    <a:pt x="135" y="65"/>
                    <a:pt x="135" y="65"/>
                    <a:pt x="135" y="64"/>
                  </a:cubicBezTo>
                  <a:cubicBezTo>
                    <a:pt x="135" y="62"/>
                    <a:pt x="135" y="59"/>
                    <a:pt x="136" y="57"/>
                  </a:cubicBezTo>
                  <a:cubicBezTo>
                    <a:pt x="137" y="56"/>
                    <a:pt x="137" y="56"/>
                    <a:pt x="136" y="55"/>
                  </a:cubicBezTo>
                  <a:cubicBezTo>
                    <a:pt x="136" y="54"/>
                    <a:pt x="135" y="54"/>
                    <a:pt x="134" y="54"/>
                  </a:cubicBezTo>
                  <a:cubicBezTo>
                    <a:pt x="134" y="54"/>
                    <a:pt x="134" y="54"/>
                    <a:pt x="134" y="54"/>
                  </a:cubicBezTo>
                  <a:cubicBezTo>
                    <a:pt x="133" y="54"/>
                    <a:pt x="131" y="54"/>
                    <a:pt x="130" y="54"/>
                  </a:cubicBezTo>
                  <a:cubicBezTo>
                    <a:pt x="121" y="54"/>
                    <a:pt x="112" y="53"/>
                    <a:pt x="103" y="51"/>
                  </a:cubicBezTo>
                  <a:cubicBezTo>
                    <a:pt x="104" y="50"/>
                    <a:pt x="104" y="50"/>
                    <a:pt x="104" y="50"/>
                  </a:cubicBezTo>
                  <a:cubicBezTo>
                    <a:pt x="108" y="48"/>
                    <a:pt x="111" y="46"/>
                    <a:pt x="115" y="43"/>
                  </a:cubicBezTo>
                  <a:cubicBezTo>
                    <a:pt x="115" y="43"/>
                    <a:pt x="115" y="43"/>
                    <a:pt x="115" y="43"/>
                  </a:cubicBezTo>
                  <a:cubicBezTo>
                    <a:pt x="115" y="42"/>
                    <a:pt x="115" y="42"/>
                    <a:pt x="115" y="42"/>
                  </a:cubicBezTo>
                  <a:cubicBezTo>
                    <a:pt x="116" y="42"/>
                    <a:pt x="116" y="42"/>
                    <a:pt x="116" y="41"/>
                  </a:cubicBezTo>
                  <a:cubicBezTo>
                    <a:pt x="116" y="40"/>
                    <a:pt x="116" y="40"/>
                    <a:pt x="116" y="40"/>
                  </a:cubicBezTo>
                  <a:cubicBezTo>
                    <a:pt x="116" y="40"/>
                    <a:pt x="116" y="40"/>
                    <a:pt x="116" y="40"/>
                  </a:cubicBezTo>
                  <a:cubicBezTo>
                    <a:pt x="115" y="37"/>
                    <a:pt x="114" y="35"/>
                    <a:pt x="113" y="33"/>
                  </a:cubicBezTo>
                  <a:cubicBezTo>
                    <a:pt x="113" y="33"/>
                    <a:pt x="112" y="32"/>
                    <a:pt x="112" y="32"/>
                  </a:cubicBezTo>
                  <a:cubicBezTo>
                    <a:pt x="112" y="32"/>
                    <a:pt x="111" y="32"/>
                    <a:pt x="111" y="32"/>
                  </a:cubicBezTo>
                  <a:cubicBezTo>
                    <a:pt x="111" y="32"/>
                    <a:pt x="110" y="32"/>
                    <a:pt x="110" y="32"/>
                  </a:cubicBezTo>
                  <a:cubicBezTo>
                    <a:pt x="103" y="37"/>
                    <a:pt x="96" y="42"/>
                    <a:pt x="88" y="42"/>
                  </a:cubicBezTo>
                  <a:cubicBezTo>
                    <a:pt x="88" y="41"/>
                    <a:pt x="88" y="41"/>
                    <a:pt x="87" y="41"/>
                  </a:cubicBezTo>
                  <a:cubicBezTo>
                    <a:pt x="87" y="40"/>
                    <a:pt x="85" y="39"/>
                    <a:pt x="84" y="39"/>
                  </a:cubicBezTo>
                  <a:cubicBezTo>
                    <a:pt x="85" y="30"/>
                    <a:pt x="92" y="21"/>
                    <a:pt x="100" y="15"/>
                  </a:cubicBezTo>
                  <a:cubicBezTo>
                    <a:pt x="101" y="15"/>
                    <a:pt x="101" y="14"/>
                    <a:pt x="101" y="13"/>
                  </a:cubicBezTo>
                  <a:cubicBezTo>
                    <a:pt x="101" y="12"/>
                    <a:pt x="101" y="11"/>
                    <a:pt x="100" y="11"/>
                  </a:cubicBezTo>
                  <a:cubicBezTo>
                    <a:pt x="95" y="8"/>
                    <a:pt x="90" y="6"/>
                    <a:pt x="84" y="5"/>
                  </a:cubicBezTo>
                  <a:cubicBezTo>
                    <a:pt x="84" y="4"/>
                    <a:pt x="83" y="4"/>
                    <a:pt x="83" y="4"/>
                  </a:cubicBezTo>
                  <a:cubicBezTo>
                    <a:pt x="82" y="4"/>
                    <a:pt x="82" y="4"/>
                    <a:pt x="82" y="4"/>
                  </a:cubicBezTo>
                  <a:cubicBezTo>
                    <a:pt x="82" y="4"/>
                    <a:pt x="82" y="4"/>
                    <a:pt x="82" y="4"/>
                  </a:cubicBezTo>
                  <a:cubicBezTo>
                    <a:pt x="81" y="3"/>
                    <a:pt x="81" y="3"/>
                    <a:pt x="80" y="3"/>
                  </a:cubicBezTo>
                  <a:cubicBezTo>
                    <a:pt x="80" y="3"/>
                    <a:pt x="80" y="3"/>
                    <a:pt x="80" y="3"/>
                  </a:cubicBezTo>
                  <a:cubicBezTo>
                    <a:pt x="80" y="3"/>
                    <a:pt x="79" y="3"/>
                    <a:pt x="79" y="3"/>
                  </a:cubicBezTo>
                  <a:cubicBezTo>
                    <a:pt x="76" y="3"/>
                    <a:pt x="73" y="4"/>
                    <a:pt x="70" y="6"/>
                  </a:cubicBezTo>
                  <a:cubicBezTo>
                    <a:pt x="71" y="6"/>
                    <a:pt x="71" y="6"/>
                    <a:pt x="71" y="6"/>
                  </a:cubicBezTo>
                  <a:cubicBezTo>
                    <a:pt x="71" y="4"/>
                    <a:pt x="70" y="3"/>
                    <a:pt x="69" y="2"/>
                  </a:cubicBezTo>
                  <a:cubicBezTo>
                    <a:pt x="68" y="1"/>
                    <a:pt x="67" y="0"/>
                    <a:pt x="65"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38" name="Freeform 770"/>
            <p:cNvSpPr>
              <a:spLocks noEditPoints="1"/>
            </p:cNvSpPr>
            <p:nvPr/>
          </p:nvSpPr>
          <p:spPr bwMode="auto">
            <a:xfrm>
              <a:off x="4332" y="726"/>
              <a:ext cx="126" cy="189"/>
            </a:xfrm>
            <a:custGeom>
              <a:avLst/>
              <a:gdLst>
                <a:gd name="T0" fmla="*/ 26 w 53"/>
                <a:gd name="T1" fmla="*/ 65 h 80"/>
                <a:gd name="T2" fmla="*/ 24 w 53"/>
                <a:gd name="T3" fmla="*/ 43 h 80"/>
                <a:gd name="T4" fmla="*/ 10 w 53"/>
                <a:gd name="T5" fmla="*/ 34 h 80"/>
                <a:gd name="T6" fmla="*/ 8 w 53"/>
                <a:gd name="T7" fmla="*/ 22 h 80"/>
                <a:gd name="T8" fmla="*/ 20 w 53"/>
                <a:gd name="T9" fmla="*/ 13 h 80"/>
                <a:gd name="T10" fmla="*/ 21 w 53"/>
                <a:gd name="T11" fmla="*/ 5 h 80"/>
                <a:gd name="T12" fmla="*/ 25 w 53"/>
                <a:gd name="T13" fmla="*/ 9 h 80"/>
                <a:gd name="T14" fmla="*/ 28 w 53"/>
                <a:gd name="T15" fmla="*/ 11 h 80"/>
                <a:gd name="T16" fmla="*/ 28 w 53"/>
                <a:gd name="T17" fmla="*/ 11 h 80"/>
                <a:gd name="T18" fmla="*/ 31 w 53"/>
                <a:gd name="T19" fmla="*/ 12 h 80"/>
                <a:gd name="T20" fmla="*/ 45 w 53"/>
                <a:gd name="T21" fmla="*/ 17 h 80"/>
                <a:gd name="T22" fmla="*/ 41 w 53"/>
                <a:gd name="T23" fmla="*/ 23 h 80"/>
                <a:gd name="T24" fmla="*/ 35 w 53"/>
                <a:gd name="T25" fmla="*/ 19 h 80"/>
                <a:gd name="T26" fmla="*/ 29 w 53"/>
                <a:gd name="T27" fmla="*/ 16 h 80"/>
                <a:gd name="T28" fmla="*/ 27 w 53"/>
                <a:gd name="T29" fmla="*/ 17 h 80"/>
                <a:gd name="T30" fmla="*/ 27 w 53"/>
                <a:gd name="T31" fmla="*/ 37 h 80"/>
                <a:gd name="T32" fmla="*/ 30 w 53"/>
                <a:gd name="T33" fmla="*/ 39 h 80"/>
                <a:gd name="T34" fmla="*/ 48 w 53"/>
                <a:gd name="T35" fmla="*/ 52 h 80"/>
                <a:gd name="T36" fmla="*/ 46 w 53"/>
                <a:gd name="T37" fmla="*/ 63 h 80"/>
                <a:gd name="T38" fmla="*/ 33 w 53"/>
                <a:gd name="T39" fmla="*/ 69 h 80"/>
                <a:gd name="T40" fmla="*/ 31 w 53"/>
                <a:gd name="T41" fmla="*/ 75 h 80"/>
                <a:gd name="T42" fmla="*/ 28 w 53"/>
                <a:gd name="T43" fmla="*/ 71 h 80"/>
                <a:gd name="T44" fmla="*/ 23 w 53"/>
                <a:gd name="T45" fmla="*/ 69 h 80"/>
                <a:gd name="T46" fmla="*/ 9 w 53"/>
                <a:gd name="T47" fmla="*/ 60 h 80"/>
                <a:gd name="T48" fmla="*/ 24 w 53"/>
                <a:gd name="T49" fmla="*/ 66 h 80"/>
                <a:gd name="T50" fmla="*/ 27 w 53"/>
                <a:gd name="T51" fmla="*/ 0 h 80"/>
                <a:gd name="T52" fmla="*/ 17 w 53"/>
                <a:gd name="T53" fmla="*/ 3 h 80"/>
                <a:gd name="T54" fmla="*/ 7 w 53"/>
                <a:gd name="T55" fmla="*/ 16 h 80"/>
                <a:gd name="T56" fmla="*/ 2 w 53"/>
                <a:gd name="T57" fmla="*/ 27 h 80"/>
                <a:gd name="T58" fmla="*/ 20 w 53"/>
                <a:gd name="T59" fmla="*/ 45 h 80"/>
                <a:gd name="T60" fmla="*/ 9 w 53"/>
                <a:gd name="T61" fmla="*/ 56 h 80"/>
                <a:gd name="T62" fmla="*/ 7 w 53"/>
                <a:gd name="T63" fmla="*/ 55 h 80"/>
                <a:gd name="T64" fmla="*/ 0 w 53"/>
                <a:gd name="T65" fmla="*/ 65 h 80"/>
                <a:gd name="T66" fmla="*/ 1 w 53"/>
                <a:gd name="T67" fmla="*/ 68 h 80"/>
                <a:gd name="T68" fmla="*/ 22 w 53"/>
                <a:gd name="T69" fmla="*/ 73 h 80"/>
                <a:gd name="T70" fmla="*/ 25 w 53"/>
                <a:gd name="T71" fmla="*/ 78 h 80"/>
                <a:gd name="T72" fmla="*/ 27 w 53"/>
                <a:gd name="T73" fmla="*/ 80 h 80"/>
                <a:gd name="T74" fmla="*/ 36 w 53"/>
                <a:gd name="T75" fmla="*/ 77 h 80"/>
                <a:gd name="T76" fmla="*/ 36 w 53"/>
                <a:gd name="T77" fmla="*/ 73 h 80"/>
                <a:gd name="T78" fmla="*/ 53 w 53"/>
                <a:gd name="T79" fmla="*/ 55 h 80"/>
                <a:gd name="T80" fmla="*/ 45 w 53"/>
                <a:gd name="T81" fmla="*/ 42 h 80"/>
                <a:gd name="T82" fmla="*/ 31 w 53"/>
                <a:gd name="T83" fmla="*/ 22 h 80"/>
                <a:gd name="T84" fmla="*/ 41 w 53"/>
                <a:gd name="T85" fmla="*/ 27 h 80"/>
                <a:gd name="T86" fmla="*/ 41 w 53"/>
                <a:gd name="T87" fmla="*/ 27 h 80"/>
                <a:gd name="T88" fmla="*/ 44 w 53"/>
                <a:gd name="T89" fmla="*/ 25 h 80"/>
                <a:gd name="T90" fmla="*/ 49 w 53"/>
                <a:gd name="T91" fmla="*/ 19 h 80"/>
                <a:gd name="T92" fmla="*/ 48 w 53"/>
                <a:gd name="T93" fmla="*/ 14 h 80"/>
                <a:gd name="T94" fmla="*/ 32 w 53"/>
                <a:gd name="T95" fmla="*/ 8 h 80"/>
                <a:gd name="T96" fmla="*/ 29 w 53"/>
                <a:gd name="T97" fmla="*/ 2 h 80"/>
                <a:gd name="T98" fmla="*/ 27 w 53"/>
                <a:gd name="T99"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3" h="80">
                  <a:moveTo>
                    <a:pt x="24" y="66"/>
                  </a:moveTo>
                  <a:cubicBezTo>
                    <a:pt x="25" y="66"/>
                    <a:pt x="25" y="66"/>
                    <a:pt x="26" y="65"/>
                  </a:cubicBezTo>
                  <a:cubicBezTo>
                    <a:pt x="26" y="65"/>
                    <a:pt x="27" y="64"/>
                    <a:pt x="27" y="63"/>
                  </a:cubicBezTo>
                  <a:cubicBezTo>
                    <a:pt x="26" y="57"/>
                    <a:pt x="25" y="50"/>
                    <a:pt x="24" y="43"/>
                  </a:cubicBezTo>
                  <a:cubicBezTo>
                    <a:pt x="24" y="42"/>
                    <a:pt x="23" y="41"/>
                    <a:pt x="22" y="41"/>
                  </a:cubicBezTo>
                  <a:cubicBezTo>
                    <a:pt x="16" y="39"/>
                    <a:pt x="12" y="37"/>
                    <a:pt x="10" y="34"/>
                  </a:cubicBezTo>
                  <a:cubicBezTo>
                    <a:pt x="7" y="32"/>
                    <a:pt x="7" y="29"/>
                    <a:pt x="7" y="27"/>
                  </a:cubicBezTo>
                  <a:cubicBezTo>
                    <a:pt x="7" y="25"/>
                    <a:pt x="7" y="24"/>
                    <a:pt x="8" y="22"/>
                  </a:cubicBezTo>
                  <a:cubicBezTo>
                    <a:pt x="8" y="21"/>
                    <a:pt x="9" y="20"/>
                    <a:pt x="10" y="19"/>
                  </a:cubicBezTo>
                  <a:cubicBezTo>
                    <a:pt x="12" y="16"/>
                    <a:pt x="16" y="15"/>
                    <a:pt x="20" y="13"/>
                  </a:cubicBezTo>
                  <a:cubicBezTo>
                    <a:pt x="21" y="13"/>
                    <a:pt x="22" y="12"/>
                    <a:pt x="22" y="11"/>
                  </a:cubicBezTo>
                  <a:cubicBezTo>
                    <a:pt x="22" y="9"/>
                    <a:pt x="21" y="7"/>
                    <a:pt x="21" y="5"/>
                  </a:cubicBezTo>
                  <a:cubicBezTo>
                    <a:pt x="23" y="4"/>
                    <a:pt x="24" y="4"/>
                    <a:pt x="25" y="4"/>
                  </a:cubicBezTo>
                  <a:cubicBezTo>
                    <a:pt x="25" y="6"/>
                    <a:pt x="25" y="8"/>
                    <a:pt x="25" y="9"/>
                  </a:cubicBezTo>
                  <a:cubicBezTo>
                    <a:pt x="25" y="10"/>
                    <a:pt x="26" y="11"/>
                    <a:pt x="26" y="11"/>
                  </a:cubicBezTo>
                  <a:cubicBezTo>
                    <a:pt x="27" y="11"/>
                    <a:pt x="27" y="11"/>
                    <a:pt x="28" y="11"/>
                  </a:cubicBezTo>
                  <a:cubicBezTo>
                    <a:pt x="28" y="11"/>
                    <a:pt x="28" y="11"/>
                    <a:pt x="28" y="11"/>
                  </a:cubicBezTo>
                  <a:cubicBezTo>
                    <a:pt x="28" y="11"/>
                    <a:pt x="28" y="11"/>
                    <a:pt x="28" y="11"/>
                  </a:cubicBezTo>
                  <a:cubicBezTo>
                    <a:pt x="28" y="11"/>
                    <a:pt x="28" y="11"/>
                    <a:pt x="28" y="11"/>
                  </a:cubicBezTo>
                  <a:cubicBezTo>
                    <a:pt x="28" y="11"/>
                    <a:pt x="30" y="12"/>
                    <a:pt x="31" y="12"/>
                  </a:cubicBezTo>
                  <a:cubicBezTo>
                    <a:pt x="33" y="13"/>
                    <a:pt x="36" y="13"/>
                    <a:pt x="39" y="14"/>
                  </a:cubicBezTo>
                  <a:cubicBezTo>
                    <a:pt x="41" y="15"/>
                    <a:pt x="43" y="16"/>
                    <a:pt x="45" y="17"/>
                  </a:cubicBezTo>
                  <a:cubicBezTo>
                    <a:pt x="44" y="18"/>
                    <a:pt x="44" y="18"/>
                    <a:pt x="44" y="18"/>
                  </a:cubicBezTo>
                  <a:cubicBezTo>
                    <a:pt x="43" y="19"/>
                    <a:pt x="42" y="21"/>
                    <a:pt x="41" y="23"/>
                  </a:cubicBezTo>
                  <a:cubicBezTo>
                    <a:pt x="41" y="23"/>
                    <a:pt x="41" y="23"/>
                    <a:pt x="41" y="23"/>
                  </a:cubicBezTo>
                  <a:cubicBezTo>
                    <a:pt x="39" y="22"/>
                    <a:pt x="37" y="20"/>
                    <a:pt x="35" y="19"/>
                  </a:cubicBezTo>
                  <a:cubicBezTo>
                    <a:pt x="34" y="18"/>
                    <a:pt x="32" y="18"/>
                    <a:pt x="31" y="17"/>
                  </a:cubicBezTo>
                  <a:cubicBezTo>
                    <a:pt x="30" y="17"/>
                    <a:pt x="29" y="16"/>
                    <a:pt x="29" y="16"/>
                  </a:cubicBezTo>
                  <a:cubicBezTo>
                    <a:pt x="28" y="16"/>
                    <a:pt x="28" y="16"/>
                    <a:pt x="28" y="16"/>
                  </a:cubicBezTo>
                  <a:cubicBezTo>
                    <a:pt x="28" y="16"/>
                    <a:pt x="27" y="16"/>
                    <a:pt x="27" y="17"/>
                  </a:cubicBezTo>
                  <a:cubicBezTo>
                    <a:pt x="26" y="17"/>
                    <a:pt x="26" y="18"/>
                    <a:pt x="26" y="18"/>
                  </a:cubicBezTo>
                  <a:cubicBezTo>
                    <a:pt x="26" y="25"/>
                    <a:pt x="27" y="31"/>
                    <a:pt x="27" y="37"/>
                  </a:cubicBezTo>
                  <a:cubicBezTo>
                    <a:pt x="27" y="38"/>
                    <a:pt x="28" y="39"/>
                    <a:pt x="29" y="39"/>
                  </a:cubicBezTo>
                  <a:cubicBezTo>
                    <a:pt x="30" y="39"/>
                    <a:pt x="30" y="39"/>
                    <a:pt x="30" y="39"/>
                  </a:cubicBezTo>
                  <a:cubicBezTo>
                    <a:pt x="34" y="41"/>
                    <a:pt x="38" y="43"/>
                    <a:pt x="42" y="46"/>
                  </a:cubicBezTo>
                  <a:cubicBezTo>
                    <a:pt x="45" y="48"/>
                    <a:pt x="47" y="50"/>
                    <a:pt x="48" y="52"/>
                  </a:cubicBezTo>
                  <a:cubicBezTo>
                    <a:pt x="48" y="53"/>
                    <a:pt x="49" y="54"/>
                    <a:pt x="49" y="55"/>
                  </a:cubicBezTo>
                  <a:cubicBezTo>
                    <a:pt x="49" y="58"/>
                    <a:pt x="48" y="61"/>
                    <a:pt x="46" y="63"/>
                  </a:cubicBezTo>
                  <a:cubicBezTo>
                    <a:pt x="43" y="66"/>
                    <a:pt x="40" y="68"/>
                    <a:pt x="35" y="69"/>
                  </a:cubicBezTo>
                  <a:cubicBezTo>
                    <a:pt x="35" y="69"/>
                    <a:pt x="34" y="69"/>
                    <a:pt x="33" y="69"/>
                  </a:cubicBezTo>
                  <a:cubicBezTo>
                    <a:pt x="32" y="69"/>
                    <a:pt x="31" y="71"/>
                    <a:pt x="31" y="72"/>
                  </a:cubicBezTo>
                  <a:cubicBezTo>
                    <a:pt x="31" y="73"/>
                    <a:pt x="31" y="74"/>
                    <a:pt x="31" y="75"/>
                  </a:cubicBezTo>
                  <a:cubicBezTo>
                    <a:pt x="30" y="75"/>
                    <a:pt x="29" y="76"/>
                    <a:pt x="28" y="76"/>
                  </a:cubicBezTo>
                  <a:cubicBezTo>
                    <a:pt x="28" y="74"/>
                    <a:pt x="28" y="73"/>
                    <a:pt x="28" y="71"/>
                  </a:cubicBezTo>
                  <a:cubicBezTo>
                    <a:pt x="28" y="70"/>
                    <a:pt x="27" y="69"/>
                    <a:pt x="26" y="69"/>
                  </a:cubicBezTo>
                  <a:cubicBezTo>
                    <a:pt x="25" y="69"/>
                    <a:pt x="24" y="69"/>
                    <a:pt x="23" y="69"/>
                  </a:cubicBezTo>
                  <a:cubicBezTo>
                    <a:pt x="19" y="69"/>
                    <a:pt x="12" y="68"/>
                    <a:pt x="6" y="66"/>
                  </a:cubicBezTo>
                  <a:cubicBezTo>
                    <a:pt x="7" y="64"/>
                    <a:pt x="8" y="62"/>
                    <a:pt x="9" y="60"/>
                  </a:cubicBezTo>
                  <a:cubicBezTo>
                    <a:pt x="14" y="63"/>
                    <a:pt x="19" y="65"/>
                    <a:pt x="24" y="66"/>
                  </a:cubicBezTo>
                  <a:cubicBezTo>
                    <a:pt x="24" y="66"/>
                    <a:pt x="24" y="66"/>
                    <a:pt x="24" y="66"/>
                  </a:cubicBezTo>
                  <a:moveTo>
                    <a:pt x="27" y="0"/>
                  </a:moveTo>
                  <a:cubicBezTo>
                    <a:pt x="27" y="0"/>
                    <a:pt x="27" y="0"/>
                    <a:pt x="27" y="0"/>
                  </a:cubicBezTo>
                  <a:cubicBezTo>
                    <a:pt x="24" y="0"/>
                    <a:pt x="22" y="0"/>
                    <a:pt x="19" y="1"/>
                  </a:cubicBezTo>
                  <a:cubicBezTo>
                    <a:pt x="18" y="1"/>
                    <a:pt x="17" y="2"/>
                    <a:pt x="17" y="3"/>
                  </a:cubicBezTo>
                  <a:cubicBezTo>
                    <a:pt x="17" y="5"/>
                    <a:pt x="17" y="7"/>
                    <a:pt x="17" y="10"/>
                  </a:cubicBezTo>
                  <a:cubicBezTo>
                    <a:pt x="13" y="11"/>
                    <a:pt x="10" y="13"/>
                    <a:pt x="7" y="16"/>
                  </a:cubicBezTo>
                  <a:cubicBezTo>
                    <a:pt x="6" y="17"/>
                    <a:pt x="5" y="19"/>
                    <a:pt x="4" y="20"/>
                  </a:cubicBezTo>
                  <a:cubicBezTo>
                    <a:pt x="3" y="22"/>
                    <a:pt x="2" y="25"/>
                    <a:pt x="2" y="27"/>
                  </a:cubicBezTo>
                  <a:cubicBezTo>
                    <a:pt x="2" y="30"/>
                    <a:pt x="3" y="34"/>
                    <a:pt x="6" y="37"/>
                  </a:cubicBezTo>
                  <a:cubicBezTo>
                    <a:pt x="9" y="40"/>
                    <a:pt x="14" y="43"/>
                    <a:pt x="20" y="45"/>
                  </a:cubicBezTo>
                  <a:cubicBezTo>
                    <a:pt x="20" y="50"/>
                    <a:pt x="21" y="56"/>
                    <a:pt x="22" y="61"/>
                  </a:cubicBezTo>
                  <a:cubicBezTo>
                    <a:pt x="17" y="60"/>
                    <a:pt x="13" y="58"/>
                    <a:pt x="9" y="56"/>
                  </a:cubicBezTo>
                  <a:cubicBezTo>
                    <a:pt x="9" y="55"/>
                    <a:pt x="8" y="55"/>
                    <a:pt x="8" y="55"/>
                  </a:cubicBezTo>
                  <a:cubicBezTo>
                    <a:pt x="8" y="55"/>
                    <a:pt x="8" y="55"/>
                    <a:pt x="7" y="55"/>
                  </a:cubicBezTo>
                  <a:cubicBezTo>
                    <a:pt x="7" y="56"/>
                    <a:pt x="6" y="56"/>
                    <a:pt x="6" y="57"/>
                  </a:cubicBezTo>
                  <a:cubicBezTo>
                    <a:pt x="5" y="60"/>
                    <a:pt x="3" y="62"/>
                    <a:pt x="0" y="65"/>
                  </a:cubicBezTo>
                  <a:cubicBezTo>
                    <a:pt x="0" y="65"/>
                    <a:pt x="0" y="66"/>
                    <a:pt x="0" y="67"/>
                  </a:cubicBezTo>
                  <a:cubicBezTo>
                    <a:pt x="0" y="67"/>
                    <a:pt x="0" y="68"/>
                    <a:pt x="1" y="68"/>
                  </a:cubicBezTo>
                  <a:cubicBezTo>
                    <a:pt x="7" y="71"/>
                    <a:pt x="12" y="72"/>
                    <a:pt x="17" y="73"/>
                  </a:cubicBezTo>
                  <a:cubicBezTo>
                    <a:pt x="19" y="73"/>
                    <a:pt x="21" y="73"/>
                    <a:pt x="22" y="73"/>
                  </a:cubicBezTo>
                  <a:cubicBezTo>
                    <a:pt x="23" y="73"/>
                    <a:pt x="23" y="73"/>
                    <a:pt x="24" y="74"/>
                  </a:cubicBezTo>
                  <a:cubicBezTo>
                    <a:pt x="24" y="75"/>
                    <a:pt x="24" y="77"/>
                    <a:pt x="25" y="78"/>
                  </a:cubicBezTo>
                  <a:cubicBezTo>
                    <a:pt x="25" y="80"/>
                    <a:pt x="26" y="80"/>
                    <a:pt x="27" y="80"/>
                  </a:cubicBezTo>
                  <a:cubicBezTo>
                    <a:pt x="27" y="80"/>
                    <a:pt x="27" y="80"/>
                    <a:pt x="27" y="80"/>
                  </a:cubicBezTo>
                  <a:cubicBezTo>
                    <a:pt x="29" y="80"/>
                    <a:pt x="32" y="80"/>
                    <a:pt x="34" y="79"/>
                  </a:cubicBezTo>
                  <a:cubicBezTo>
                    <a:pt x="35" y="79"/>
                    <a:pt x="36" y="78"/>
                    <a:pt x="36" y="77"/>
                  </a:cubicBezTo>
                  <a:cubicBezTo>
                    <a:pt x="36" y="76"/>
                    <a:pt x="36" y="74"/>
                    <a:pt x="35" y="73"/>
                  </a:cubicBezTo>
                  <a:cubicBezTo>
                    <a:pt x="36" y="73"/>
                    <a:pt x="36" y="73"/>
                    <a:pt x="36" y="73"/>
                  </a:cubicBezTo>
                  <a:cubicBezTo>
                    <a:pt x="41" y="72"/>
                    <a:pt x="46" y="69"/>
                    <a:pt x="49" y="65"/>
                  </a:cubicBezTo>
                  <a:cubicBezTo>
                    <a:pt x="52" y="63"/>
                    <a:pt x="53" y="59"/>
                    <a:pt x="53" y="55"/>
                  </a:cubicBezTo>
                  <a:cubicBezTo>
                    <a:pt x="53" y="54"/>
                    <a:pt x="53" y="52"/>
                    <a:pt x="52" y="50"/>
                  </a:cubicBezTo>
                  <a:cubicBezTo>
                    <a:pt x="50" y="47"/>
                    <a:pt x="47" y="44"/>
                    <a:pt x="45" y="42"/>
                  </a:cubicBezTo>
                  <a:cubicBezTo>
                    <a:pt x="41" y="39"/>
                    <a:pt x="36" y="37"/>
                    <a:pt x="32" y="35"/>
                  </a:cubicBezTo>
                  <a:cubicBezTo>
                    <a:pt x="31" y="31"/>
                    <a:pt x="31" y="26"/>
                    <a:pt x="31" y="22"/>
                  </a:cubicBezTo>
                  <a:cubicBezTo>
                    <a:pt x="33" y="23"/>
                    <a:pt x="37" y="25"/>
                    <a:pt x="38" y="26"/>
                  </a:cubicBezTo>
                  <a:cubicBezTo>
                    <a:pt x="39" y="27"/>
                    <a:pt x="39" y="27"/>
                    <a:pt x="41" y="27"/>
                  </a:cubicBezTo>
                  <a:cubicBezTo>
                    <a:pt x="41" y="27"/>
                    <a:pt x="41" y="27"/>
                    <a:pt x="41" y="27"/>
                  </a:cubicBezTo>
                  <a:cubicBezTo>
                    <a:pt x="41" y="27"/>
                    <a:pt x="41" y="27"/>
                    <a:pt x="41" y="27"/>
                  </a:cubicBezTo>
                  <a:cubicBezTo>
                    <a:pt x="42" y="27"/>
                    <a:pt x="43" y="27"/>
                    <a:pt x="43" y="26"/>
                  </a:cubicBezTo>
                  <a:cubicBezTo>
                    <a:pt x="44" y="26"/>
                    <a:pt x="44" y="26"/>
                    <a:pt x="44" y="25"/>
                  </a:cubicBezTo>
                  <a:cubicBezTo>
                    <a:pt x="45" y="24"/>
                    <a:pt x="47" y="22"/>
                    <a:pt x="48" y="20"/>
                  </a:cubicBezTo>
                  <a:cubicBezTo>
                    <a:pt x="48" y="20"/>
                    <a:pt x="48" y="20"/>
                    <a:pt x="49" y="19"/>
                  </a:cubicBezTo>
                  <a:cubicBezTo>
                    <a:pt x="49" y="18"/>
                    <a:pt x="49" y="18"/>
                    <a:pt x="49" y="17"/>
                  </a:cubicBezTo>
                  <a:cubicBezTo>
                    <a:pt x="49" y="16"/>
                    <a:pt x="49" y="15"/>
                    <a:pt x="48" y="14"/>
                  </a:cubicBezTo>
                  <a:cubicBezTo>
                    <a:pt x="46" y="12"/>
                    <a:pt x="42" y="11"/>
                    <a:pt x="38" y="9"/>
                  </a:cubicBezTo>
                  <a:cubicBezTo>
                    <a:pt x="36" y="9"/>
                    <a:pt x="34" y="8"/>
                    <a:pt x="32" y="8"/>
                  </a:cubicBezTo>
                  <a:cubicBezTo>
                    <a:pt x="31" y="8"/>
                    <a:pt x="30" y="7"/>
                    <a:pt x="30" y="7"/>
                  </a:cubicBezTo>
                  <a:cubicBezTo>
                    <a:pt x="29" y="5"/>
                    <a:pt x="29" y="3"/>
                    <a:pt x="29" y="2"/>
                  </a:cubicBezTo>
                  <a:cubicBezTo>
                    <a:pt x="29" y="1"/>
                    <a:pt x="29" y="0"/>
                    <a:pt x="28" y="0"/>
                  </a:cubicBezTo>
                  <a:cubicBezTo>
                    <a:pt x="28" y="0"/>
                    <a:pt x="28" y="0"/>
                    <a:pt x="27"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39" name="Freeform 771"/>
            <p:cNvSpPr>
              <a:spLocks noEditPoints="1"/>
            </p:cNvSpPr>
            <p:nvPr/>
          </p:nvSpPr>
          <p:spPr bwMode="auto">
            <a:xfrm>
              <a:off x="4359" y="764"/>
              <a:ext cx="28" cy="47"/>
            </a:xfrm>
            <a:custGeom>
              <a:avLst/>
              <a:gdLst>
                <a:gd name="T0" fmla="*/ 7 w 12"/>
                <a:gd name="T1" fmla="*/ 14 h 20"/>
                <a:gd name="T2" fmla="*/ 6 w 12"/>
                <a:gd name="T3" fmla="*/ 13 h 20"/>
                <a:gd name="T4" fmla="*/ 5 w 12"/>
                <a:gd name="T5" fmla="*/ 9 h 20"/>
                <a:gd name="T6" fmla="*/ 5 w 12"/>
                <a:gd name="T7" fmla="*/ 9 h 20"/>
                <a:gd name="T8" fmla="*/ 5 w 12"/>
                <a:gd name="T9" fmla="*/ 8 h 20"/>
                <a:gd name="T10" fmla="*/ 7 w 12"/>
                <a:gd name="T11" fmla="*/ 6 h 20"/>
                <a:gd name="T12" fmla="*/ 7 w 12"/>
                <a:gd name="T13" fmla="*/ 14 h 20"/>
                <a:gd name="T14" fmla="*/ 9 w 12"/>
                <a:gd name="T15" fmla="*/ 0 h 20"/>
                <a:gd name="T16" fmla="*/ 8 w 12"/>
                <a:gd name="T17" fmla="*/ 0 h 20"/>
                <a:gd name="T18" fmla="*/ 6 w 12"/>
                <a:gd name="T19" fmla="*/ 1 h 20"/>
                <a:gd name="T20" fmla="*/ 2 w 12"/>
                <a:gd name="T21" fmla="*/ 4 h 20"/>
                <a:gd name="T22" fmla="*/ 0 w 12"/>
                <a:gd name="T23" fmla="*/ 9 h 20"/>
                <a:gd name="T24" fmla="*/ 0 w 12"/>
                <a:gd name="T25" fmla="*/ 10 h 20"/>
                <a:gd name="T26" fmla="*/ 3 w 12"/>
                <a:gd name="T27" fmla="*/ 15 h 20"/>
                <a:gd name="T28" fmla="*/ 7 w 12"/>
                <a:gd name="T29" fmla="*/ 19 h 20"/>
                <a:gd name="T30" fmla="*/ 9 w 12"/>
                <a:gd name="T31" fmla="*/ 20 h 20"/>
                <a:gd name="T32" fmla="*/ 10 w 12"/>
                <a:gd name="T33" fmla="*/ 20 h 20"/>
                <a:gd name="T34" fmla="*/ 11 w 12"/>
                <a:gd name="T35" fmla="*/ 20 h 20"/>
                <a:gd name="T36" fmla="*/ 12 w 12"/>
                <a:gd name="T37" fmla="*/ 18 h 20"/>
                <a:gd name="T38" fmla="*/ 11 w 12"/>
                <a:gd name="T39" fmla="*/ 2 h 20"/>
                <a:gd name="T40" fmla="*/ 10 w 12"/>
                <a:gd name="T41" fmla="*/ 0 h 20"/>
                <a:gd name="T42" fmla="*/ 9 w 12"/>
                <a:gd name="T43"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 h="20">
                  <a:moveTo>
                    <a:pt x="7" y="14"/>
                  </a:moveTo>
                  <a:cubicBezTo>
                    <a:pt x="7" y="13"/>
                    <a:pt x="6" y="13"/>
                    <a:pt x="6" y="13"/>
                  </a:cubicBezTo>
                  <a:cubicBezTo>
                    <a:pt x="5" y="12"/>
                    <a:pt x="5" y="11"/>
                    <a:pt x="5" y="9"/>
                  </a:cubicBezTo>
                  <a:cubicBezTo>
                    <a:pt x="5" y="9"/>
                    <a:pt x="5" y="9"/>
                    <a:pt x="5" y="9"/>
                  </a:cubicBezTo>
                  <a:cubicBezTo>
                    <a:pt x="5" y="9"/>
                    <a:pt x="5" y="8"/>
                    <a:pt x="5" y="8"/>
                  </a:cubicBezTo>
                  <a:cubicBezTo>
                    <a:pt x="5" y="7"/>
                    <a:pt x="6" y="6"/>
                    <a:pt x="7" y="6"/>
                  </a:cubicBezTo>
                  <a:cubicBezTo>
                    <a:pt x="7" y="8"/>
                    <a:pt x="7" y="11"/>
                    <a:pt x="7" y="14"/>
                  </a:cubicBezTo>
                  <a:moveTo>
                    <a:pt x="9" y="0"/>
                  </a:moveTo>
                  <a:cubicBezTo>
                    <a:pt x="9" y="0"/>
                    <a:pt x="8" y="0"/>
                    <a:pt x="8" y="0"/>
                  </a:cubicBezTo>
                  <a:cubicBezTo>
                    <a:pt x="7" y="0"/>
                    <a:pt x="7" y="1"/>
                    <a:pt x="6" y="1"/>
                  </a:cubicBezTo>
                  <a:cubicBezTo>
                    <a:pt x="5" y="2"/>
                    <a:pt x="3" y="3"/>
                    <a:pt x="2" y="4"/>
                  </a:cubicBezTo>
                  <a:cubicBezTo>
                    <a:pt x="1" y="6"/>
                    <a:pt x="0" y="7"/>
                    <a:pt x="0" y="9"/>
                  </a:cubicBezTo>
                  <a:cubicBezTo>
                    <a:pt x="0" y="10"/>
                    <a:pt x="0" y="10"/>
                    <a:pt x="0" y="10"/>
                  </a:cubicBezTo>
                  <a:cubicBezTo>
                    <a:pt x="0" y="12"/>
                    <a:pt x="1" y="14"/>
                    <a:pt x="3" y="15"/>
                  </a:cubicBezTo>
                  <a:cubicBezTo>
                    <a:pt x="4" y="17"/>
                    <a:pt x="6" y="18"/>
                    <a:pt x="7" y="19"/>
                  </a:cubicBezTo>
                  <a:cubicBezTo>
                    <a:pt x="8" y="19"/>
                    <a:pt x="9" y="20"/>
                    <a:pt x="9" y="20"/>
                  </a:cubicBezTo>
                  <a:cubicBezTo>
                    <a:pt x="9" y="20"/>
                    <a:pt x="10" y="20"/>
                    <a:pt x="10" y="20"/>
                  </a:cubicBezTo>
                  <a:cubicBezTo>
                    <a:pt x="10" y="20"/>
                    <a:pt x="11" y="20"/>
                    <a:pt x="11" y="20"/>
                  </a:cubicBezTo>
                  <a:cubicBezTo>
                    <a:pt x="12" y="19"/>
                    <a:pt x="12" y="18"/>
                    <a:pt x="12" y="18"/>
                  </a:cubicBezTo>
                  <a:cubicBezTo>
                    <a:pt x="12" y="12"/>
                    <a:pt x="11" y="7"/>
                    <a:pt x="11" y="2"/>
                  </a:cubicBezTo>
                  <a:cubicBezTo>
                    <a:pt x="11" y="1"/>
                    <a:pt x="11" y="1"/>
                    <a:pt x="10" y="0"/>
                  </a:cubicBezTo>
                  <a:cubicBezTo>
                    <a:pt x="10" y="0"/>
                    <a:pt x="9" y="0"/>
                    <a:pt x="9"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40" name="Freeform 772"/>
            <p:cNvSpPr>
              <a:spLocks noEditPoints="1"/>
            </p:cNvSpPr>
            <p:nvPr/>
          </p:nvSpPr>
          <p:spPr bwMode="auto">
            <a:xfrm>
              <a:off x="4399" y="830"/>
              <a:ext cx="33" cy="52"/>
            </a:xfrm>
            <a:custGeom>
              <a:avLst/>
              <a:gdLst>
                <a:gd name="T0" fmla="*/ 6 w 14"/>
                <a:gd name="T1" fmla="*/ 18 h 22"/>
                <a:gd name="T2" fmla="*/ 5 w 14"/>
                <a:gd name="T3" fmla="*/ 7 h 22"/>
                <a:gd name="T4" fmla="*/ 7 w 14"/>
                <a:gd name="T5" fmla="*/ 9 h 22"/>
                <a:gd name="T6" fmla="*/ 10 w 14"/>
                <a:gd name="T7" fmla="*/ 14 h 22"/>
                <a:gd name="T8" fmla="*/ 10 w 14"/>
                <a:gd name="T9" fmla="*/ 14 h 22"/>
                <a:gd name="T10" fmla="*/ 8 w 14"/>
                <a:gd name="T11" fmla="*/ 16 h 22"/>
                <a:gd name="T12" fmla="*/ 6 w 14"/>
                <a:gd name="T13" fmla="*/ 18 h 22"/>
                <a:gd name="T14" fmla="*/ 2 w 14"/>
                <a:gd name="T15" fmla="*/ 0 h 22"/>
                <a:gd name="T16" fmla="*/ 1 w 14"/>
                <a:gd name="T17" fmla="*/ 1 h 22"/>
                <a:gd name="T18" fmla="*/ 0 w 14"/>
                <a:gd name="T19" fmla="*/ 3 h 22"/>
                <a:gd name="T20" fmla="*/ 2 w 14"/>
                <a:gd name="T21" fmla="*/ 21 h 22"/>
                <a:gd name="T22" fmla="*/ 3 w 14"/>
                <a:gd name="T23" fmla="*/ 22 h 22"/>
                <a:gd name="T24" fmla="*/ 4 w 14"/>
                <a:gd name="T25" fmla="*/ 22 h 22"/>
                <a:gd name="T26" fmla="*/ 5 w 14"/>
                <a:gd name="T27" fmla="*/ 22 h 22"/>
                <a:gd name="T28" fmla="*/ 7 w 14"/>
                <a:gd name="T29" fmla="*/ 22 h 22"/>
                <a:gd name="T30" fmla="*/ 11 w 14"/>
                <a:gd name="T31" fmla="*/ 19 h 22"/>
                <a:gd name="T32" fmla="*/ 14 w 14"/>
                <a:gd name="T33" fmla="*/ 15 h 22"/>
                <a:gd name="T34" fmla="*/ 12 w 14"/>
                <a:gd name="T35" fmla="*/ 15 h 22"/>
                <a:gd name="T36" fmla="*/ 14 w 14"/>
                <a:gd name="T37" fmla="*/ 15 h 22"/>
                <a:gd name="T38" fmla="*/ 14 w 14"/>
                <a:gd name="T39" fmla="*/ 14 h 22"/>
                <a:gd name="T40" fmla="*/ 10 w 14"/>
                <a:gd name="T41" fmla="*/ 6 h 22"/>
                <a:gd name="T42" fmla="*/ 3 w 14"/>
                <a:gd name="T43" fmla="*/ 1 h 22"/>
                <a:gd name="T44" fmla="*/ 2 w 14"/>
                <a:gd name="T45"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 h="22">
                  <a:moveTo>
                    <a:pt x="6" y="18"/>
                  </a:moveTo>
                  <a:cubicBezTo>
                    <a:pt x="6" y="14"/>
                    <a:pt x="5" y="10"/>
                    <a:pt x="5" y="7"/>
                  </a:cubicBezTo>
                  <a:cubicBezTo>
                    <a:pt x="6" y="7"/>
                    <a:pt x="7" y="8"/>
                    <a:pt x="7" y="9"/>
                  </a:cubicBezTo>
                  <a:cubicBezTo>
                    <a:pt x="9" y="10"/>
                    <a:pt x="10" y="12"/>
                    <a:pt x="10" y="14"/>
                  </a:cubicBezTo>
                  <a:cubicBezTo>
                    <a:pt x="10" y="14"/>
                    <a:pt x="10" y="14"/>
                    <a:pt x="10" y="14"/>
                  </a:cubicBezTo>
                  <a:cubicBezTo>
                    <a:pt x="9" y="15"/>
                    <a:pt x="9" y="16"/>
                    <a:pt x="8" y="16"/>
                  </a:cubicBezTo>
                  <a:cubicBezTo>
                    <a:pt x="8" y="17"/>
                    <a:pt x="7" y="17"/>
                    <a:pt x="6" y="18"/>
                  </a:cubicBezTo>
                  <a:moveTo>
                    <a:pt x="2" y="0"/>
                  </a:moveTo>
                  <a:cubicBezTo>
                    <a:pt x="2" y="0"/>
                    <a:pt x="2" y="1"/>
                    <a:pt x="1" y="1"/>
                  </a:cubicBezTo>
                  <a:cubicBezTo>
                    <a:pt x="1" y="1"/>
                    <a:pt x="0" y="2"/>
                    <a:pt x="0" y="3"/>
                  </a:cubicBezTo>
                  <a:cubicBezTo>
                    <a:pt x="1" y="9"/>
                    <a:pt x="1" y="15"/>
                    <a:pt x="2" y="21"/>
                  </a:cubicBezTo>
                  <a:cubicBezTo>
                    <a:pt x="2" y="21"/>
                    <a:pt x="2" y="22"/>
                    <a:pt x="3" y="22"/>
                  </a:cubicBezTo>
                  <a:cubicBezTo>
                    <a:pt x="3" y="22"/>
                    <a:pt x="4" y="22"/>
                    <a:pt x="4" y="22"/>
                  </a:cubicBezTo>
                  <a:cubicBezTo>
                    <a:pt x="4" y="22"/>
                    <a:pt x="4" y="22"/>
                    <a:pt x="5" y="22"/>
                  </a:cubicBezTo>
                  <a:cubicBezTo>
                    <a:pt x="5" y="22"/>
                    <a:pt x="6" y="22"/>
                    <a:pt x="7" y="22"/>
                  </a:cubicBezTo>
                  <a:cubicBezTo>
                    <a:pt x="9" y="21"/>
                    <a:pt x="10" y="21"/>
                    <a:pt x="11" y="19"/>
                  </a:cubicBezTo>
                  <a:cubicBezTo>
                    <a:pt x="13" y="18"/>
                    <a:pt x="13" y="17"/>
                    <a:pt x="14" y="15"/>
                  </a:cubicBezTo>
                  <a:cubicBezTo>
                    <a:pt x="12" y="15"/>
                    <a:pt x="12" y="15"/>
                    <a:pt x="12" y="15"/>
                  </a:cubicBezTo>
                  <a:cubicBezTo>
                    <a:pt x="14" y="15"/>
                    <a:pt x="14" y="15"/>
                    <a:pt x="14" y="15"/>
                  </a:cubicBezTo>
                  <a:cubicBezTo>
                    <a:pt x="14" y="15"/>
                    <a:pt x="14" y="14"/>
                    <a:pt x="14" y="14"/>
                  </a:cubicBezTo>
                  <a:cubicBezTo>
                    <a:pt x="14" y="10"/>
                    <a:pt x="12" y="8"/>
                    <a:pt x="10" y="6"/>
                  </a:cubicBezTo>
                  <a:cubicBezTo>
                    <a:pt x="8" y="3"/>
                    <a:pt x="6" y="2"/>
                    <a:pt x="3" y="1"/>
                  </a:cubicBezTo>
                  <a:cubicBezTo>
                    <a:pt x="3" y="1"/>
                    <a:pt x="3" y="0"/>
                    <a:pt x="2"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41" name="Freeform 773"/>
            <p:cNvSpPr>
              <a:spLocks noEditPoints="1"/>
            </p:cNvSpPr>
            <p:nvPr/>
          </p:nvSpPr>
          <p:spPr bwMode="auto">
            <a:xfrm>
              <a:off x="3049" y="2901"/>
              <a:ext cx="190" cy="189"/>
            </a:xfrm>
            <a:custGeom>
              <a:avLst/>
              <a:gdLst>
                <a:gd name="T0" fmla="*/ 48 w 80"/>
                <a:gd name="T1" fmla="*/ 76 h 80"/>
                <a:gd name="T2" fmla="*/ 43 w 80"/>
                <a:gd name="T3" fmla="*/ 76 h 80"/>
                <a:gd name="T4" fmla="*/ 43 w 80"/>
                <a:gd name="T5" fmla="*/ 77 h 80"/>
                <a:gd name="T6" fmla="*/ 37 w 80"/>
                <a:gd name="T7" fmla="*/ 77 h 80"/>
                <a:gd name="T8" fmla="*/ 39 w 80"/>
                <a:gd name="T9" fmla="*/ 77 h 80"/>
                <a:gd name="T10" fmla="*/ 35 w 80"/>
                <a:gd name="T11" fmla="*/ 74 h 80"/>
                <a:gd name="T12" fmla="*/ 32 w 80"/>
                <a:gd name="T13" fmla="*/ 76 h 80"/>
                <a:gd name="T14" fmla="*/ 34 w 80"/>
                <a:gd name="T15" fmla="*/ 74 h 80"/>
                <a:gd name="T16" fmla="*/ 27 w 80"/>
                <a:gd name="T17" fmla="*/ 75 h 80"/>
                <a:gd name="T18" fmla="*/ 29 w 80"/>
                <a:gd name="T19" fmla="*/ 75 h 80"/>
                <a:gd name="T20" fmla="*/ 27 w 80"/>
                <a:gd name="T21" fmla="*/ 70 h 80"/>
                <a:gd name="T22" fmla="*/ 23 w 80"/>
                <a:gd name="T23" fmla="*/ 73 h 80"/>
                <a:gd name="T24" fmla="*/ 25 w 80"/>
                <a:gd name="T25" fmla="*/ 69 h 80"/>
                <a:gd name="T26" fmla="*/ 13 w 80"/>
                <a:gd name="T27" fmla="*/ 64 h 80"/>
                <a:gd name="T28" fmla="*/ 16 w 80"/>
                <a:gd name="T29" fmla="*/ 68 h 80"/>
                <a:gd name="T30" fmla="*/ 13 w 80"/>
                <a:gd name="T31" fmla="*/ 55 h 80"/>
                <a:gd name="T32" fmla="*/ 9 w 80"/>
                <a:gd name="T33" fmla="*/ 58 h 80"/>
                <a:gd name="T34" fmla="*/ 11 w 80"/>
                <a:gd name="T35" fmla="*/ 50 h 80"/>
                <a:gd name="T36" fmla="*/ 9 w 80"/>
                <a:gd name="T37" fmla="*/ 58 h 80"/>
                <a:gd name="T38" fmla="*/ 9 w 80"/>
                <a:gd name="T39" fmla="*/ 44 h 80"/>
                <a:gd name="T40" fmla="*/ 6 w 80"/>
                <a:gd name="T41" fmla="*/ 53 h 80"/>
                <a:gd name="T42" fmla="*/ 7 w 80"/>
                <a:gd name="T43" fmla="*/ 36 h 80"/>
                <a:gd name="T44" fmla="*/ 9 w 80"/>
                <a:gd name="T45" fmla="*/ 42 h 80"/>
                <a:gd name="T46" fmla="*/ 4 w 80"/>
                <a:gd name="T47" fmla="*/ 34 h 80"/>
                <a:gd name="T48" fmla="*/ 6 w 80"/>
                <a:gd name="T49" fmla="*/ 35 h 80"/>
                <a:gd name="T50" fmla="*/ 5 w 80"/>
                <a:gd name="T51" fmla="*/ 29 h 80"/>
                <a:gd name="T52" fmla="*/ 4 w 80"/>
                <a:gd name="T53" fmla="*/ 31 h 80"/>
                <a:gd name="T54" fmla="*/ 10 w 80"/>
                <a:gd name="T55" fmla="*/ 21 h 80"/>
                <a:gd name="T56" fmla="*/ 5 w 80"/>
                <a:gd name="T57" fmla="*/ 27 h 80"/>
                <a:gd name="T58" fmla="*/ 12 w 80"/>
                <a:gd name="T59" fmla="*/ 17 h 80"/>
                <a:gd name="T60" fmla="*/ 9 w 80"/>
                <a:gd name="T61" fmla="*/ 20 h 80"/>
                <a:gd name="T62" fmla="*/ 15 w 80"/>
                <a:gd name="T63" fmla="*/ 50 h 80"/>
                <a:gd name="T64" fmla="*/ 32 w 80"/>
                <a:gd name="T65" fmla="*/ 5 h 80"/>
                <a:gd name="T66" fmla="*/ 75 w 80"/>
                <a:gd name="T67" fmla="*/ 30 h 80"/>
                <a:gd name="T68" fmla="*/ 55 w 80"/>
                <a:gd name="T69" fmla="*/ 72 h 80"/>
                <a:gd name="T70" fmla="*/ 40 w 80"/>
                <a:gd name="T71" fmla="*/ 0 h 80"/>
                <a:gd name="T72" fmla="*/ 22 w 80"/>
                <a:gd name="T73" fmla="*/ 6 h 80"/>
                <a:gd name="T74" fmla="*/ 8 w 80"/>
                <a:gd name="T75" fmla="*/ 14 h 80"/>
                <a:gd name="T76" fmla="*/ 0 w 80"/>
                <a:gd name="T77" fmla="*/ 39 h 80"/>
                <a:gd name="T78" fmla="*/ 34 w 80"/>
                <a:gd name="T79" fmla="*/ 80 h 80"/>
                <a:gd name="T80" fmla="*/ 41 w 80"/>
                <a:gd name="T81" fmla="*/ 80 h 80"/>
                <a:gd name="T82" fmla="*/ 46 w 80"/>
                <a:gd name="T83" fmla="*/ 80 h 80"/>
                <a:gd name="T84" fmla="*/ 48 w 80"/>
                <a:gd name="T85" fmla="*/ 80 h 80"/>
                <a:gd name="T86" fmla="*/ 74 w 80"/>
                <a:gd name="T87" fmla="*/ 62 h 80"/>
                <a:gd name="T88" fmla="*/ 63 w 80"/>
                <a:gd name="T89" fmla="*/ 9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0" h="80">
                  <a:moveTo>
                    <a:pt x="46" y="77"/>
                  </a:moveTo>
                  <a:cubicBezTo>
                    <a:pt x="47" y="76"/>
                    <a:pt x="47" y="76"/>
                    <a:pt x="47" y="76"/>
                  </a:cubicBezTo>
                  <a:cubicBezTo>
                    <a:pt x="48" y="76"/>
                    <a:pt x="48" y="76"/>
                    <a:pt x="48" y="76"/>
                  </a:cubicBezTo>
                  <a:cubicBezTo>
                    <a:pt x="47" y="76"/>
                    <a:pt x="46" y="77"/>
                    <a:pt x="46" y="77"/>
                  </a:cubicBezTo>
                  <a:moveTo>
                    <a:pt x="41" y="77"/>
                  </a:moveTo>
                  <a:cubicBezTo>
                    <a:pt x="42" y="77"/>
                    <a:pt x="42" y="76"/>
                    <a:pt x="43" y="76"/>
                  </a:cubicBezTo>
                  <a:cubicBezTo>
                    <a:pt x="43" y="76"/>
                    <a:pt x="44" y="76"/>
                    <a:pt x="44" y="76"/>
                  </a:cubicBezTo>
                  <a:cubicBezTo>
                    <a:pt x="44" y="76"/>
                    <a:pt x="44" y="76"/>
                    <a:pt x="44" y="76"/>
                  </a:cubicBezTo>
                  <a:cubicBezTo>
                    <a:pt x="43" y="77"/>
                    <a:pt x="43" y="77"/>
                    <a:pt x="43" y="77"/>
                  </a:cubicBezTo>
                  <a:cubicBezTo>
                    <a:pt x="43" y="77"/>
                    <a:pt x="42" y="77"/>
                    <a:pt x="41" y="77"/>
                  </a:cubicBezTo>
                  <a:moveTo>
                    <a:pt x="39" y="77"/>
                  </a:moveTo>
                  <a:cubicBezTo>
                    <a:pt x="39" y="77"/>
                    <a:pt x="38" y="77"/>
                    <a:pt x="37" y="77"/>
                  </a:cubicBezTo>
                  <a:cubicBezTo>
                    <a:pt x="38" y="76"/>
                    <a:pt x="38" y="76"/>
                    <a:pt x="39" y="75"/>
                  </a:cubicBezTo>
                  <a:cubicBezTo>
                    <a:pt x="39" y="75"/>
                    <a:pt x="40" y="75"/>
                    <a:pt x="41" y="75"/>
                  </a:cubicBezTo>
                  <a:cubicBezTo>
                    <a:pt x="40" y="76"/>
                    <a:pt x="40" y="77"/>
                    <a:pt x="39" y="77"/>
                  </a:cubicBezTo>
                  <a:moveTo>
                    <a:pt x="35" y="77"/>
                  </a:moveTo>
                  <a:cubicBezTo>
                    <a:pt x="35" y="77"/>
                    <a:pt x="34" y="77"/>
                    <a:pt x="34" y="76"/>
                  </a:cubicBezTo>
                  <a:cubicBezTo>
                    <a:pt x="34" y="76"/>
                    <a:pt x="35" y="75"/>
                    <a:pt x="35" y="74"/>
                  </a:cubicBezTo>
                  <a:cubicBezTo>
                    <a:pt x="36" y="74"/>
                    <a:pt x="36" y="74"/>
                    <a:pt x="37" y="75"/>
                  </a:cubicBezTo>
                  <a:cubicBezTo>
                    <a:pt x="36" y="75"/>
                    <a:pt x="36" y="76"/>
                    <a:pt x="35" y="77"/>
                  </a:cubicBezTo>
                  <a:moveTo>
                    <a:pt x="32" y="76"/>
                  </a:moveTo>
                  <a:cubicBezTo>
                    <a:pt x="31" y="76"/>
                    <a:pt x="31" y="76"/>
                    <a:pt x="31" y="76"/>
                  </a:cubicBezTo>
                  <a:cubicBezTo>
                    <a:pt x="32" y="75"/>
                    <a:pt x="32" y="74"/>
                    <a:pt x="33" y="73"/>
                  </a:cubicBezTo>
                  <a:cubicBezTo>
                    <a:pt x="33" y="73"/>
                    <a:pt x="33" y="73"/>
                    <a:pt x="34" y="74"/>
                  </a:cubicBezTo>
                  <a:cubicBezTo>
                    <a:pt x="33" y="74"/>
                    <a:pt x="33" y="75"/>
                    <a:pt x="32" y="76"/>
                  </a:cubicBezTo>
                  <a:moveTo>
                    <a:pt x="29" y="75"/>
                  </a:moveTo>
                  <a:cubicBezTo>
                    <a:pt x="28" y="75"/>
                    <a:pt x="28" y="75"/>
                    <a:pt x="27" y="75"/>
                  </a:cubicBezTo>
                  <a:cubicBezTo>
                    <a:pt x="28" y="74"/>
                    <a:pt x="29" y="73"/>
                    <a:pt x="29" y="71"/>
                  </a:cubicBezTo>
                  <a:cubicBezTo>
                    <a:pt x="30" y="72"/>
                    <a:pt x="30" y="72"/>
                    <a:pt x="31" y="72"/>
                  </a:cubicBezTo>
                  <a:cubicBezTo>
                    <a:pt x="31" y="73"/>
                    <a:pt x="30" y="74"/>
                    <a:pt x="29" y="75"/>
                  </a:cubicBezTo>
                  <a:moveTo>
                    <a:pt x="25" y="74"/>
                  </a:moveTo>
                  <a:cubicBezTo>
                    <a:pt x="25" y="74"/>
                    <a:pt x="24" y="74"/>
                    <a:pt x="24" y="73"/>
                  </a:cubicBezTo>
                  <a:cubicBezTo>
                    <a:pt x="25" y="72"/>
                    <a:pt x="26" y="71"/>
                    <a:pt x="27" y="70"/>
                  </a:cubicBezTo>
                  <a:cubicBezTo>
                    <a:pt x="27" y="70"/>
                    <a:pt x="28" y="70"/>
                    <a:pt x="28" y="71"/>
                  </a:cubicBezTo>
                  <a:cubicBezTo>
                    <a:pt x="27" y="72"/>
                    <a:pt x="26" y="73"/>
                    <a:pt x="25" y="74"/>
                  </a:cubicBezTo>
                  <a:moveTo>
                    <a:pt x="23" y="73"/>
                  </a:moveTo>
                  <a:cubicBezTo>
                    <a:pt x="21" y="72"/>
                    <a:pt x="19" y="70"/>
                    <a:pt x="17" y="69"/>
                  </a:cubicBezTo>
                  <a:cubicBezTo>
                    <a:pt x="18" y="68"/>
                    <a:pt x="19" y="66"/>
                    <a:pt x="21" y="65"/>
                  </a:cubicBezTo>
                  <a:cubicBezTo>
                    <a:pt x="22" y="66"/>
                    <a:pt x="24" y="68"/>
                    <a:pt x="25" y="69"/>
                  </a:cubicBezTo>
                  <a:cubicBezTo>
                    <a:pt x="24" y="70"/>
                    <a:pt x="23" y="71"/>
                    <a:pt x="23" y="73"/>
                  </a:cubicBezTo>
                  <a:moveTo>
                    <a:pt x="16" y="68"/>
                  </a:moveTo>
                  <a:cubicBezTo>
                    <a:pt x="15" y="67"/>
                    <a:pt x="14" y="66"/>
                    <a:pt x="13" y="64"/>
                  </a:cubicBezTo>
                  <a:cubicBezTo>
                    <a:pt x="13" y="63"/>
                    <a:pt x="15" y="61"/>
                    <a:pt x="16" y="59"/>
                  </a:cubicBezTo>
                  <a:cubicBezTo>
                    <a:pt x="17" y="61"/>
                    <a:pt x="18" y="62"/>
                    <a:pt x="19" y="64"/>
                  </a:cubicBezTo>
                  <a:cubicBezTo>
                    <a:pt x="18" y="65"/>
                    <a:pt x="17" y="67"/>
                    <a:pt x="16" y="68"/>
                  </a:cubicBezTo>
                  <a:moveTo>
                    <a:pt x="11" y="63"/>
                  </a:moveTo>
                  <a:cubicBezTo>
                    <a:pt x="11" y="62"/>
                    <a:pt x="10" y="61"/>
                    <a:pt x="9" y="60"/>
                  </a:cubicBezTo>
                  <a:cubicBezTo>
                    <a:pt x="11" y="58"/>
                    <a:pt x="12" y="57"/>
                    <a:pt x="13" y="55"/>
                  </a:cubicBezTo>
                  <a:cubicBezTo>
                    <a:pt x="14" y="56"/>
                    <a:pt x="14" y="57"/>
                    <a:pt x="15" y="58"/>
                  </a:cubicBezTo>
                  <a:cubicBezTo>
                    <a:pt x="14" y="59"/>
                    <a:pt x="12" y="61"/>
                    <a:pt x="11" y="63"/>
                  </a:cubicBezTo>
                  <a:moveTo>
                    <a:pt x="9" y="58"/>
                  </a:moveTo>
                  <a:cubicBezTo>
                    <a:pt x="8" y="57"/>
                    <a:pt x="7" y="56"/>
                    <a:pt x="7" y="54"/>
                  </a:cubicBezTo>
                  <a:cubicBezTo>
                    <a:pt x="7" y="54"/>
                    <a:pt x="7" y="54"/>
                    <a:pt x="7" y="54"/>
                  </a:cubicBezTo>
                  <a:cubicBezTo>
                    <a:pt x="8" y="53"/>
                    <a:pt x="10" y="51"/>
                    <a:pt x="11" y="50"/>
                  </a:cubicBezTo>
                  <a:cubicBezTo>
                    <a:pt x="11" y="50"/>
                    <a:pt x="11" y="51"/>
                    <a:pt x="12" y="52"/>
                  </a:cubicBezTo>
                  <a:cubicBezTo>
                    <a:pt x="12" y="52"/>
                    <a:pt x="12" y="53"/>
                    <a:pt x="12" y="53"/>
                  </a:cubicBezTo>
                  <a:cubicBezTo>
                    <a:pt x="11" y="55"/>
                    <a:pt x="10" y="57"/>
                    <a:pt x="9" y="58"/>
                  </a:cubicBezTo>
                  <a:moveTo>
                    <a:pt x="6" y="53"/>
                  </a:moveTo>
                  <a:cubicBezTo>
                    <a:pt x="6" y="51"/>
                    <a:pt x="5" y="50"/>
                    <a:pt x="5" y="49"/>
                  </a:cubicBezTo>
                  <a:cubicBezTo>
                    <a:pt x="7" y="47"/>
                    <a:pt x="8" y="46"/>
                    <a:pt x="9" y="44"/>
                  </a:cubicBezTo>
                  <a:cubicBezTo>
                    <a:pt x="10" y="45"/>
                    <a:pt x="10" y="47"/>
                    <a:pt x="10" y="48"/>
                  </a:cubicBezTo>
                  <a:cubicBezTo>
                    <a:pt x="9" y="49"/>
                    <a:pt x="8" y="50"/>
                    <a:pt x="8" y="51"/>
                  </a:cubicBezTo>
                  <a:cubicBezTo>
                    <a:pt x="7" y="52"/>
                    <a:pt x="7" y="52"/>
                    <a:pt x="6" y="53"/>
                  </a:cubicBezTo>
                  <a:moveTo>
                    <a:pt x="5" y="47"/>
                  </a:moveTo>
                  <a:cubicBezTo>
                    <a:pt x="4" y="44"/>
                    <a:pt x="4" y="41"/>
                    <a:pt x="4" y="39"/>
                  </a:cubicBezTo>
                  <a:cubicBezTo>
                    <a:pt x="5" y="38"/>
                    <a:pt x="6" y="37"/>
                    <a:pt x="7" y="36"/>
                  </a:cubicBezTo>
                  <a:cubicBezTo>
                    <a:pt x="7" y="36"/>
                    <a:pt x="8" y="35"/>
                    <a:pt x="8" y="35"/>
                  </a:cubicBezTo>
                  <a:cubicBezTo>
                    <a:pt x="8" y="35"/>
                    <a:pt x="8" y="35"/>
                    <a:pt x="8" y="35"/>
                  </a:cubicBezTo>
                  <a:cubicBezTo>
                    <a:pt x="8" y="37"/>
                    <a:pt x="9" y="40"/>
                    <a:pt x="9" y="42"/>
                  </a:cubicBezTo>
                  <a:cubicBezTo>
                    <a:pt x="8" y="44"/>
                    <a:pt x="6" y="45"/>
                    <a:pt x="5" y="47"/>
                  </a:cubicBezTo>
                  <a:moveTo>
                    <a:pt x="4" y="37"/>
                  </a:moveTo>
                  <a:cubicBezTo>
                    <a:pt x="4" y="36"/>
                    <a:pt x="4" y="35"/>
                    <a:pt x="4" y="34"/>
                  </a:cubicBezTo>
                  <a:cubicBezTo>
                    <a:pt x="6" y="33"/>
                    <a:pt x="7" y="31"/>
                    <a:pt x="9" y="30"/>
                  </a:cubicBezTo>
                  <a:cubicBezTo>
                    <a:pt x="9" y="31"/>
                    <a:pt x="9" y="31"/>
                    <a:pt x="9" y="32"/>
                  </a:cubicBezTo>
                  <a:cubicBezTo>
                    <a:pt x="8" y="33"/>
                    <a:pt x="7" y="34"/>
                    <a:pt x="6" y="35"/>
                  </a:cubicBezTo>
                  <a:cubicBezTo>
                    <a:pt x="5" y="36"/>
                    <a:pt x="4" y="36"/>
                    <a:pt x="4" y="37"/>
                  </a:cubicBezTo>
                  <a:moveTo>
                    <a:pt x="4" y="31"/>
                  </a:moveTo>
                  <a:cubicBezTo>
                    <a:pt x="5" y="31"/>
                    <a:pt x="5" y="30"/>
                    <a:pt x="5" y="29"/>
                  </a:cubicBezTo>
                  <a:cubicBezTo>
                    <a:pt x="6" y="28"/>
                    <a:pt x="8" y="27"/>
                    <a:pt x="9" y="27"/>
                  </a:cubicBezTo>
                  <a:cubicBezTo>
                    <a:pt x="9" y="28"/>
                    <a:pt x="9" y="28"/>
                    <a:pt x="9" y="28"/>
                  </a:cubicBezTo>
                  <a:cubicBezTo>
                    <a:pt x="8" y="29"/>
                    <a:pt x="6" y="30"/>
                    <a:pt x="4" y="31"/>
                  </a:cubicBezTo>
                  <a:moveTo>
                    <a:pt x="5" y="27"/>
                  </a:moveTo>
                  <a:cubicBezTo>
                    <a:pt x="6" y="26"/>
                    <a:pt x="6" y="25"/>
                    <a:pt x="7" y="24"/>
                  </a:cubicBezTo>
                  <a:cubicBezTo>
                    <a:pt x="8" y="23"/>
                    <a:pt x="9" y="22"/>
                    <a:pt x="10" y="21"/>
                  </a:cubicBezTo>
                  <a:cubicBezTo>
                    <a:pt x="11" y="21"/>
                    <a:pt x="11" y="21"/>
                    <a:pt x="11" y="21"/>
                  </a:cubicBezTo>
                  <a:cubicBezTo>
                    <a:pt x="10" y="22"/>
                    <a:pt x="10" y="23"/>
                    <a:pt x="10" y="24"/>
                  </a:cubicBezTo>
                  <a:cubicBezTo>
                    <a:pt x="8" y="25"/>
                    <a:pt x="7" y="26"/>
                    <a:pt x="5" y="27"/>
                  </a:cubicBezTo>
                  <a:moveTo>
                    <a:pt x="8" y="21"/>
                  </a:moveTo>
                  <a:cubicBezTo>
                    <a:pt x="8" y="20"/>
                    <a:pt x="9" y="19"/>
                    <a:pt x="9" y="19"/>
                  </a:cubicBezTo>
                  <a:cubicBezTo>
                    <a:pt x="10" y="18"/>
                    <a:pt x="11" y="18"/>
                    <a:pt x="12" y="17"/>
                  </a:cubicBezTo>
                  <a:cubicBezTo>
                    <a:pt x="12" y="17"/>
                    <a:pt x="12" y="17"/>
                    <a:pt x="12" y="17"/>
                  </a:cubicBezTo>
                  <a:cubicBezTo>
                    <a:pt x="12" y="17"/>
                    <a:pt x="12" y="18"/>
                    <a:pt x="11" y="19"/>
                  </a:cubicBezTo>
                  <a:cubicBezTo>
                    <a:pt x="11" y="19"/>
                    <a:pt x="10" y="20"/>
                    <a:pt x="9" y="20"/>
                  </a:cubicBezTo>
                  <a:cubicBezTo>
                    <a:pt x="9" y="20"/>
                    <a:pt x="8" y="21"/>
                    <a:pt x="8" y="21"/>
                  </a:cubicBezTo>
                  <a:moveTo>
                    <a:pt x="47" y="73"/>
                  </a:moveTo>
                  <a:cubicBezTo>
                    <a:pt x="34" y="73"/>
                    <a:pt x="20" y="63"/>
                    <a:pt x="15" y="50"/>
                  </a:cubicBezTo>
                  <a:cubicBezTo>
                    <a:pt x="13" y="46"/>
                    <a:pt x="12" y="40"/>
                    <a:pt x="12" y="35"/>
                  </a:cubicBezTo>
                  <a:cubicBezTo>
                    <a:pt x="12" y="28"/>
                    <a:pt x="13" y="21"/>
                    <a:pt x="17" y="16"/>
                  </a:cubicBezTo>
                  <a:cubicBezTo>
                    <a:pt x="20" y="10"/>
                    <a:pt x="25" y="6"/>
                    <a:pt x="32" y="5"/>
                  </a:cubicBezTo>
                  <a:cubicBezTo>
                    <a:pt x="35" y="4"/>
                    <a:pt x="37" y="4"/>
                    <a:pt x="40" y="4"/>
                  </a:cubicBezTo>
                  <a:cubicBezTo>
                    <a:pt x="48" y="4"/>
                    <a:pt x="55" y="7"/>
                    <a:pt x="61" y="11"/>
                  </a:cubicBezTo>
                  <a:cubicBezTo>
                    <a:pt x="67" y="16"/>
                    <a:pt x="72" y="23"/>
                    <a:pt x="75" y="30"/>
                  </a:cubicBezTo>
                  <a:cubicBezTo>
                    <a:pt x="76" y="34"/>
                    <a:pt x="77" y="38"/>
                    <a:pt x="77" y="42"/>
                  </a:cubicBezTo>
                  <a:cubicBezTo>
                    <a:pt x="77" y="48"/>
                    <a:pt x="75" y="55"/>
                    <a:pt x="71" y="61"/>
                  </a:cubicBezTo>
                  <a:cubicBezTo>
                    <a:pt x="67" y="66"/>
                    <a:pt x="62" y="70"/>
                    <a:pt x="55" y="72"/>
                  </a:cubicBezTo>
                  <a:cubicBezTo>
                    <a:pt x="53" y="73"/>
                    <a:pt x="50" y="73"/>
                    <a:pt x="48" y="73"/>
                  </a:cubicBezTo>
                  <a:cubicBezTo>
                    <a:pt x="48" y="73"/>
                    <a:pt x="48" y="73"/>
                    <a:pt x="47" y="73"/>
                  </a:cubicBezTo>
                  <a:moveTo>
                    <a:pt x="40" y="0"/>
                  </a:moveTo>
                  <a:cubicBezTo>
                    <a:pt x="40" y="0"/>
                    <a:pt x="40" y="0"/>
                    <a:pt x="40" y="0"/>
                  </a:cubicBezTo>
                  <a:cubicBezTo>
                    <a:pt x="37" y="0"/>
                    <a:pt x="34" y="1"/>
                    <a:pt x="31" y="1"/>
                  </a:cubicBezTo>
                  <a:cubicBezTo>
                    <a:pt x="28" y="2"/>
                    <a:pt x="24" y="4"/>
                    <a:pt x="22" y="6"/>
                  </a:cubicBezTo>
                  <a:cubicBezTo>
                    <a:pt x="21" y="6"/>
                    <a:pt x="21" y="6"/>
                    <a:pt x="21" y="6"/>
                  </a:cubicBezTo>
                  <a:cubicBezTo>
                    <a:pt x="17" y="8"/>
                    <a:pt x="13" y="10"/>
                    <a:pt x="9" y="14"/>
                  </a:cubicBezTo>
                  <a:cubicBezTo>
                    <a:pt x="9" y="14"/>
                    <a:pt x="8" y="14"/>
                    <a:pt x="8" y="14"/>
                  </a:cubicBezTo>
                  <a:cubicBezTo>
                    <a:pt x="8" y="15"/>
                    <a:pt x="8" y="15"/>
                    <a:pt x="8" y="15"/>
                  </a:cubicBezTo>
                  <a:cubicBezTo>
                    <a:pt x="7" y="16"/>
                    <a:pt x="7" y="16"/>
                    <a:pt x="7" y="16"/>
                  </a:cubicBezTo>
                  <a:cubicBezTo>
                    <a:pt x="3" y="22"/>
                    <a:pt x="0" y="30"/>
                    <a:pt x="0" y="39"/>
                  </a:cubicBezTo>
                  <a:cubicBezTo>
                    <a:pt x="0" y="44"/>
                    <a:pt x="1" y="50"/>
                    <a:pt x="3" y="55"/>
                  </a:cubicBezTo>
                  <a:cubicBezTo>
                    <a:pt x="9" y="68"/>
                    <a:pt x="20" y="78"/>
                    <a:pt x="34" y="80"/>
                  </a:cubicBezTo>
                  <a:cubicBezTo>
                    <a:pt x="34" y="80"/>
                    <a:pt x="34" y="80"/>
                    <a:pt x="34" y="80"/>
                  </a:cubicBezTo>
                  <a:cubicBezTo>
                    <a:pt x="35" y="80"/>
                    <a:pt x="35" y="80"/>
                    <a:pt x="35" y="80"/>
                  </a:cubicBezTo>
                  <a:cubicBezTo>
                    <a:pt x="37" y="80"/>
                    <a:pt x="39" y="80"/>
                    <a:pt x="41" y="80"/>
                  </a:cubicBezTo>
                  <a:cubicBezTo>
                    <a:pt x="41" y="80"/>
                    <a:pt x="41" y="80"/>
                    <a:pt x="41" y="80"/>
                  </a:cubicBezTo>
                  <a:cubicBezTo>
                    <a:pt x="42" y="80"/>
                    <a:pt x="44" y="80"/>
                    <a:pt x="45" y="80"/>
                  </a:cubicBezTo>
                  <a:cubicBezTo>
                    <a:pt x="46" y="80"/>
                    <a:pt x="46" y="80"/>
                    <a:pt x="46" y="80"/>
                  </a:cubicBezTo>
                  <a:cubicBezTo>
                    <a:pt x="46" y="80"/>
                    <a:pt x="46" y="80"/>
                    <a:pt x="46" y="80"/>
                  </a:cubicBezTo>
                  <a:cubicBezTo>
                    <a:pt x="47" y="80"/>
                    <a:pt x="47" y="80"/>
                    <a:pt x="47" y="80"/>
                  </a:cubicBezTo>
                  <a:cubicBezTo>
                    <a:pt x="47" y="80"/>
                    <a:pt x="47" y="80"/>
                    <a:pt x="47" y="80"/>
                  </a:cubicBezTo>
                  <a:cubicBezTo>
                    <a:pt x="48" y="80"/>
                    <a:pt x="48" y="80"/>
                    <a:pt x="48" y="80"/>
                  </a:cubicBezTo>
                  <a:cubicBezTo>
                    <a:pt x="52" y="78"/>
                    <a:pt x="58" y="75"/>
                    <a:pt x="62" y="73"/>
                  </a:cubicBezTo>
                  <a:cubicBezTo>
                    <a:pt x="63" y="72"/>
                    <a:pt x="63" y="72"/>
                    <a:pt x="63" y="72"/>
                  </a:cubicBezTo>
                  <a:cubicBezTo>
                    <a:pt x="67" y="70"/>
                    <a:pt x="71" y="66"/>
                    <a:pt x="74" y="62"/>
                  </a:cubicBezTo>
                  <a:cubicBezTo>
                    <a:pt x="78" y="56"/>
                    <a:pt x="80" y="49"/>
                    <a:pt x="80" y="42"/>
                  </a:cubicBezTo>
                  <a:cubicBezTo>
                    <a:pt x="80" y="37"/>
                    <a:pt x="79" y="33"/>
                    <a:pt x="78" y="29"/>
                  </a:cubicBezTo>
                  <a:cubicBezTo>
                    <a:pt x="75" y="21"/>
                    <a:pt x="70" y="14"/>
                    <a:pt x="63" y="9"/>
                  </a:cubicBezTo>
                  <a:cubicBezTo>
                    <a:pt x="57" y="4"/>
                    <a:pt x="49" y="0"/>
                    <a:pt x="40"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42" name="Freeform 774"/>
            <p:cNvSpPr>
              <a:spLocks noEditPoints="1"/>
            </p:cNvSpPr>
            <p:nvPr/>
          </p:nvSpPr>
          <p:spPr bwMode="auto">
            <a:xfrm>
              <a:off x="3085" y="2917"/>
              <a:ext cx="139" cy="147"/>
            </a:xfrm>
            <a:custGeom>
              <a:avLst/>
              <a:gdLst>
                <a:gd name="T0" fmla="*/ 55 w 59"/>
                <a:gd name="T1" fmla="*/ 37 h 62"/>
                <a:gd name="T2" fmla="*/ 55 w 59"/>
                <a:gd name="T3" fmla="*/ 38 h 62"/>
                <a:gd name="T4" fmla="*/ 55 w 59"/>
                <a:gd name="T5" fmla="*/ 32 h 62"/>
                <a:gd name="T6" fmla="*/ 55 w 59"/>
                <a:gd name="T7" fmla="*/ 34 h 62"/>
                <a:gd name="T8" fmla="*/ 55 w 59"/>
                <a:gd name="T9" fmla="*/ 35 h 62"/>
                <a:gd name="T10" fmla="*/ 53 w 59"/>
                <a:gd name="T11" fmla="*/ 27 h 62"/>
                <a:gd name="T12" fmla="*/ 55 w 59"/>
                <a:gd name="T13" fmla="*/ 29 h 62"/>
                <a:gd name="T14" fmla="*/ 54 w 59"/>
                <a:gd name="T15" fmla="*/ 30 h 62"/>
                <a:gd name="T16" fmla="*/ 55 w 59"/>
                <a:gd name="T17" fmla="*/ 24 h 62"/>
                <a:gd name="T18" fmla="*/ 53 w 59"/>
                <a:gd name="T19" fmla="*/ 25 h 62"/>
                <a:gd name="T20" fmla="*/ 52 w 59"/>
                <a:gd name="T21" fmla="*/ 21 h 62"/>
                <a:gd name="T22" fmla="*/ 53 w 59"/>
                <a:gd name="T23" fmla="*/ 25 h 62"/>
                <a:gd name="T24" fmla="*/ 48 w 59"/>
                <a:gd name="T25" fmla="*/ 17 h 62"/>
                <a:gd name="T26" fmla="*/ 51 w 59"/>
                <a:gd name="T27" fmla="*/ 20 h 62"/>
                <a:gd name="T28" fmla="*/ 47 w 59"/>
                <a:gd name="T29" fmla="*/ 16 h 62"/>
                <a:gd name="T30" fmla="*/ 45 w 59"/>
                <a:gd name="T31" fmla="*/ 12 h 62"/>
                <a:gd name="T32" fmla="*/ 47 w 59"/>
                <a:gd name="T33" fmla="*/ 16 h 62"/>
                <a:gd name="T34" fmla="*/ 41 w 59"/>
                <a:gd name="T35" fmla="*/ 10 h 62"/>
                <a:gd name="T36" fmla="*/ 41 w 59"/>
                <a:gd name="T37" fmla="*/ 8 h 62"/>
                <a:gd name="T38" fmla="*/ 44 w 59"/>
                <a:gd name="T39" fmla="*/ 10 h 62"/>
                <a:gd name="T40" fmla="*/ 32 w 59"/>
                <a:gd name="T41" fmla="*/ 59 h 62"/>
                <a:gd name="T42" fmla="*/ 3 w 59"/>
                <a:gd name="T43" fmla="*/ 28 h 62"/>
                <a:gd name="T44" fmla="*/ 11 w 59"/>
                <a:gd name="T45" fmla="*/ 8 h 62"/>
                <a:gd name="T46" fmla="*/ 16 w 59"/>
                <a:gd name="T47" fmla="*/ 7 h 62"/>
                <a:gd name="T48" fmla="*/ 39 w 59"/>
                <a:gd name="T49" fmla="*/ 12 h 62"/>
                <a:gd name="T50" fmla="*/ 40 w 59"/>
                <a:gd name="T51" fmla="*/ 14 h 62"/>
                <a:gd name="T52" fmla="*/ 50 w 59"/>
                <a:gd name="T53" fmla="*/ 28 h 62"/>
                <a:gd name="T54" fmla="*/ 44 w 59"/>
                <a:gd name="T55" fmla="*/ 56 h 62"/>
                <a:gd name="T56" fmla="*/ 38 w 59"/>
                <a:gd name="T57" fmla="*/ 58 h 62"/>
                <a:gd name="T58" fmla="*/ 32 w 59"/>
                <a:gd name="T59" fmla="*/ 59 h 62"/>
                <a:gd name="T60" fmla="*/ 36 w 59"/>
                <a:gd name="T61" fmla="*/ 6 h 62"/>
                <a:gd name="T62" fmla="*/ 39 w 59"/>
                <a:gd name="T63" fmla="*/ 7 h 62"/>
                <a:gd name="T64" fmla="*/ 34 w 59"/>
                <a:gd name="T65" fmla="*/ 5 h 62"/>
                <a:gd name="T66" fmla="*/ 32 w 59"/>
                <a:gd name="T67" fmla="*/ 4 h 62"/>
                <a:gd name="T68" fmla="*/ 34 w 59"/>
                <a:gd name="T69" fmla="*/ 5 h 62"/>
                <a:gd name="T70" fmla="*/ 30 w 59"/>
                <a:gd name="T71" fmla="*/ 4 h 62"/>
                <a:gd name="T72" fmla="*/ 30 w 59"/>
                <a:gd name="T73" fmla="*/ 4 h 62"/>
                <a:gd name="T74" fmla="*/ 26 w 59"/>
                <a:gd name="T75" fmla="*/ 0 h 62"/>
                <a:gd name="T76" fmla="*/ 4 w 59"/>
                <a:gd name="T77" fmla="*/ 11 h 62"/>
                <a:gd name="T78" fmla="*/ 2 w 59"/>
                <a:gd name="T79" fmla="*/ 42 h 62"/>
                <a:gd name="T80" fmla="*/ 39 w 59"/>
                <a:gd name="T81" fmla="*/ 62 h 62"/>
                <a:gd name="T82" fmla="*/ 59 w 59"/>
                <a:gd name="T83" fmla="*/ 34 h 62"/>
                <a:gd name="T84" fmla="*/ 45 w 59"/>
                <a:gd name="T85" fmla="*/ 7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9" h="62">
                  <a:moveTo>
                    <a:pt x="55" y="38"/>
                  </a:moveTo>
                  <a:cubicBezTo>
                    <a:pt x="55" y="37"/>
                    <a:pt x="55" y="37"/>
                    <a:pt x="55" y="37"/>
                  </a:cubicBezTo>
                  <a:cubicBezTo>
                    <a:pt x="55" y="37"/>
                    <a:pt x="55" y="37"/>
                    <a:pt x="55" y="37"/>
                  </a:cubicBezTo>
                  <a:cubicBezTo>
                    <a:pt x="55" y="38"/>
                    <a:pt x="55" y="38"/>
                    <a:pt x="55" y="38"/>
                  </a:cubicBezTo>
                  <a:moveTo>
                    <a:pt x="55" y="35"/>
                  </a:moveTo>
                  <a:cubicBezTo>
                    <a:pt x="55" y="34"/>
                    <a:pt x="55" y="33"/>
                    <a:pt x="55" y="32"/>
                  </a:cubicBezTo>
                  <a:cubicBezTo>
                    <a:pt x="55" y="31"/>
                    <a:pt x="55" y="31"/>
                    <a:pt x="55" y="31"/>
                  </a:cubicBezTo>
                  <a:cubicBezTo>
                    <a:pt x="55" y="32"/>
                    <a:pt x="55" y="33"/>
                    <a:pt x="55" y="34"/>
                  </a:cubicBezTo>
                  <a:cubicBezTo>
                    <a:pt x="55" y="34"/>
                    <a:pt x="55" y="34"/>
                    <a:pt x="55" y="34"/>
                  </a:cubicBezTo>
                  <a:cubicBezTo>
                    <a:pt x="55" y="35"/>
                    <a:pt x="55" y="35"/>
                    <a:pt x="55" y="35"/>
                  </a:cubicBezTo>
                  <a:moveTo>
                    <a:pt x="54" y="30"/>
                  </a:moveTo>
                  <a:cubicBezTo>
                    <a:pt x="54" y="29"/>
                    <a:pt x="54" y="28"/>
                    <a:pt x="53" y="27"/>
                  </a:cubicBezTo>
                  <a:cubicBezTo>
                    <a:pt x="54" y="26"/>
                    <a:pt x="54" y="26"/>
                    <a:pt x="54" y="26"/>
                  </a:cubicBezTo>
                  <a:cubicBezTo>
                    <a:pt x="54" y="27"/>
                    <a:pt x="55" y="28"/>
                    <a:pt x="55" y="29"/>
                  </a:cubicBezTo>
                  <a:cubicBezTo>
                    <a:pt x="54" y="29"/>
                    <a:pt x="54" y="29"/>
                    <a:pt x="54" y="29"/>
                  </a:cubicBezTo>
                  <a:cubicBezTo>
                    <a:pt x="54" y="30"/>
                    <a:pt x="54" y="30"/>
                    <a:pt x="54" y="30"/>
                  </a:cubicBezTo>
                  <a:moveTo>
                    <a:pt x="55" y="25"/>
                  </a:moveTo>
                  <a:cubicBezTo>
                    <a:pt x="55" y="24"/>
                    <a:pt x="55" y="24"/>
                    <a:pt x="55" y="24"/>
                  </a:cubicBezTo>
                  <a:cubicBezTo>
                    <a:pt x="55" y="25"/>
                    <a:pt x="55" y="25"/>
                    <a:pt x="55" y="25"/>
                  </a:cubicBezTo>
                  <a:moveTo>
                    <a:pt x="53" y="25"/>
                  </a:moveTo>
                  <a:cubicBezTo>
                    <a:pt x="52" y="24"/>
                    <a:pt x="52" y="23"/>
                    <a:pt x="51" y="22"/>
                  </a:cubicBezTo>
                  <a:cubicBezTo>
                    <a:pt x="52" y="21"/>
                    <a:pt x="52" y="21"/>
                    <a:pt x="52" y="21"/>
                  </a:cubicBezTo>
                  <a:cubicBezTo>
                    <a:pt x="52" y="22"/>
                    <a:pt x="53" y="23"/>
                    <a:pt x="53" y="24"/>
                  </a:cubicBezTo>
                  <a:cubicBezTo>
                    <a:pt x="53" y="25"/>
                    <a:pt x="53" y="25"/>
                    <a:pt x="53" y="25"/>
                  </a:cubicBezTo>
                  <a:moveTo>
                    <a:pt x="50" y="20"/>
                  </a:moveTo>
                  <a:cubicBezTo>
                    <a:pt x="49" y="19"/>
                    <a:pt x="49" y="18"/>
                    <a:pt x="48" y="17"/>
                  </a:cubicBezTo>
                  <a:cubicBezTo>
                    <a:pt x="49" y="16"/>
                    <a:pt x="49" y="16"/>
                    <a:pt x="49" y="16"/>
                  </a:cubicBezTo>
                  <a:cubicBezTo>
                    <a:pt x="50" y="17"/>
                    <a:pt x="50" y="18"/>
                    <a:pt x="51" y="20"/>
                  </a:cubicBezTo>
                  <a:cubicBezTo>
                    <a:pt x="50" y="20"/>
                    <a:pt x="50" y="20"/>
                    <a:pt x="50" y="20"/>
                  </a:cubicBezTo>
                  <a:moveTo>
                    <a:pt x="47" y="16"/>
                  </a:moveTo>
                  <a:cubicBezTo>
                    <a:pt x="46" y="14"/>
                    <a:pt x="45" y="13"/>
                    <a:pt x="44" y="12"/>
                  </a:cubicBezTo>
                  <a:cubicBezTo>
                    <a:pt x="45" y="12"/>
                    <a:pt x="45" y="12"/>
                    <a:pt x="45" y="12"/>
                  </a:cubicBezTo>
                  <a:cubicBezTo>
                    <a:pt x="46" y="13"/>
                    <a:pt x="47" y="14"/>
                    <a:pt x="48" y="15"/>
                  </a:cubicBezTo>
                  <a:cubicBezTo>
                    <a:pt x="47" y="16"/>
                    <a:pt x="47" y="16"/>
                    <a:pt x="47" y="16"/>
                  </a:cubicBezTo>
                  <a:moveTo>
                    <a:pt x="43" y="11"/>
                  </a:moveTo>
                  <a:cubicBezTo>
                    <a:pt x="42" y="11"/>
                    <a:pt x="42" y="10"/>
                    <a:pt x="41" y="10"/>
                  </a:cubicBezTo>
                  <a:cubicBezTo>
                    <a:pt x="40" y="9"/>
                    <a:pt x="40" y="9"/>
                    <a:pt x="40" y="9"/>
                  </a:cubicBezTo>
                  <a:cubicBezTo>
                    <a:pt x="41" y="8"/>
                    <a:pt x="41" y="8"/>
                    <a:pt x="41" y="8"/>
                  </a:cubicBezTo>
                  <a:cubicBezTo>
                    <a:pt x="41" y="9"/>
                    <a:pt x="42" y="9"/>
                    <a:pt x="43" y="10"/>
                  </a:cubicBezTo>
                  <a:cubicBezTo>
                    <a:pt x="44" y="10"/>
                    <a:pt x="44" y="10"/>
                    <a:pt x="44" y="10"/>
                  </a:cubicBezTo>
                  <a:cubicBezTo>
                    <a:pt x="43" y="11"/>
                    <a:pt x="43" y="11"/>
                    <a:pt x="43" y="11"/>
                  </a:cubicBezTo>
                  <a:moveTo>
                    <a:pt x="32" y="59"/>
                  </a:moveTo>
                  <a:cubicBezTo>
                    <a:pt x="21" y="59"/>
                    <a:pt x="9" y="51"/>
                    <a:pt x="5" y="41"/>
                  </a:cubicBezTo>
                  <a:cubicBezTo>
                    <a:pt x="4" y="37"/>
                    <a:pt x="3" y="33"/>
                    <a:pt x="3" y="28"/>
                  </a:cubicBezTo>
                  <a:cubicBezTo>
                    <a:pt x="3" y="23"/>
                    <a:pt x="4" y="17"/>
                    <a:pt x="7" y="13"/>
                  </a:cubicBezTo>
                  <a:cubicBezTo>
                    <a:pt x="8" y="11"/>
                    <a:pt x="10" y="10"/>
                    <a:pt x="11" y="8"/>
                  </a:cubicBezTo>
                  <a:cubicBezTo>
                    <a:pt x="12" y="8"/>
                    <a:pt x="12" y="8"/>
                    <a:pt x="12" y="8"/>
                  </a:cubicBezTo>
                  <a:cubicBezTo>
                    <a:pt x="13" y="8"/>
                    <a:pt x="14" y="7"/>
                    <a:pt x="16" y="7"/>
                  </a:cubicBezTo>
                  <a:cubicBezTo>
                    <a:pt x="18" y="6"/>
                    <a:pt x="20" y="6"/>
                    <a:pt x="22" y="6"/>
                  </a:cubicBezTo>
                  <a:cubicBezTo>
                    <a:pt x="28" y="6"/>
                    <a:pt x="34" y="8"/>
                    <a:pt x="39" y="12"/>
                  </a:cubicBezTo>
                  <a:cubicBezTo>
                    <a:pt x="40" y="13"/>
                    <a:pt x="40" y="13"/>
                    <a:pt x="40" y="13"/>
                  </a:cubicBezTo>
                  <a:cubicBezTo>
                    <a:pt x="40" y="14"/>
                    <a:pt x="40" y="14"/>
                    <a:pt x="40" y="14"/>
                  </a:cubicBezTo>
                  <a:cubicBezTo>
                    <a:pt x="41" y="14"/>
                    <a:pt x="41" y="14"/>
                    <a:pt x="41" y="14"/>
                  </a:cubicBezTo>
                  <a:cubicBezTo>
                    <a:pt x="45" y="18"/>
                    <a:pt x="48" y="22"/>
                    <a:pt x="50" y="28"/>
                  </a:cubicBezTo>
                  <a:cubicBezTo>
                    <a:pt x="51" y="30"/>
                    <a:pt x="52" y="33"/>
                    <a:pt x="52" y="36"/>
                  </a:cubicBezTo>
                  <a:cubicBezTo>
                    <a:pt x="52" y="44"/>
                    <a:pt x="49" y="51"/>
                    <a:pt x="44" y="56"/>
                  </a:cubicBezTo>
                  <a:cubicBezTo>
                    <a:pt x="44" y="56"/>
                    <a:pt x="44" y="56"/>
                    <a:pt x="44" y="56"/>
                  </a:cubicBezTo>
                  <a:cubicBezTo>
                    <a:pt x="42" y="57"/>
                    <a:pt x="40" y="58"/>
                    <a:pt x="38" y="58"/>
                  </a:cubicBezTo>
                  <a:cubicBezTo>
                    <a:pt x="36" y="59"/>
                    <a:pt x="34" y="59"/>
                    <a:pt x="32" y="59"/>
                  </a:cubicBezTo>
                  <a:cubicBezTo>
                    <a:pt x="32" y="59"/>
                    <a:pt x="32" y="59"/>
                    <a:pt x="32" y="59"/>
                  </a:cubicBezTo>
                  <a:moveTo>
                    <a:pt x="39" y="8"/>
                  </a:moveTo>
                  <a:cubicBezTo>
                    <a:pt x="38" y="7"/>
                    <a:pt x="37" y="7"/>
                    <a:pt x="36" y="6"/>
                  </a:cubicBezTo>
                  <a:cubicBezTo>
                    <a:pt x="36" y="6"/>
                    <a:pt x="36" y="6"/>
                    <a:pt x="36" y="6"/>
                  </a:cubicBezTo>
                  <a:cubicBezTo>
                    <a:pt x="37" y="6"/>
                    <a:pt x="38" y="7"/>
                    <a:pt x="39" y="7"/>
                  </a:cubicBezTo>
                  <a:cubicBezTo>
                    <a:pt x="39" y="8"/>
                    <a:pt x="39" y="8"/>
                    <a:pt x="39" y="8"/>
                  </a:cubicBezTo>
                  <a:moveTo>
                    <a:pt x="34" y="5"/>
                  </a:moveTo>
                  <a:cubicBezTo>
                    <a:pt x="33" y="5"/>
                    <a:pt x="33" y="5"/>
                    <a:pt x="32" y="4"/>
                  </a:cubicBezTo>
                  <a:cubicBezTo>
                    <a:pt x="32" y="4"/>
                    <a:pt x="32" y="4"/>
                    <a:pt x="32" y="4"/>
                  </a:cubicBezTo>
                  <a:cubicBezTo>
                    <a:pt x="33" y="5"/>
                    <a:pt x="34" y="5"/>
                    <a:pt x="34" y="5"/>
                  </a:cubicBezTo>
                  <a:cubicBezTo>
                    <a:pt x="34" y="5"/>
                    <a:pt x="34" y="5"/>
                    <a:pt x="34" y="5"/>
                  </a:cubicBezTo>
                  <a:moveTo>
                    <a:pt x="30" y="4"/>
                  </a:moveTo>
                  <a:cubicBezTo>
                    <a:pt x="30" y="4"/>
                    <a:pt x="30" y="4"/>
                    <a:pt x="30" y="4"/>
                  </a:cubicBezTo>
                  <a:cubicBezTo>
                    <a:pt x="30" y="4"/>
                    <a:pt x="30" y="4"/>
                    <a:pt x="30" y="4"/>
                  </a:cubicBezTo>
                  <a:cubicBezTo>
                    <a:pt x="30" y="4"/>
                    <a:pt x="30" y="4"/>
                    <a:pt x="30" y="4"/>
                  </a:cubicBezTo>
                  <a:moveTo>
                    <a:pt x="26" y="0"/>
                  </a:moveTo>
                  <a:cubicBezTo>
                    <a:pt x="26" y="0"/>
                    <a:pt x="26" y="0"/>
                    <a:pt x="26" y="0"/>
                  </a:cubicBezTo>
                  <a:cubicBezTo>
                    <a:pt x="23" y="0"/>
                    <a:pt x="21" y="0"/>
                    <a:pt x="19" y="1"/>
                  </a:cubicBezTo>
                  <a:cubicBezTo>
                    <a:pt x="12" y="2"/>
                    <a:pt x="7" y="6"/>
                    <a:pt x="4" y="11"/>
                  </a:cubicBezTo>
                  <a:cubicBezTo>
                    <a:pt x="1" y="16"/>
                    <a:pt x="0" y="22"/>
                    <a:pt x="0" y="28"/>
                  </a:cubicBezTo>
                  <a:cubicBezTo>
                    <a:pt x="0" y="33"/>
                    <a:pt x="1" y="38"/>
                    <a:pt x="2" y="42"/>
                  </a:cubicBezTo>
                  <a:cubicBezTo>
                    <a:pt x="7" y="54"/>
                    <a:pt x="19" y="62"/>
                    <a:pt x="32" y="62"/>
                  </a:cubicBezTo>
                  <a:cubicBezTo>
                    <a:pt x="34" y="62"/>
                    <a:pt x="37" y="62"/>
                    <a:pt x="39" y="62"/>
                  </a:cubicBezTo>
                  <a:cubicBezTo>
                    <a:pt x="45" y="60"/>
                    <a:pt x="50" y="56"/>
                    <a:pt x="53" y="51"/>
                  </a:cubicBezTo>
                  <a:cubicBezTo>
                    <a:pt x="57" y="46"/>
                    <a:pt x="59" y="40"/>
                    <a:pt x="59" y="34"/>
                  </a:cubicBezTo>
                  <a:cubicBezTo>
                    <a:pt x="59" y="31"/>
                    <a:pt x="58" y="27"/>
                    <a:pt x="57" y="24"/>
                  </a:cubicBezTo>
                  <a:cubicBezTo>
                    <a:pt x="54" y="17"/>
                    <a:pt x="50" y="11"/>
                    <a:pt x="45" y="7"/>
                  </a:cubicBezTo>
                  <a:cubicBezTo>
                    <a:pt x="39" y="3"/>
                    <a:pt x="33" y="0"/>
                    <a:pt x="26"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43" name="Freeform 775"/>
            <p:cNvSpPr>
              <a:spLocks noEditPoints="1"/>
            </p:cNvSpPr>
            <p:nvPr/>
          </p:nvSpPr>
          <p:spPr bwMode="auto">
            <a:xfrm>
              <a:off x="3111" y="2943"/>
              <a:ext cx="78" cy="102"/>
            </a:xfrm>
            <a:custGeom>
              <a:avLst/>
              <a:gdLst>
                <a:gd name="T0" fmla="*/ 4 w 33"/>
                <a:gd name="T1" fmla="*/ 19 h 43"/>
                <a:gd name="T2" fmla="*/ 4 w 33"/>
                <a:gd name="T3" fmla="*/ 12 h 43"/>
                <a:gd name="T4" fmla="*/ 7 w 33"/>
                <a:gd name="T5" fmla="*/ 8 h 43"/>
                <a:gd name="T6" fmla="*/ 6 w 33"/>
                <a:gd name="T7" fmla="*/ 4 h 43"/>
                <a:gd name="T8" fmla="*/ 7 w 33"/>
                <a:gd name="T9" fmla="*/ 3 h 43"/>
                <a:gd name="T10" fmla="*/ 8 w 33"/>
                <a:gd name="T11" fmla="*/ 4 h 43"/>
                <a:gd name="T12" fmla="*/ 11 w 33"/>
                <a:gd name="T13" fmla="*/ 8 h 43"/>
                <a:gd name="T14" fmla="*/ 15 w 33"/>
                <a:gd name="T15" fmla="*/ 7 h 43"/>
                <a:gd name="T16" fmla="*/ 18 w 33"/>
                <a:gd name="T17" fmla="*/ 10 h 43"/>
                <a:gd name="T18" fmla="*/ 15 w 33"/>
                <a:gd name="T19" fmla="*/ 9 h 43"/>
                <a:gd name="T20" fmla="*/ 8 w 33"/>
                <a:gd name="T21" fmla="*/ 13 h 43"/>
                <a:gd name="T22" fmla="*/ 9 w 33"/>
                <a:gd name="T23" fmla="*/ 20 h 43"/>
                <a:gd name="T24" fmla="*/ 13 w 33"/>
                <a:gd name="T25" fmla="*/ 20 h 43"/>
                <a:gd name="T26" fmla="*/ 27 w 33"/>
                <a:gd name="T27" fmla="*/ 21 h 43"/>
                <a:gd name="T28" fmla="*/ 30 w 33"/>
                <a:gd name="T29" fmla="*/ 27 h 43"/>
                <a:gd name="T30" fmla="*/ 27 w 33"/>
                <a:gd name="T31" fmla="*/ 33 h 43"/>
                <a:gd name="T32" fmla="*/ 27 w 33"/>
                <a:gd name="T33" fmla="*/ 36 h 43"/>
                <a:gd name="T34" fmla="*/ 29 w 33"/>
                <a:gd name="T35" fmla="*/ 39 h 43"/>
                <a:gd name="T36" fmla="*/ 26 w 33"/>
                <a:gd name="T37" fmla="*/ 36 h 43"/>
                <a:gd name="T38" fmla="*/ 22 w 33"/>
                <a:gd name="T39" fmla="*/ 36 h 43"/>
                <a:gd name="T40" fmla="*/ 14 w 33"/>
                <a:gd name="T41" fmla="*/ 34 h 43"/>
                <a:gd name="T42" fmla="*/ 24 w 33"/>
                <a:gd name="T43" fmla="*/ 32 h 43"/>
                <a:gd name="T44" fmla="*/ 21 w 33"/>
                <a:gd name="T45" fmla="*/ 22 h 43"/>
                <a:gd name="T46" fmla="*/ 12 w 33"/>
                <a:gd name="T47" fmla="*/ 23 h 43"/>
                <a:gd name="T48" fmla="*/ 12 w 33"/>
                <a:gd name="T49" fmla="*/ 23 h 43"/>
                <a:gd name="T50" fmla="*/ 3 w 33"/>
                <a:gd name="T51" fmla="*/ 2 h 43"/>
                <a:gd name="T52" fmla="*/ 2 w 33"/>
                <a:gd name="T53" fmla="*/ 3 h 43"/>
                <a:gd name="T54" fmla="*/ 3 w 33"/>
                <a:gd name="T55" fmla="*/ 8 h 43"/>
                <a:gd name="T56" fmla="*/ 0 w 33"/>
                <a:gd name="T57" fmla="*/ 15 h 43"/>
                <a:gd name="T58" fmla="*/ 12 w 33"/>
                <a:gd name="T59" fmla="*/ 26 h 43"/>
                <a:gd name="T60" fmla="*/ 20 w 33"/>
                <a:gd name="T61" fmla="*/ 25 h 43"/>
                <a:gd name="T62" fmla="*/ 23 w 33"/>
                <a:gd name="T63" fmla="*/ 26 h 43"/>
                <a:gd name="T64" fmla="*/ 20 w 33"/>
                <a:gd name="T65" fmla="*/ 30 h 43"/>
                <a:gd name="T66" fmla="*/ 17 w 33"/>
                <a:gd name="T67" fmla="*/ 29 h 43"/>
                <a:gd name="T68" fmla="*/ 11 w 33"/>
                <a:gd name="T69" fmla="*/ 32 h 43"/>
                <a:gd name="T70" fmla="*/ 23 w 33"/>
                <a:gd name="T71" fmla="*/ 39 h 43"/>
                <a:gd name="T72" fmla="*/ 26 w 33"/>
                <a:gd name="T73" fmla="*/ 42 h 43"/>
                <a:gd name="T74" fmla="*/ 28 w 33"/>
                <a:gd name="T75" fmla="*/ 43 h 43"/>
                <a:gd name="T76" fmla="*/ 29 w 33"/>
                <a:gd name="T77" fmla="*/ 43 h 43"/>
                <a:gd name="T78" fmla="*/ 33 w 33"/>
                <a:gd name="T79" fmla="*/ 40 h 43"/>
                <a:gd name="T80" fmla="*/ 31 w 33"/>
                <a:gd name="T81" fmla="*/ 35 h 43"/>
                <a:gd name="T82" fmla="*/ 33 w 33"/>
                <a:gd name="T83" fmla="*/ 27 h 43"/>
                <a:gd name="T84" fmla="*/ 21 w 33"/>
                <a:gd name="T85" fmla="*/ 17 h 43"/>
                <a:gd name="T86" fmla="*/ 12 w 33"/>
                <a:gd name="T87" fmla="*/ 17 h 43"/>
                <a:gd name="T88" fmla="*/ 10 w 33"/>
                <a:gd name="T89" fmla="*/ 16 h 43"/>
                <a:gd name="T90" fmla="*/ 15 w 33"/>
                <a:gd name="T91" fmla="*/ 12 h 43"/>
                <a:gd name="T92" fmla="*/ 16 w 33"/>
                <a:gd name="T93" fmla="*/ 13 h 43"/>
                <a:gd name="T94" fmla="*/ 18 w 33"/>
                <a:gd name="T95" fmla="*/ 13 h 43"/>
                <a:gd name="T96" fmla="*/ 24 w 33"/>
                <a:gd name="T97" fmla="*/ 9 h 43"/>
                <a:gd name="T98" fmla="*/ 11 w 33"/>
                <a:gd name="T99" fmla="*/ 4 h 43"/>
                <a:gd name="T100" fmla="*/ 8 w 33"/>
                <a:gd name="T101" fmla="*/ 0 h 43"/>
                <a:gd name="T102" fmla="*/ 8 w 33"/>
                <a:gd name="T103"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3" h="43">
                  <a:moveTo>
                    <a:pt x="12" y="23"/>
                  </a:moveTo>
                  <a:cubicBezTo>
                    <a:pt x="11" y="23"/>
                    <a:pt x="9" y="22"/>
                    <a:pt x="7" y="21"/>
                  </a:cubicBezTo>
                  <a:cubicBezTo>
                    <a:pt x="6" y="21"/>
                    <a:pt x="5" y="20"/>
                    <a:pt x="4" y="19"/>
                  </a:cubicBezTo>
                  <a:cubicBezTo>
                    <a:pt x="4" y="18"/>
                    <a:pt x="3" y="17"/>
                    <a:pt x="3" y="15"/>
                  </a:cubicBezTo>
                  <a:cubicBezTo>
                    <a:pt x="3" y="14"/>
                    <a:pt x="3" y="14"/>
                    <a:pt x="3" y="14"/>
                  </a:cubicBezTo>
                  <a:cubicBezTo>
                    <a:pt x="4" y="13"/>
                    <a:pt x="4" y="12"/>
                    <a:pt x="4" y="12"/>
                  </a:cubicBezTo>
                  <a:cubicBezTo>
                    <a:pt x="5" y="11"/>
                    <a:pt x="5" y="10"/>
                    <a:pt x="6" y="10"/>
                  </a:cubicBezTo>
                  <a:cubicBezTo>
                    <a:pt x="7" y="10"/>
                    <a:pt x="7" y="10"/>
                    <a:pt x="7" y="9"/>
                  </a:cubicBezTo>
                  <a:cubicBezTo>
                    <a:pt x="7" y="9"/>
                    <a:pt x="7" y="8"/>
                    <a:pt x="7" y="8"/>
                  </a:cubicBezTo>
                  <a:cubicBezTo>
                    <a:pt x="7" y="7"/>
                    <a:pt x="6" y="6"/>
                    <a:pt x="6" y="5"/>
                  </a:cubicBezTo>
                  <a:cubicBezTo>
                    <a:pt x="6" y="4"/>
                    <a:pt x="6" y="4"/>
                    <a:pt x="6" y="4"/>
                  </a:cubicBezTo>
                  <a:cubicBezTo>
                    <a:pt x="6" y="4"/>
                    <a:pt x="6" y="4"/>
                    <a:pt x="6" y="4"/>
                  </a:cubicBezTo>
                  <a:cubicBezTo>
                    <a:pt x="7" y="4"/>
                    <a:pt x="7" y="3"/>
                    <a:pt x="7" y="3"/>
                  </a:cubicBezTo>
                  <a:cubicBezTo>
                    <a:pt x="7" y="3"/>
                    <a:pt x="7" y="3"/>
                    <a:pt x="7" y="3"/>
                  </a:cubicBezTo>
                  <a:cubicBezTo>
                    <a:pt x="7" y="3"/>
                    <a:pt x="7" y="3"/>
                    <a:pt x="7" y="3"/>
                  </a:cubicBezTo>
                  <a:cubicBezTo>
                    <a:pt x="7" y="3"/>
                    <a:pt x="7" y="3"/>
                    <a:pt x="7" y="3"/>
                  </a:cubicBezTo>
                  <a:cubicBezTo>
                    <a:pt x="7" y="3"/>
                    <a:pt x="7" y="3"/>
                    <a:pt x="7" y="3"/>
                  </a:cubicBezTo>
                  <a:cubicBezTo>
                    <a:pt x="7" y="3"/>
                    <a:pt x="8" y="4"/>
                    <a:pt x="8" y="4"/>
                  </a:cubicBezTo>
                  <a:cubicBezTo>
                    <a:pt x="8" y="5"/>
                    <a:pt x="8" y="5"/>
                    <a:pt x="8" y="5"/>
                  </a:cubicBezTo>
                  <a:cubicBezTo>
                    <a:pt x="9" y="6"/>
                    <a:pt x="9" y="7"/>
                    <a:pt x="10" y="7"/>
                  </a:cubicBezTo>
                  <a:cubicBezTo>
                    <a:pt x="10" y="7"/>
                    <a:pt x="10" y="8"/>
                    <a:pt x="11" y="8"/>
                  </a:cubicBezTo>
                  <a:cubicBezTo>
                    <a:pt x="11" y="8"/>
                    <a:pt x="11" y="8"/>
                    <a:pt x="11" y="7"/>
                  </a:cubicBezTo>
                  <a:cubicBezTo>
                    <a:pt x="12" y="7"/>
                    <a:pt x="14" y="7"/>
                    <a:pt x="15" y="7"/>
                  </a:cubicBezTo>
                  <a:cubicBezTo>
                    <a:pt x="15" y="7"/>
                    <a:pt x="15" y="7"/>
                    <a:pt x="15" y="7"/>
                  </a:cubicBezTo>
                  <a:cubicBezTo>
                    <a:pt x="17" y="7"/>
                    <a:pt x="19" y="7"/>
                    <a:pt x="20" y="9"/>
                  </a:cubicBezTo>
                  <a:cubicBezTo>
                    <a:pt x="20" y="9"/>
                    <a:pt x="19" y="10"/>
                    <a:pt x="18" y="10"/>
                  </a:cubicBezTo>
                  <a:cubicBezTo>
                    <a:pt x="18" y="10"/>
                    <a:pt x="18" y="10"/>
                    <a:pt x="18" y="10"/>
                  </a:cubicBezTo>
                  <a:cubicBezTo>
                    <a:pt x="18" y="10"/>
                    <a:pt x="18" y="10"/>
                    <a:pt x="18" y="10"/>
                  </a:cubicBezTo>
                  <a:cubicBezTo>
                    <a:pt x="18" y="10"/>
                    <a:pt x="18" y="10"/>
                    <a:pt x="18" y="10"/>
                  </a:cubicBezTo>
                  <a:cubicBezTo>
                    <a:pt x="17" y="9"/>
                    <a:pt x="16" y="9"/>
                    <a:pt x="15" y="9"/>
                  </a:cubicBezTo>
                  <a:cubicBezTo>
                    <a:pt x="15" y="9"/>
                    <a:pt x="15" y="9"/>
                    <a:pt x="15" y="9"/>
                  </a:cubicBezTo>
                  <a:cubicBezTo>
                    <a:pt x="13" y="9"/>
                    <a:pt x="11" y="10"/>
                    <a:pt x="10" y="11"/>
                  </a:cubicBezTo>
                  <a:cubicBezTo>
                    <a:pt x="9" y="12"/>
                    <a:pt x="8" y="12"/>
                    <a:pt x="8" y="13"/>
                  </a:cubicBezTo>
                  <a:cubicBezTo>
                    <a:pt x="7" y="14"/>
                    <a:pt x="6" y="15"/>
                    <a:pt x="6" y="16"/>
                  </a:cubicBezTo>
                  <a:cubicBezTo>
                    <a:pt x="6" y="16"/>
                    <a:pt x="7" y="17"/>
                    <a:pt x="7" y="17"/>
                  </a:cubicBezTo>
                  <a:cubicBezTo>
                    <a:pt x="7" y="19"/>
                    <a:pt x="8" y="20"/>
                    <a:pt x="9" y="20"/>
                  </a:cubicBezTo>
                  <a:cubicBezTo>
                    <a:pt x="10" y="20"/>
                    <a:pt x="12" y="20"/>
                    <a:pt x="13" y="20"/>
                  </a:cubicBezTo>
                  <a:cubicBezTo>
                    <a:pt x="13" y="20"/>
                    <a:pt x="13" y="20"/>
                    <a:pt x="13" y="20"/>
                  </a:cubicBezTo>
                  <a:cubicBezTo>
                    <a:pt x="13" y="20"/>
                    <a:pt x="13" y="20"/>
                    <a:pt x="13" y="20"/>
                  </a:cubicBezTo>
                  <a:cubicBezTo>
                    <a:pt x="15" y="20"/>
                    <a:pt x="18" y="20"/>
                    <a:pt x="21" y="20"/>
                  </a:cubicBezTo>
                  <a:cubicBezTo>
                    <a:pt x="21" y="20"/>
                    <a:pt x="21" y="20"/>
                    <a:pt x="21" y="20"/>
                  </a:cubicBezTo>
                  <a:cubicBezTo>
                    <a:pt x="23" y="20"/>
                    <a:pt x="25" y="20"/>
                    <a:pt x="27" y="21"/>
                  </a:cubicBezTo>
                  <a:cubicBezTo>
                    <a:pt x="27" y="21"/>
                    <a:pt x="27" y="21"/>
                    <a:pt x="27" y="21"/>
                  </a:cubicBezTo>
                  <a:cubicBezTo>
                    <a:pt x="29" y="22"/>
                    <a:pt x="30" y="25"/>
                    <a:pt x="30" y="27"/>
                  </a:cubicBezTo>
                  <a:cubicBezTo>
                    <a:pt x="30" y="27"/>
                    <a:pt x="30" y="27"/>
                    <a:pt x="30" y="27"/>
                  </a:cubicBezTo>
                  <a:cubicBezTo>
                    <a:pt x="30" y="28"/>
                    <a:pt x="29" y="29"/>
                    <a:pt x="28" y="31"/>
                  </a:cubicBezTo>
                  <a:cubicBezTo>
                    <a:pt x="28" y="31"/>
                    <a:pt x="28" y="32"/>
                    <a:pt x="27" y="32"/>
                  </a:cubicBezTo>
                  <a:cubicBezTo>
                    <a:pt x="27" y="33"/>
                    <a:pt x="27" y="33"/>
                    <a:pt x="27" y="33"/>
                  </a:cubicBezTo>
                  <a:cubicBezTo>
                    <a:pt x="27" y="33"/>
                    <a:pt x="27" y="33"/>
                    <a:pt x="27" y="33"/>
                  </a:cubicBezTo>
                  <a:cubicBezTo>
                    <a:pt x="26" y="34"/>
                    <a:pt x="26" y="35"/>
                    <a:pt x="27" y="35"/>
                  </a:cubicBezTo>
                  <a:cubicBezTo>
                    <a:pt x="27" y="35"/>
                    <a:pt x="27" y="36"/>
                    <a:pt x="27" y="36"/>
                  </a:cubicBezTo>
                  <a:cubicBezTo>
                    <a:pt x="28" y="36"/>
                    <a:pt x="28" y="37"/>
                    <a:pt x="29" y="38"/>
                  </a:cubicBezTo>
                  <a:cubicBezTo>
                    <a:pt x="29" y="39"/>
                    <a:pt x="29" y="39"/>
                    <a:pt x="29" y="39"/>
                  </a:cubicBezTo>
                  <a:cubicBezTo>
                    <a:pt x="29" y="39"/>
                    <a:pt x="29" y="39"/>
                    <a:pt x="29" y="39"/>
                  </a:cubicBezTo>
                  <a:cubicBezTo>
                    <a:pt x="29" y="39"/>
                    <a:pt x="28" y="39"/>
                    <a:pt x="28" y="39"/>
                  </a:cubicBezTo>
                  <a:cubicBezTo>
                    <a:pt x="27" y="38"/>
                    <a:pt x="27" y="38"/>
                    <a:pt x="26" y="37"/>
                  </a:cubicBezTo>
                  <a:cubicBezTo>
                    <a:pt x="26" y="36"/>
                    <a:pt x="26" y="36"/>
                    <a:pt x="26" y="36"/>
                  </a:cubicBezTo>
                  <a:cubicBezTo>
                    <a:pt x="25" y="36"/>
                    <a:pt x="25" y="35"/>
                    <a:pt x="24" y="35"/>
                  </a:cubicBezTo>
                  <a:cubicBezTo>
                    <a:pt x="24" y="35"/>
                    <a:pt x="24" y="35"/>
                    <a:pt x="24" y="35"/>
                  </a:cubicBezTo>
                  <a:cubicBezTo>
                    <a:pt x="23" y="35"/>
                    <a:pt x="22" y="36"/>
                    <a:pt x="22" y="36"/>
                  </a:cubicBezTo>
                  <a:cubicBezTo>
                    <a:pt x="21" y="36"/>
                    <a:pt x="20" y="36"/>
                    <a:pt x="20" y="36"/>
                  </a:cubicBezTo>
                  <a:cubicBezTo>
                    <a:pt x="20" y="36"/>
                    <a:pt x="20" y="36"/>
                    <a:pt x="19" y="36"/>
                  </a:cubicBezTo>
                  <a:cubicBezTo>
                    <a:pt x="17" y="36"/>
                    <a:pt x="15" y="35"/>
                    <a:pt x="14" y="34"/>
                  </a:cubicBezTo>
                  <a:cubicBezTo>
                    <a:pt x="15" y="33"/>
                    <a:pt x="15" y="33"/>
                    <a:pt x="16" y="33"/>
                  </a:cubicBezTo>
                  <a:cubicBezTo>
                    <a:pt x="17" y="33"/>
                    <a:pt x="18" y="33"/>
                    <a:pt x="20" y="33"/>
                  </a:cubicBezTo>
                  <a:cubicBezTo>
                    <a:pt x="21" y="33"/>
                    <a:pt x="23" y="33"/>
                    <a:pt x="24" y="32"/>
                  </a:cubicBezTo>
                  <a:cubicBezTo>
                    <a:pt x="26" y="31"/>
                    <a:pt x="27" y="29"/>
                    <a:pt x="27" y="27"/>
                  </a:cubicBezTo>
                  <a:cubicBezTo>
                    <a:pt x="27" y="25"/>
                    <a:pt x="27" y="24"/>
                    <a:pt x="26" y="23"/>
                  </a:cubicBezTo>
                  <a:cubicBezTo>
                    <a:pt x="24" y="22"/>
                    <a:pt x="23" y="22"/>
                    <a:pt x="21" y="22"/>
                  </a:cubicBezTo>
                  <a:cubicBezTo>
                    <a:pt x="21" y="22"/>
                    <a:pt x="20" y="22"/>
                    <a:pt x="19" y="22"/>
                  </a:cubicBezTo>
                  <a:cubicBezTo>
                    <a:pt x="19" y="22"/>
                    <a:pt x="19" y="22"/>
                    <a:pt x="19" y="22"/>
                  </a:cubicBezTo>
                  <a:cubicBezTo>
                    <a:pt x="17" y="22"/>
                    <a:pt x="15" y="22"/>
                    <a:pt x="12" y="23"/>
                  </a:cubicBezTo>
                  <a:cubicBezTo>
                    <a:pt x="12" y="23"/>
                    <a:pt x="12" y="23"/>
                    <a:pt x="12" y="23"/>
                  </a:cubicBezTo>
                  <a:cubicBezTo>
                    <a:pt x="12" y="23"/>
                    <a:pt x="12" y="23"/>
                    <a:pt x="12" y="23"/>
                  </a:cubicBezTo>
                  <a:cubicBezTo>
                    <a:pt x="12" y="23"/>
                    <a:pt x="12" y="23"/>
                    <a:pt x="12" y="23"/>
                  </a:cubicBezTo>
                  <a:moveTo>
                    <a:pt x="7" y="0"/>
                  </a:moveTo>
                  <a:cubicBezTo>
                    <a:pt x="6" y="0"/>
                    <a:pt x="5" y="1"/>
                    <a:pt x="4" y="1"/>
                  </a:cubicBezTo>
                  <a:cubicBezTo>
                    <a:pt x="3" y="2"/>
                    <a:pt x="3" y="2"/>
                    <a:pt x="3" y="2"/>
                  </a:cubicBezTo>
                  <a:cubicBezTo>
                    <a:pt x="3" y="2"/>
                    <a:pt x="3" y="2"/>
                    <a:pt x="3" y="2"/>
                  </a:cubicBezTo>
                  <a:cubicBezTo>
                    <a:pt x="3" y="2"/>
                    <a:pt x="3" y="2"/>
                    <a:pt x="3" y="2"/>
                  </a:cubicBezTo>
                  <a:cubicBezTo>
                    <a:pt x="3" y="2"/>
                    <a:pt x="2" y="3"/>
                    <a:pt x="2" y="3"/>
                  </a:cubicBezTo>
                  <a:cubicBezTo>
                    <a:pt x="2" y="4"/>
                    <a:pt x="2" y="4"/>
                    <a:pt x="2" y="5"/>
                  </a:cubicBezTo>
                  <a:cubicBezTo>
                    <a:pt x="2" y="5"/>
                    <a:pt x="2" y="5"/>
                    <a:pt x="3" y="6"/>
                  </a:cubicBezTo>
                  <a:cubicBezTo>
                    <a:pt x="3" y="7"/>
                    <a:pt x="3" y="7"/>
                    <a:pt x="3" y="8"/>
                  </a:cubicBezTo>
                  <a:cubicBezTo>
                    <a:pt x="3" y="9"/>
                    <a:pt x="2" y="9"/>
                    <a:pt x="2" y="10"/>
                  </a:cubicBezTo>
                  <a:cubicBezTo>
                    <a:pt x="1" y="11"/>
                    <a:pt x="0" y="13"/>
                    <a:pt x="0" y="14"/>
                  </a:cubicBezTo>
                  <a:cubicBezTo>
                    <a:pt x="0" y="14"/>
                    <a:pt x="0" y="15"/>
                    <a:pt x="0" y="15"/>
                  </a:cubicBezTo>
                  <a:cubicBezTo>
                    <a:pt x="0" y="18"/>
                    <a:pt x="1" y="19"/>
                    <a:pt x="2" y="21"/>
                  </a:cubicBezTo>
                  <a:cubicBezTo>
                    <a:pt x="3" y="23"/>
                    <a:pt x="5" y="24"/>
                    <a:pt x="7" y="25"/>
                  </a:cubicBezTo>
                  <a:cubicBezTo>
                    <a:pt x="9" y="26"/>
                    <a:pt x="11" y="26"/>
                    <a:pt x="12" y="26"/>
                  </a:cubicBezTo>
                  <a:cubicBezTo>
                    <a:pt x="13" y="26"/>
                    <a:pt x="13" y="26"/>
                    <a:pt x="13" y="26"/>
                  </a:cubicBezTo>
                  <a:cubicBezTo>
                    <a:pt x="13" y="26"/>
                    <a:pt x="13" y="26"/>
                    <a:pt x="13" y="26"/>
                  </a:cubicBezTo>
                  <a:cubicBezTo>
                    <a:pt x="15" y="26"/>
                    <a:pt x="17" y="25"/>
                    <a:pt x="20" y="25"/>
                  </a:cubicBezTo>
                  <a:cubicBezTo>
                    <a:pt x="20" y="25"/>
                    <a:pt x="21" y="25"/>
                    <a:pt x="21" y="25"/>
                  </a:cubicBezTo>
                  <a:cubicBezTo>
                    <a:pt x="21" y="25"/>
                    <a:pt x="21" y="25"/>
                    <a:pt x="21" y="25"/>
                  </a:cubicBezTo>
                  <a:cubicBezTo>
                    <a:pt x="22" y="25"/>
                    <a:pt x="23" y="25"/>
                    <a:pt x="23" y="26"/>
                  </a:cubicBezTo>
                  <a:cubicBezTo>
                    <a:pt x="24" y="26"/>
                    <a:pt x="24" y="26"/>
                    <a:pt x="24" y="27"/>
                  </a:cubicBezTo>
                  <a:cubicBezTo>
                    <a:pt x="24" y="28"/>
                    <a:pt x="23" y="29"/>
                    <a:pt x="22" y="29"/>
                  </a:cubicBezTo>
                  <a:cubicBezTo>
                    <a:pt x="22" y="30"/>
                    <a:pt x="21" y="30"/>
                    <a:pt x="20" y="30"/>
                  </a:cubicBezTo>
                  <a:cubicBezTo>
                    <a:pt x="20" y="30"/>
                    <a:pt x="20" y="30"/>
                    <a:pt x="20" y="30"/>
                  </a:cubicBezTo>
                  <a:cubicBezTo>
                    <a:pt x="20" y="30"/>
                    <a:pt x="20" y="30"/>
                    <a:pt x="20" y="30"/>
                  </a:cubicBezTo>
                  <a:cubicBezTo>
                    <a:pt x="19" y="30"/>
                    <a:pt x="18" y="30"/>
                    <a:pt x="17" y="29"/>
                  </a:cubicBezTo>
                  <a:cubicBezTo>
                    <a:pt x="17" y="29"/>
                    <a:pt x="16" y="29"/>
                    <a:pt x="16" y="29"/>
                  </a:cubicBezTo>
                  <a:cubicBezTo>
                    <a:pt x="16" y="29"/>
                    <a:pt x="15" y="29"/>
                    <a:pt x="15" y="29"/>
                  </a:cubicBezTo>
                  <a:cubicBezTo>
                    <a:pt x="14" y="30"/>
                    <a:pt x="12" y="31"/>
                    <a:pt x="11" y="32"/>
                  </a:cubicBezTo>
                  <a:cubicBezTo>
                    <a:pt x="10" y="33"/>
                    <a:pt x="10" y="33"/>
                    <a:pt x="10" y="34"/>
                  </a:cubicBezTo>
                  <a:cubicBezTo>
                    <a:pt x="12" y="38"/>
                    <a:pt x="16" y="39"/>
                    <a:pt x="20" y="39"/>
                  </a:cubicBezTo>
                  <a:cubicBezTo>
                    <a:pt x="21" y="39"/>
                    <a:pt x="22" y="39"/>
                    <a:pt x="23" y="39"/>
                  </a:cubicBezTo>
                  <a:cubicBezTo>
                    <a:pt x="24" y="39"/>
                    <a:pt x="24" y="39"/>
                    <a:pt x="24" y="39"/>
                  </a:cubicBezTo>
                  <a:cubicBezTo>
                    <a:pt x="24" y="39"/>
                    <a:pt x="24" y="39"/>
                    <a:pt x="24" y="39"/>
                  </a:cubicBezTo>
                  <a:cubicBezTo>
                    <a:pt x="24" y="40"/>
                    <a:pt x="25" y="41"/>
                    <a:pt x="26" y="42"/>
                  </a:cubicBezTo>
                  <a:cubicBezTo>
                    <a:pt x="26" y="42"/>
                    <a:pt x="26" y="42"/>
                    <a:pt x="26" y="42"/>
                  </a:cubicBezTo>
                  <a:cubicBezTo>
                    <a:pt x="26" y="42"/>
                    <a:pt x="26" y="42"/>
                    <a:pt x="26" y="42"/>
                  </a:cubicBezTo>
                  <a:cubicBezTo>
                    <a:pt x="27" y="43"/>
                    <a:pt x="27" y="43"/>
                    <a:pt x="28" y="43"/>
                  </a:cubicBezTo>
                  <a:cubicBezTo>
                    <a:pt x="28" y="43"/>
                    <a:pt x="28" y="43"/>
                    <a:pt x="28" y="43"/>
                  </a:cubicBezTo>
                  <a:cubicBezTo>
                    <a:pt x="29" y="43"/>
                    <a:pt x="29" y="43"/>
                    <a:pt x="29" y="43"/>
                  </a:cubicBezTo>
                  <a:cubicBezTo>
                    <a:pt x="29" y="43"/>
                    <a:pt x="29" y="43"/>
                    <a:pt x="29" y="43"/>
                  </a:cubicBezTo>
                  <a:cubicBezTo>
                    <a:pt x="29" y="42"/>
                    <a:pt x="30" y="42"/>
                    <a:pt x="30" y="42"/>
                  </a:cubicBezTo>
                  <a:cubicBezTo>
                    <a:pt x="31" y="42"/>
                    <a:pt x="32" y="41"/>
                    <a:pt x="32" y="41"/>
                  </a:cubicBezTo>
                  <a:cubicBezTo>
                    <a:pt x="33" y="41"/>
                    <a:pt x="33" y="40"/>
                    <a:pt x="33" y="40"/>
                  </a:cubicBezTo>
                  <a:cubicBezTo>
                    <a:pt x="33" y="40"/>
                    <a:pt x="33" y="40"/>
                    <a:pt x="33" y="40"/>
                  </a:cubicBezTo>
                  <a:cubicBezTo>
                    <a:pt x="33" y="39"/>
                    <a:pt x="33" y="39"/>
                    <a:pt x="33" y="38"/>
                  </a:cubicBezTo>
                  <a:cubicBezTo>
                    <a:pt x="32" y="37"/>
                    <a:pt x="31" y="36"/>
                    <a:pt x="31" y="35"/>
                  </a:cubicBezTo>
                  <a:cubicBezTo>
                    <a:pt x="30" y="34"/>
                    <a:pt x="30" y="34"/>
                    <a:pt x="30" y="34"/>
                  </a:cubicBezTo>
                  <a:cubicBezTo>
                    <a:pt x="30" y="34"/>
                    <a:pt x="31" y="33"/>
                    <a:pt x="31" y="33"/>
                  </a:cubicBezTo>
                  <a:cubicBezTo>
                    <a:pt x="32" y="31"/>
                    <a:pt x="33" y="29"/>
                    <a:pt x="33" y="27"/>
                  </a:cubicBezTo>
                  <a:cubicBezTo>
                    <a:pt x="33" y="27"/>
                    <a:pt x="33" y="27"/>
                    <a:pt x="33" y="27"/>
                  </a:cubicBezTo>
                  <a:cubicBezTo>
                    <a:pt x="33" y="23"/>
                    <a:pt x="31" y="20"/>
                    <a:pt x="28" y="18"/>
                  </a:cubicBezTo>
                  <a:cubicBezTo>
                    <a:pt x="26" y="17"/>
                    <a:pt x="23" y="17"/>
                    <a:pt x="21" y="17"/>
                  </a:cubicBezTo>
                  <a:cubicBezTo>
                    <a:pt x="18" y="17"/>
                    <a:pt x="15" y="17"/>
                    <a:pt x="13" y="17"/>
                  </a:cubicBezTo>
                  <a:cubicBezTo>
                    <a:pt x="13" y="17"/>
                    <a:pt x="13" y="17"/>
                    <a:pt x="13" y="17"/>
                  </a:cubicBezTo>
                  <a:cubicBezTo>
                    <a:pt x="13" y="17"/>
                    <a:pt x="13" y="17"/>
                    <a:pt x="12" y="17"/>
                  </a:cubicBezTo>
                  <a:cubicBezTo>
                    <a:pt x="12" y="17"/>
                    <a:pt x="11" y="17"/>
                    <a:pt x="11" y="17"/>
                  </a:cubicBezTo>
                  <a:cubicBezTo>
                    <a:pt x="10" y="17"/>
                    <a:pt x="10" y="16"/>
                    <a:pt x="10" y="16"/>
                  </a:cubicBezTo>
                  <a:cubicBezTo>
                    <a:pt x="10" y="16"/>
                    <a:pt x="10" y="16"/>
                    <a:pt x="10" y="16"/>
                  </a:cubicBezTo>
                  <a:cubicBezTo>
                    <a:pt x="10" y="16"/>
                    <a:pt x="10" y="16"/>
                    <a:pt x="10" y="15"/>
                  </a:cubicBezTo>
                  <a:cubicBezTo>
                    <a:pt x="11" y="15"/>
                    <a:pt x="11" y="14"/>
                    <a:pt x="12" y="14"/>
                  </a:cubicBezTo>
                  <a:cubicBezTo>
                    <a:pt x="13" y="13"/>
                    <a:pt x="14" y="12"/>
                    <a:pt x="15" y="12"/>
                  </a:cubicBezTo>
                  <a:cubicBezTo>
                    <a:pt x="15" y="12"/>
                    <a:pt x="15" y="12"/>
                    <a:pt x="15" y="12"/>
                  </a:cubicBezTo>
                  <a:cubicBezTo>
                    <a:pt x="16" y="12"/>
                    <a:pt x="16" y="13"/>
                    <a:pt x="16" y="13"/>
                  </a:cubicBezTo>
                  <a:cubicBezTo>
                    <a:pt x="16" y="13"/>
                    <a:pt x="16" y="13"/>
                    <a:pt x="16" y="13"/>
                  </a:cubicBezTo>
                  <a:cubicBezTo>
                    <a:pt x="17" y="13"/>
                    <a:pt x="17" y="13"/>
                    <a:pt x="17" y="13"/>
                  </a:cubicBezTo>
                  <a:cubicBezTo>
                    <a:pt x="17" y="13"/>
                    <a:pt x="18" y="14"/>
                    <a:pt x="18" y="14"/>
                  </a:cubicBezTo>
                  <a:cubicBezTo>
                    <a:pt x="18" y="14"/>
                    <a:pt x="18" y="14"/>
                    <a:pt x="18" y="13"/>
                  </a:cubicBezTo>
                  <a:cubicBezTo>
                    <a:pt x="19" y="13"/>
                    <a:pt x="19" y="13"/>
                    <a:pt x="19" y="13"/>
                  </a:cubicBezTo>
                  <a:cubicBezTo>
                    <a:pt x="20" y="13"/>
                    <a:pt x="20" y="13"/>
                    <a:pt x="20" y="13"/>
                  </a:cubicBezTo>
                  <a:cubicBezTo>
                    <a:pt x="21" y="12"/>
                    <a:pt x="23" y="11"/>
                    <a:pt x="24" y="9"/>
                  </a:cubicBezTo>
                  <a:cubicBezTo>
                    <a:pt x="24" y="9"/>
                    <a:pt x="24" y="8"/>
                    <a:pt x="24" y="7"/>
                  </a:cubicBezTo>
                  <a:cubicBezTo>
                    <a:pt x="22" y="5"/>
                    <a:pt x="18" y="3"/>
                    <a:pt x="15" y="3"/>
                  </a:cubicBezTo>
                  <a:cubicBezTo>
                    <a:pt x="14" y="3"/>
                    <a:pt x="13" y="4"/>
                    <a:pt x="11" y="4"/>
                  </a:cubicBezTo>
                  <a:cubicBezTo>
                    <a:pt x="11" y="4"/>
                    <a:pt x="11" y="3"/>
                    <a:pt x="11" y="3"/>
                  </a:cubicBezTo>
                  <a:cubicBezTo>
                    <a:pt x="10" y="2"/>
                    <a:pt x="10" y="2"/>
                    <a:pt x="10" y="1"/>
                  </a:cubicBezTo>
                  <a:cubicBezTo>
                    <a:pt x="9" y="1"/>
                    <a:pt x="8" y="0"/>
                    <a:pt x="8" y="0"/>
                  </a:cubicBezTo>
                  <a:cubicBezTo>
                    <a:pt x="8" y="0"/>
                    <a:pt x="8" y="0"/>
                    <a:pt x="8" y="0"/>
                  </a:cubicBezTo>
                  <a:cubicBezTo>
                    <a:pt x="7" y="0"/>
                    <a:pt x="7" y="0"/>
                    <a:pt x="7" y="0"/>
                  </a:cubicBezTo>
                  <a:cubicBezTo>
                    <a:pt x="8" y="0"/>
                    <a:pt x="8" y="0"/>
                    <a:pt x="8" y="0"/>
                  </a:cubicBezTo>
                  <a:cubicBezTo>
                    <a:pt x="7" y="0"/>
                    <a:pt x="7" y="0"/>
                    <a:pt x="7"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44" name="Freeform 776"/>
            <p:cNvSpPr>
              <a:spLocks noEditPoints="1"/>
            </p:cNvSpPr>
            <p:nvPr/>
          </p:nvSpPr>
          <p:spPr bwMode="auto">
            <a:xfrm>
              <a:off x="2926" y="3175"/>
              <a:ext cx="187" cy="192"/>
            </a:xfrm>
            <a:custGeom>
              <a:avLst/>
              <a:gdLst>
                <a:gd name="T0" fmla="*/ 19 w 79"/>
                <a:gd name="T1" fmla="*/ 70 h 81"/>
                <a:gd name="T2" fmla="*/ 15 w 79"/>
                <a:gd name="T3" fmla="*/ 67 h 81"/>
                <a:gd name="T4" fmla="*/ 17 w 79"/>
                <a:gd name="T5" fmla="*/ 69 h 81"/>
                <a:gd name="T6" fmla="*/ 16 w 79"/>
                <a:gd name="T7" fmla="*/ 69 h 81"/>
                <a:gd name="T8" fmla="*/ 14 w 79"/>
                <a:gd name="T9" fmla="*/ 64 h 81"/>
                <a:gd name="T10" fmla="*/ 11 w 79"/>
                <a:gd name="T11" fmla="*/ 63 h 81"/>
                <a:gd name="T12" fmla="*/ 13 w 79"/>
                <a:gd name="T13" fmla="*/ 62 h 81"/>
                <a:gd name="T14" fmla="*/ 8 w 79"/>
                <a:gd name="T15" fmla="*/ 59 h 81"/>
                <a:gd name="T16" fmla="*/ 9 w 79"/>
                <a:gd name="T17" fmla="*/ 60 h 81"/>
                <a:gd name="T18" fmla="*/ 11 w 79"/>
                <a:gd name="T19" fmla="*/ 55 h 81"/>
                <a:gd name="T20" fmla="*/ 6 w 79"/>
                <a:gd name="T21" fmla="*/ 53 h 81"/>
                <a:gd name="T22" fmla="*/ 10 w 79"/>
                <a:gd name="T23" fmla="*/ 53 h 81"/>
                <a:gd name="T24" fmla="*/ 4 w 79"/>
                <a:gd name="T25" fmla="*/ 45 h 81"/>
                <a:gd name="T26" fmla="*/ 9 w 79"/>
                <a:gd name="T27" fmla="*/ 50 h 81"/>
                <a:gd name="T28" fmla="*/ 4 w 79"/>
                <a:gd name="T29" fmla="*/ 42 h 81"/>
                <a:gd name="T30" fmla="*/ 9 w 79"/>
                <a:gd name="T31" fmla="*/ 42 h 81"/>
                <a:gd name="T32" fmla="*/ 5 w 79"/>
                <a:gd name="T33" fmla="*/ 32 h 81"/>
                <a:gd name="T34" fmla="*/ 4 w 79"/>
                <a:gd name="T35" fmla="*/ 36 h 81"/>
                <a:gd name="T36" fmla="*/ 11 w 79"/>
                <a:gd name="T37" fmla="*/ 26 h 81"/>
                <a:gd name="T38" fmla="*/ 12 w 79"/>
                <a:gd name="T39" fmla="*/ 30 h 81"/>
                <a:gd name="T40" fmla="*/ 10 w 79"/>
                <a:gd name="T41" fmla="*/ 21 h 81"/>
                <a:gd name="T42" fmla="*/ 10 w 79"/>
                <a:gd name="T43" fmla="*/ 25 h 81"/>
                <a:gd name="T44" fmla="*/ 11 w 79"/>
                <a:gd name="T45" fmla="*/ 20 h 81"/>
                <a:gd name="T46" fmla="*/ 23 w 79"/>
                <a:gd name="T47" fmla="*/ 14 h 81"/>
                <a:gd name="T48" fmla="*/ 20 w 79"/>
                <a:gd name="T49" fmla="*/ 12 h 81"/>
                <a:gd name="T50" fmla="*/ 26 w 79"/>
                <a:gd name="T51" fmla="*/ 11 h 81"/>
                <a:gd name="T52" fmla="*/ 22 w 79"/>
                <a:gd name="T53" fmla="*/ 9 h 81"/>
                <a:gd name="T54" fmla="*/ 28 w 79"/>
                <a:gd name="T55" fmla="*/ 10 h 81"/>
                <a:gd name="T56" fmla="*/ 28 w 79"/>
                <a:gd name="T57" fmla="*/ 74 h 81"/>
                <a:gd name="T58" fmla="*/ 29 w 79"/>
                <a:gd name="T59" fmla="*/ 13 h 81"/>
                <a:gd name="T60" fmla="*/ 61 w 79"/>
                <a:gd name="T61" fmla="*/ 10 h 81"/>
                <a:gd name="T62" fmla="*/ 42 w 79"/>
                <a:gd name="T63" fmla="*/ 78 h 81"/>
                <a:gd name="T64" fmla="*/ 29 w 79"/>
                <a:gd name="T65" fmla="*/ 5 h 81"/>
                <a:gd name="T66" fmla="*/ 31 w 79"/>
                <a:gd name="T67" fmla="*/ 8 h 81"/>
                <a:gd name="T68" fmla="*/ 32 w 79"/>
                <a:gd name="T69" fmla="*/ 4 h 81"/>
                <a:gd name="T70" fmla="*/ 38 w 79"/>
                <a:gd name="T71" fmla="*/ 5 h 81"/>
                <a:gd name="T72" fmla="*/ 37 w 79"/>
                <a:gd name="T73" fmla="*/ 0 h 81"/>
                <a:gd name="T74" fmla="*/ 35 w 79"/>
                <a:gd name="T75" fmla="*/ 0 h 81"/>
                <a:gd name="T76" fmla="*/ 8 w 79"/>
                <a:gd name="T77" fmla="*/ 64 h 81"/>
                <a:gd name="T78" fmla="*/ 15 w 79"/>
                <a:gd name="T79" fmla="*/ 72 h 81"/>
                <a:gd name="T80" fmla="*/ 16 w 79"/>
                <a:gd name="T81" fmla="*/ 73 h 81"/>
                <a:gd name="T82" fmla="*/ 33 w 79"/>
                <a:gd name="T83" fmla="*/ 80 h 81"/>
                <a:gd name="T84" fmla="*/ 74 w 79"/>
                <a:gd name="T85" fmla="*/ 60 h 81"/>
                <a:gd name="T86" fmla="*/ 52 w 79"/>
                <a:gd name="T87" fmla="*/ 4 h 81"/>
                <a:gd name="T88" fmla="*/ 37 w 79"/>
                <a:gd name="T89" fmla="*/ 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9" h="81">
                  <a:moveTo>
                    <a:pt x="20" y="71"/>
                  </a:moveTo>
                  <a:cubicBezTo>
                    <a:pt x="19" y="71"/>
                    <a:pt x="19" y="71"/>
                    <a:pt x="18" y="70"/>
                  </a:cubicBezTo>
                  <a:cubicBezTo>
                    <a:pt x="19" y="70"/>
                    <a:pt x="19" y="70"/>
                    <a:pt x="19" y="70"/>
                  </a:cubicBezTo>
                  <a:cubicBezTo>
                    <a:pt x="20" y="71"/>
                    <a:pt x="20" y="71"/>
                    <a:pt x="20" y="71"/>
                  </a:cubicBezTo>
                  <a:moveTo>
                    <a:pt x="16" y="69"/>
                  </a:moveTo>
                  <a:cubicBezTo>
                    <a:pt x="16" y="68"/>
                    <a:pt x="15" y="68"/>
                    <a:pt x="15" y="67"/>
                  </a:cubicBezTo>
                  <a:cubicBezTo>
                    <a:pt x="15" y="67"/>
                    <a:pt x="16" y="67"/>
                    <a:pt x="16" y="67"/>
                  </a:cubicBezTo>
                  <a:cubicBezTo>
                    <a:pt x="17" y="68"/>
                    <a:pt x="17" y="68"/>
                    <a:pt x="18" y="69"/>
                  </a:cubicBezTo>
                  <a:cubicBezTo>
                    <a:pt x="17" y="69"/>
                    <a:pt x="17" y="69"/>
                    <a:pt x="17" y="69"/>
                  </a:cubicBezTo>
                  <a:cubicBezTo>
                    <a:pt x="17" y="69"/>
                    <a:pt x="17" y="69"/>
                    <a:pt x="17" y="69"/>
                  </a:cubicBezTo>
                  <a:cubicBezTo>
                    <a:pt x="17" y="69"/>
                    <a:pt x="17" y="69"/>
                    <a:pt x="17" y="69"/>
                  </a:cubicBezTo>
                  <a:cubicBezTo>
                    <a:pt x="16" y="69"/>
                    <a:pt x="16" y="69"/>
                    <a:pt x="16" y="69"/>
                  </a:cubicBezTo>
                  <a:moveTo>
                    <a:pt x="13" y="66"/>
                  </a:moveTo>
                  <a:cubicBezTo>
                    <a:pt x="13" y="65"/>
                    <a:pt x="12" y="65"/>
                    <a:pt x="12" y="64"/>
                  </a:cubicBezTo>
                  <a:cubicBezTo>
                    <a:pt x="13" y="64"/>
                    <a:pt x="14" y="64"/>
                    <a:pt x="14" y="64"/>
                  </a:cubicBezTo>
                  <a:cubicBezTo>
                    <a:pt x="15" y="65"/>
                    <a:pt x="15" y="65"/>
                    <a:pt x="15" y="66"/>
                  </a:cubicBezTo>
                  <a:cubicBezTo>
                    <a:pt x="15" y="66"/>
                    <a:pt x="14" y="66"/>
                    <a:pt x="13" y="66"/>
                  </a:cubicBezTo>
                  <a:moveTo>
                    <a:pt x="11" y="63"/>
                  </a:moveTo>
                  <a:cubicBezTo>
                    <a:pt x="10" y="62"/>
                    <a:pt x="10" y="62"/>
                    <a:pt x="10" y="61"/>
                  </a:cubicBezTo>
                  <a:cubicBezTo>
                    <a:pt x="11" y="61"/>
                    <a:pt x="12" y="61"/>
                    <a:pt x="13" y="61"/>
                  </a:cubicBezTo>
                  <a:cubicBezTo>
                    <a:pt x="13" y="61"/>
                    <a:pt x="13" y="62"/>
                    <a:pt x="13" y="62"/>
                  </a:cubicBezTo>
                  <a:cubicBezTo>
                    <a:pt x="13" y="62"/>
                    <a:pt x="12" y="63"/>
                    <a:pt x="11" y="63"/>
                  </a:cubicBezTo>
                  <a:moveTo>
                    <a:pt x="9" y="60"/>
                  </a:moveTo>
                  <a:cubicBezTo>
                    <a:pt x="8" y="59"/>
                    <a:pt x="8" y="59"/>
                    <a:pt x="8" y="59"/>
                  </a:cubicBezTo>
                  <a:cubicBezTo>
                    <a:pt x="9" y="59"/>
                    <a:pt x="10" y="58"/>
                    <a:pt x="12" y="58"/>
                  </a:cubicBezTo>
                  <a:cubicBezTo>
                    <a:pt x="12" y="59"/>
                    <a:pt x="12" y="59"/>
                    <a:pt x="12" y="59"/>
                  </a:cubicBezTo>
                  <a:cubicBezTo>
                    <a:pt x="11" y="60"/>
                    <a:pt x="10" y="60"/>
                    <a:pt x="9" y="60"/>
                  </a:cubicBezTo>
                  <a:moveTo>
                    <a:pt x="7" y="57"/>
                  </a:moveTo>
                  <a:cubicBezTo>
                    <a:pt x="7" y="57"/>
                    <a:pt x="7" y="56"/>
                    <a:pt x="6" y="55"/>
                  </a:cubicBezTo>
                  <a:cubicBezTo>
                    <a:pt x="8" y="55"/>
                    <a:pt x="9" y="55"/>
                    <a:pt x="11" y="55"/>
                  </a:cubicBezTo>
                  <a:cubicBezTo>
                    <a:pt x="11" y="55"/>
                    <a:pt x="11" y="56"/>
                    <a:pt x="11" y="56"/>
                  </a:cubicBezTo>
                  <a:cubicBezTo>
                    <a:pt x="10" y="57"/>
                    <a:pt x="9" y="57"/>
                    <a:pt x="7" y="57"/>
                  </a:cubicBezTo>
                  <a:moveTo>
                    <a:pt x="6" y="53"/>
                  </a:moveTo>
                  <a:cubicBezTo>
                    <a:pt x="6" y="53"/>
                    <a:pt x="5" y="53"/>
                    <a:pt x="5" y="52"/>
                  </a:cubicBezTo>
                  <a:cubicBezTo>
                    <a:pt x="7" y="52"/>
                    <a:pt x="8" y="52"/>
                    <a:pt x="10" y="52"/>
                  </a:cubicBezTo>
                  <a:cubicBezTo>
                    <a:pt x="10" y="52"/>
                    <a:pt x="10" y="53"/>
                    <a:pt x="10" y="53"/>
                  </a:cubicBezTo>
                  <a:cubicBezTo>
                    <a:pt x="9" y="53"/>
                    <a:pt x="7" y="53"/>
                    <a:pt x="6" y="53"/>
                  </a:cubicBezTo>
                  <a:moveTo>
                    <a:pt x="5" y="51"/>
                  </a:moveTo>
                  <a:cubicBezTo>
                    <a:pt x="4" y="49"/>
                    <a:pt x="4" y="47"/>
                    <a:pt x="4" y="45"/>
                  </a:cubicBezTo>
                  <a:cubicBezTo>
                    <a:pt x="6" y="44"/>
                    <a:pt x="7" y="44"/>
                    <a:pt x="9" y="44"/>
                  </a:cubicBezTo>
                  <a:cubicBezTo>
                    <a:pt x="9" y="44"/>
                    <a:pt x="9" y="44"/>
                    <a:pt x="9" y="44"/>
                  </a:cubicBezTo>
                  <a:cubicBezTo>
                    <a:pt x="9" y="46"/>
                    <a:pt x="9" y="48"/>
                    <a:pt x="9" y="50"/>
                  </a:cubicBezTo>
                  <a:cubicBezTo>
                    <a:pt x="8" y="50"/>
                    <a:pt x="6" y="50"/>
                    <a:pt x="5" y="51"/>
                  </a:cubicBezTo>
                  <a:moveTo>
                    <a:pt x="4" y="43"/>
                  </a:moveTo>
                  <a:cubicBezTo>
                    <a:pt x="4" y="42"/>
                    <a:pt x="4" y="42"/>
                    <a:pt x="4" y="42"/>
                  </a:cubicBezTo>
                  <a:cubicBezTo>
                    <a:pt x="4" y="40"/>
                    <a:pt x="4" y="39"/>
                    <a:pt x="4" y="38"/>
                  </a:cubicBezTo>
                  <a:cubicBezTo>
                    <a:pt x="6" y="37"/>
                    <a:pt x="8" y="37"/>
                    <a:pt x="10" y="36"/>
                  </a:cubicBezTo>
                  <a:cubicBezTo>
                    <a:pt x="9" y="38"/>
                    <a:pt x="9" y="40"/>
                    <a:pt x="9" y="42"/>
                  </a:cubicBezTo>
                  <a:cubicBezTo>
                    <a:pt x="7" y="42"/>
                    <a:pt x="6" y="43"/>
                    <a:pt x="4" y="43"/>
                  </a:cubicBezTo>
                  <a:moveTo>
                    <a:pt x="4" y="36"/>
                  </a:moveTo>
                  <a:cubicBezTo>
                    <a:pt x="4" y="35"/>
                    <a:pt x="5" y="33"/>
                    <a:pt x="5" y="32"/>
                  </a:cubicBezTo>
                  <a:cubicBezTo>
                    <a:pt x="7" y="32"/>
                    <a:pt x="9" y="32"/>
                    <a:pt x="11" y="32"/>
                  </a:cubicBezTo>
                  <a:cubicBezTo>
                    <a:pt x="11" y="33"/>
                    <a:pt x="10" y="34"/>
                    <a:pt x="10" y="35"/>
                  </a:cubicBezTo>
                  <a:cubicBezTo>
                    <a:pt x="8" y="35"/>
                    <a:pt x="6" y="35"/>
                    <a:pt x="4" y="36"/>
                  </a:cubicBezTo>
                  <a:moveTo>
                    <a:pt x="5" y="31"/>
                  </a:moveTo>
                  <a:cubicBezTo>
                    <a:pt x="6" y="29"/>
                    <a:pt x="6" y="28"/>
                    <a:pt x="7" y="27"/>
                  </a:cubicBezTo>
                  <a:cubicBezTo>
                    <a:pt x="8" y="27"/>
                    <a:pt x="9" y="26"/>
                    <a:pt x="11" y="26"/>
                  </a:cubicBezTo>
                  <a:cubicBezTo>
                    <a:pt x="11" y="26"/>
                    <a:pt x="12" y="26"/>
                    <a:pt x="13" y="26"/>
                  </a:cubicBezTo>
                  <a:cubicBezTo>
                    <a:pt x="13" y="27"/>
                    <a:pt x="13" y="28"/>
                    <a:pt x="12" y="28"/>
                  </a:cubicBezTo>
                  <a:cubicBezTo>
                    <a:pt x="12" y="29"/>
                    <a:pt x="12" y="29"/>
                    <a:pt x="12" y="30"/>
                  </a:cubicBezTo>
                  <a:cubicBezTo>
                    <a:pt x="9" y="30"/>
                    <a:pt x="7" y="30"/>
                    <a:pt x="5" y="31"/>
                  </a:cubicBezTo>
                  <a:moveTo>
                    <a:pt x="8" y="25"/>
                  </a:moveTo>
                  <a:cubicBezTo>
                    <a:pt x="9" y="24"/>
                    <a:pt x="9" y="22"/>
                    <a:pt x="10" y="21"/>
                  </a:cubicBezTo>
                  <a:cubicBezTo>
                    <a:pt x="12" y="21"/>
                    <a:pt x="14" y="21"/>
                    <a:pt x="16" y="22"/>
                  </a:cubicBezTo>
                  <a:cubicBezTo>
                    <a:pt x="16" y="23"/>
                    <a:pt x="15" y="24"/>
                    <a:pt x="14" y="25"/>
                  </a:cubicBezTo>
                  <a:cubicBezTo>
                    <a:pt x="13" y="25"/>
                    <a:pt x="11" y="25"/>
                    <a:pt x="10" y="25"/>
                  </a:cubicBezTo>
                  <a:cubicBezTo>
                    <a:pt x="9" y="25"/>
                    <a:pt x="9" y="25"/>
                    <a:pt x="8" y="25"/>
                  </a:cubicBezTo>
                  <a:moveTo>
                    <a:pt x="17" y="20"/>
                  </a:moveTo>
                  <a:cubicBezTo>
                    <a:pt x="15" y="20"/>
                    <a:pt x="13" y="20"/>
                    <a:pt x="11" y="20"/>
                  </a:cubicBezTo>
                  <a:cubicBezTo>
                    <a:pt x="13" y="18"/>
                    <a:pt x="14" y="15"/>
                    <a:pt x="16" y="14"/>
                  </a:cubicBezTo>
                  <a:cubicBezTo>
                    <a:pt x="17" y="14"/>
                    <a:pt x="19" y="14"/>
                    <a:pt x="20" y="14"/>
                  </a:cubicBezTo>
                  <a:cubicBezTo>
                    <a:pt x="21" y="14"/>
                    <a:pt x="22" y="14"/>
                    <a:pt x="23" y="14"/>
                  </a:cubicBezTo>
                  <a:cubicBezTo>
                    <a:pt x="21" y="16"/>
                    <a:pt x="19" y="18"/>
                    <a:pt x="17" y="20"/>
                  </a:cubicBezTo>
                  <a:moveTo>
                    <a:pt x="24" y="13"/>
                  </a:moveTo>
                  <a:cubicBezTo>
                    <a:pt x="23" y="12"/>
                    <a:pt x="22" y="12"/>
                    <a:pt x="20" y="12"/>
                  </a:cubicBezTo>
                  <a:cubicBezTo>
                    <a:pt x="19" y="12"/>
                    <a:pt x="19" y="12"/>
                    <a:pt x="18" y="12"/>
                  </a:cubicBezTo>
                  <a:cubicBezTo>
                    <a:pt x="19" y="12"/>
                    <a:pt x="19" y="11"/>
                    <a:pt x="20" y="10"/>
                  </a:cubicBezTo>
                  <a:cubicBezTo>
                    <a:pt x="22" y="11"/>
                    <a:pt x="24" y="11"/>
                    <a:pt x="26" y="11"/>
                  </a:cubicBezTo>
                  <a:cubicBezTo>
                    <a:pt x="25" y="12"/>
                    <a:pt x="25" y="12"/>
                    <a:pt x="24" y="13"/>
                  </a:cubicBezTo>
                  <a:moveTo>
                    <a:pt x="28" y="10"/>
                  </a:moveTo>
                  <a:cubicBezTo>
                    <a:pt x="26" y="9"/>
                    <a:pt x="24" y="9"/>
                    <a:pt x="22" y="9"/>
                  </a:cubicBezTo>
                  <a:cubicBezTo>
                    <a:pt x="23" y="9"/>
                    <a:pt x="23" y="8"/>
                    <a:pt x="24" y="8"/>
                  </a:cubicBezTo>
                  <a:cubicBezTo>
                    <a:pt x="25" y="8"/>
                    <a:pt x="27" y="9"/>
                    <a:pt x="29" y="9"/>
                  </a:cubicBezTo>
                  <a:cubicBezTo>
                    <a:pt x="28" y="10"/>
                    <a:pt x="28" y="10"/>
                    <a:pt x="28" y="10"/>
                  </a:cubicBezTo>
                  <a:moveTo>
                    <a:pt x="42" y="78"/>
                  </a:moveTo>
                  <a:cubicBezTo>
                    <a:pt x="42" y="78"/>
                    <a:pt x="42" y="78"/>
                    <a:pt x="42" y="78"/>
                  </a:cubicBezTo>
                  <a:cubicBezTo>
                    <a:pt x="37" y="78"/>
                    <a:pt x="32" y="76"/>
                    <a:pt x="28" y="74"/>
                  </a:cubicBezTo>
                  <a:cubicBezTo>
                    <a:pt x="18" y="67"/>
                    <a:pt x="12" y="56"/>
                    <a:pt x="12" y="44"/>
                  </a:cubicBezTo>
                  <a:cubicBezTo>
                    <a:pt x="12" y="39"/>
                    <a:pt x="13" y="34"/>
                    <a:pt x="15" y="30"/>
                  </a:cubicBezTo>
                  <a:cubicBezTo>
                    <a:pt x="18" y="23"/>
                    <a:pt x="23" y="18"/>
                    <a:pt x="29" y="13"/>
                  </a:cubicBezTo>
                  <a:cubicBezTo>
                    <a:pt x="34" y="9"/>
                    <a:pt x="41" y="6"/>
                    <a:pt x="47" y="6"/>
                  </a:cubicBezTo>
                  <a:cubicBezTo>
                    <a:pt x="47" y="6"/>
                    <a:pt x="47" y="6"/>
                    <a:pt x="47" y="6"/>
                  </a:cubicBezTo>
                  <a:cubicBezTo>
                    <a:pt x="52" y="6"/>
                    <a:pt x="56" y="7"/>
                    <a:pt x="61" y="10"/>
                  </a:cubicBezTo>
                  <a:cubicBezTo>
                    <a:pt x="71" y="17"/>
                    <a:pt x="76" y="28"/>
                    <a:pt x="76" y="39"/>
                  </a:cubicBezTo>
                  <a:cubicBezTo>
                    <a:pt x="76" y="46"/>
                    <a:pt x="74" y="53"/>
                    <a:pt x="71" y="59"/>
                  </a:cubicBezTo>
                  <a:cubicBezTo>
                    <a:pt x="66" y="70"/>
                    <a:pt x="54" y="78"/>
                    <a:pt x="42" y="78"/>
                  </a:cubicBezTo>
                  <a:moveTo>
                    <a:pt x="31" y="8"/>
                  </a:moveTo>
                  <a:cubicBezTo>
                    <a:pt x="29" y="7"/>
                    <a:pt x="28" y="7"/>
                    <a:pt x="26" y="7"/>
                  </a:cubicBezTo>
                  <a:cubicBezTo>
                    <a:pt x="27" y="6"/>
                    <a:pt x="28" y="6"/>
                    <a:pt x="29" y="5"/>
                  </a:cubicBezTo>
                  <a:cubicBezTo>
                    <a:pt x="30" y="6"/>
                    <a:pt x="32" y="6"/>
                    <a:pt x="33" y="6"/>
                  </a:cubicBezTo>
                  <a:cubicBezTo>
                    <a:pt x="34" y="6"/>
                    <a:pt x="34" y="6"/>
                    <a:pt x="34" y="6"/>
                  </a:cubicBezTo>
                  <a:cubicBezTo>
                    <a:pt x="33" y="7"/>
                    <a:pt x="32" y="7"/>
                    <a:pt x="31" y="8"/>
                  </a:cubicBezTo>
                  <a:moveTo>
                    <a:pt x="36" y="5"/>
                  </a:moveTo>
                  <a:cubicBezTo>
                    <a:pt x="35" y="5"/>
                    <a:pt x="34" y="5"/>
                    <a:pt x="34" y="5"/>
                  </a:cubicBezTo>
                  <a:cubicBezTo>
                    <a:pt x="33" y="4"/>
                    <a:pt x="33" y="4"/>
                    <a:pt x="32" y="4"/>
                  </a:cubicBezTo>
                  <a:cubicBezTo>
                    <a:pt x="33" y="4"/>
                    <a:pt x="34" y="4"/>
                    <a:pt x="34" y="4"/>
                  </a:cubicBezTo>
                  <a:cubicBezTo>
                    <a:pt x="35" y="4"/>
                    <a:pt x="37" y="4"/>
                    <a:pt x="38" y="5"/>
                  </a:cubicBezTo>
                  <a:cubicBezTo>
                    <a:pt x="38" y="5"/>
                    <a:pt x="38" y="5"/>
                    <a:pt x="38" y="5"/>
                  </a:cubicBezTo>
                  <a:cubicBezTo>
                    <a:pt x="37" y="5"/>
                    <a:pt x="37" y="5"/>
                    <a:pt x="36" y="5"/>
                  </a:cubicBezTo>
                  <a:moveTo>
                    <a:pt x="37" y="0"/>
                  </a:moveTo>
                  <a:cubicBezTo>
                    <a:pt x="37" y="0"/>
                    <a:pt x="37" y="0"/>
                    <a:pt x="37" y="0"/>
                  </a:cubicBezTo>
                  <a:cubicBezTo>
                    <a:pt x="36" y="0"/>
                    <a:pt x="36" y="0"/>
                    <a:pt x="36" y="0"/>
                  </a:cubicBezTo>
                  <a:cubicBezTo>
                    <a:pt x="36" y="0"/>
                    <a:pt x="36" y="0"/>
                    <a:pt x="36" y="0"/>
                  </a:cubicBezTo>
                  <a:cubicBezTo>
                    <a:pt x="35" y="0"/>
                    <a:pt x="35" y="0"/>
                    <a:pt x="35" y="0"/>
                  </a:cubicBezTo>
                  <a:cubicBezTo>
                    <a:pt x="22" y="2"/>
                    <a:pt x="10" y="12"/>
                    <a:pt x="4" y="25"/>
                  </a:cubicBezTo>
                  <a:cubicBezTo>
                    <a:pt x="2" y="30"/>
                    <a:pt x="0" y="36"/>
                    <a:pt x="0" y="42"/>
                  </a:cubicBezTo>
                  <a:cubicBezTo>
                    <a:pt x="0" y="49"/>
                    <a:pt x="3" y="57"/>
                    <a:pt x="8" y="64"/>
                  </a:cubicBezTo>
                  <a:cubicBezTo>
                    <a:pt x="8" y="64"/>
                    <a:pt x="8" y="64"/>
                    <a:pt x="8" y="64"/>
                  </a:cubicBezTo>
                  <a:cubicBezTo>
                    <a:pt x="8" y="65"/>
                    <a:pt x="8" y="65"/>
                    <a:pt x="8" y="65"/>
                  </a:cubicBezTo>
                  <a:cubicBezTo>
                    <a:pt x="10" y="67"/>
                    <a:pt x="13" y="70"/>
                    <a:pt x="15" y="72"/>
                  </a:cubicBezTo>
                  <a:cubicBezTo>
                    <a:pt x="16" y="73"/>
                    <a:pt x="16" y="73"/>
                    <a:pt x="16" y="73"/>
                  </a:cubicBezTo>
                  <a:cubicBezTo>
                    <a:pt x="16" y="73"/>
                    <a:pt x="16" y="73"/>
                    <a:pt x="16" y="73"/>
                  </a:cubicBezTo>
                  <a:cubicBezTo>
                    <a:pt x="16" y="73"/>
                    <a:pt x="16" y="73"/>
                    <a:pt x="16" y="73"/>
                  </a:cubicBezTo>
                  <a:cubicBezTo>
                    <a:pt x="17" y="74"/>
                    <a:pt x="17" y="74"/>
                    <a:pt x="17" y="74"/>
                  </a:cubicBezTo>
                  <a:cubicBezTo>
                    <a:pt x="22" y="76"/>
                    <a:pt x="27" y="78"/>
                    <a:pt x="32" y="80"/>
                  </a:cubicBezTo>
                  <a:cubicBezTo>
                    <a:pt x="32" y="80"/>
                    <a:pt x="33" y="80"/>
                    <a:pt x="33" y="80"/>
                  </a:cubicBezTo>
                  <a:cubicBezTo>
                    <a:pt x="33" y="80"/>
                    <a:pt x="33" y="80"/>
                    <a:pt x="33" y="80"/>
                  </a:cubicBezTo>
                  <a:cubicBezTo>
                    <a:pt x="36" y="80"/>
                    <a:pt x="39" y="81"/>
                    <a:pt x="42" y="81"/>
                  </a:cubicBezTo>
                  <a:cubicBezTo>
                    <a:pt x="55" y="81"/>
                    <a:pt x="69" y="73"/>
                    <a:pt x="74" y="60"/>
                  </a:cubicBezTo>
                  <a:cubicBezTo>
                    <a:pt x="78" y="54"/>
                    <a:pt x="79" y="47"/>
                    <a:pt x="79" y="39"/>
                  </a:cubicBezTo>
                  <a:cubicBezTo>
                    <a:pt x="79" y="27"/>
                    <a:pt x="74" y="15"/>
                    <a:pt x="62" y="8"/>
                  </a:cubicBezTo>
                  <a:cubicBezTo>
                    <a:pt x="59" y="5"/>
                    <a:pt x="56" y="4"/>
                    <a:pt x="52" y="4"/>
                  </a:cubicBezTo>
                  <a:cubicBezTo>
                    <a:pt x="52" y="3"/>
                    <a:pt x="52" y="3"/>
                    <a:pt x="52" y="3"/>
                  </a:cubicBezTo>
                  <a:cubicBezTo>
                    <a:pt x="48" y="2"/>
                    <a:pt x="43" y="1"/>
                    <a:pt x="38" y="0"/>
                  </a:cubicBezTo>
                  <a:cubicBezTo>
                    <a:pt x="38" y="0"/>
                    <a:pt x="37" y="0"/>
                    <a:pt x="37"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45" name="Freeform 777"/>
            <p:cNvSpPr>
              <a:spLocks noEditPoints="1"/>
            </p:cNvSpPr>
            <p:nvPr/>
          </p:nvSpPr>
          <p:spPr bwMode="auto">
            <a:xfrm>
              <a:off x="2962" y="3199"/>
              <a:ext cx="137" cy="152"/>
            </a:xfrm>
            <a:custGeom>
              <a:avLst/>
              <a:gdLst>
                <a:gd name="T0" fmla="*/ 43 w 58"/>
                <a:gd name="T1" fmla="*/ 55 h 64"/>
                <a:gd name="T2" fmla="*/ 43 w 58"/>
                <a:gd name="T3" fmla="*/ 56 h 64"/>
                <a:gd name="T4" fmla="*/ 45 w 58"/>
                <a:gd name="T5" fmla="*/ 53 h 64"/>
                <a:gd name="T6" fmla="*/ 48 w 58"/>
                <a:gd name="T7" fmla="*/ 51 h 64"/>
                <a:gd name="T8" fmla="*/ 48 w 58"/>
                <a:gd name="T9" fmla="*/ 49 h 64"/>
                <a:gd name="T10" fmla="*/ 51 w 58"/>
                <a:gd name="T11" fmla="*/ 47 h 64"/>
                <a:gd name="T12" fmla="*/ 48 w 58"/>
                <a:gd name="T13" fmla="*/ 49 h 64"/>
                <a:gd name="T14" fmla="*/ 51 w 58"/>
                <a:gd name="T15" fmla="*/ 45 h 64"/>
                <a:gd name="T16" fmla="*/ 52 w 58"/>
                <a:gd name="T17" fmla="*/ 41 h 64"/>
                <a:gd name="T18" fmla="*/ 51 w 58"/>
                <a:gd name="T19" fmla="*/ 45 h 64"/>
                <a:gd name="T20" fmla="*/ 52 w 58"/>
                <a:gd name="T21" fmla="*/ 40 h 64"/>
                <a:gd name="T22" fmla="*/ 54 w 58"/>
                <a:gd name="T23" fmla="*/ 36 h 64"/>
                <a:gd name="T24" fmla="*/ 54 w 58"/>
                <a:gd name="T25" fmla="*/ 35 h 64"/>
                <a:gd name="T26" fmla="*/ 54 w 58"/>
                <a:gd name="T27" fmla="*/ 30 h 64"/>
                <a:gd name="T28" fmla="*/ 55 w 58"/>
                <a:gd name="T29" fmla="*/ 30 h 64"/>
                <a:gd name="T30" fmla="*/ 55 w 58"/>
                <a:gd name="T31" fmla="*/ 28 h 64"/>
                <a:gd name="T32" fmla="*/ 53 w 58"/>
                <a:gd name="T33" fmla="*/ 25 h 64"/>
                <a:gd name="T34" fmla="*/ 55 w 58"/>
                <a:gd name="T35" fmla="*/ 28 h 64"/>
                <a:gd name="T36" fmla="*/ 53 w 58"/>
                <a:gd name="T37" fmla="*/ 23 h 64"/>
                <a:gd name="T38" fmla="*/ 53 w 58"/>
                <a:gd name="T39" fmla="*/ 20 h 64"/>
                <a:gd name="T40" fmla="*/ 52 w 58"/>
                <a:gd name="T41" fmla="*/ 18 h 64"/>
                <a:gd name="T42" fmla="*/ 51 w 58"/>
                <a:gd name="T43" fmla="*/ 16 h 64"/>
                <a:gd name="T44" fmla="*/ 52 w 58"/>
                <a:gd name="T45" fmla="*/ 18 h 64"/>
                <a:gd name="T46" fmla="*/ 50 w 58"/>
                <a:gd name="T47" fmla="*/ 14 h 64"/>
                <a:gd name="T48" fmla="*/ 50 w 58"/>
                <a:gd name="T49" fmla="*/ 14 h 64"/>
                <a:gd name="T50" fmla="*/ 22 w 58"/>
                <a:gd name="T51" fmla="*/ 60 h 64"/>
                <a:gd name="T52" fmla="*/ 4 w 58"/>
                <a:gd name="T53" fmla="*/ 34 h 64"/>
                <a:gd name="T54" fmla="*/ 17 w 58"/>
                <a:gd name="T55" fmla="*/ 9 h 64"/>
                <a:gd name="T56" fmla="*/ 32 w 58"/>
                <a:gd name="T57" fmla="*/ 3 h 64"/>
                <a:gd name="T58" fmla="*/ 34 w 58"/>
                <a:gd name="T59" fmla="*/ 4 h 64"/>
                <a:gd name="T60" fmla="*/ 50 w 58"/>
                <a:gd name="T61" fmla="*/ 28 h 64"/>
                <a:gd name="T62" fmla="*/ 50 w 58"/>
                <a:gd name="T63" fmla="*/ 29 h 64"/>
                <a:gd name="T64" fmla="*/ 23 w 58"/>
                <a:gd name="T65" fmla="*/ 60 h 64"/>
                <a:gd name="T66" fmla="*/ 22 w 58"/>
                <a:gd name="T67" fmla="*/ 60 h 64"/>
                <a:gd name="T68" fmla="*/ 32 w 58"/>
                <a:gd name="T69" fmla="*/ 0 h 64"/>
                <a:gd name="T70" fmla="*/ 15 w 58"/>
                <a:gd name="T71" fmla="*/ 6 h 64"/>
                <a:gd name="T72" fmla="*/ 0 w 58"/>
                <a:gd name="T73" fmla="*/ 34 h 64"/>
                <a:gd name="T74" fmla="*/ 28 w 58"/>
                <a:gd name="T75" fmla="*/ 64 h 64"/>
                <a:gd name="T76" fmla="*/ 58 w 58"/>
                <a:gd name="T77" fmla="*/ 30 h 64"/>
                <a:gd name="T78" fmla="*/ 32 w 58"/>
                <a:gd name="T79" fmla="*/ 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8" h="64">
                  <a:moveTo>
                    <a:pt x="43" y="56"/>
                  </a:moveTo>
                  <a:cubicBezTo>
                    <a:pt x="43" y="55"/>
                    <a:pt x="43" y="55"/>
                    <a:pt x="43" y="55"/>
                  </a:cubicBezTo>
                  <a:cubicBezTo>
                    <a:pt x="43" y="55"/>
                    <a:pt x="43" y="55"/>
                    <a:pt x="43" y="55"/>
                  </a:cubicBezTo>
                  <a:cubicBezTo>
                    <a:pt x="43" y="56"/>
                    <a:pt x="43" y="56"/>
                    <a:pt x="43" y="56"/>
                  </a:cubicBezTo>
                  <a:moveTo>
                    <a:pt x="45" y="53"/>
                  </a:moveTo>
                  <a:cubicBezTo>
                    <a:pt x="45" y="53"/>
                    <a:pt x="45" y="53"/>
                    <a:pt x="45" y="53"/>
                  </a:cubicBezTo>
                  <a:cubicBezTo>
                    <a:pt x="46" y="53"/>
                    <a:pt x="46" y="52"/>
                    <a:pt x="47" y="51"/>
                  </a:cubicBezTo>
                  <a:cubicBezTo>
                    <a:pt x="48" y="51"/>
                    <a:pt x="48" y="51"/>
                    <a:pt x="48" y="51"/>
                  </a:cubicBezTo>
                  <a:cubicBezTo>
                    <a:pt x="47" y="52"/>
                    <a:pt x="46" y="53"/>
                    <a:pt x="45" y="53"/>
                  </a:cubicBezTo>
                  <a:moveTo>
                    <a:pt x="48" y="49"/>
                  </a:moveTo>
                  <a:cubicBezTo>
                    <a:pt x="49" y="48"/>
                    <a:pt x="49" y="48"/>
                    <a:pt x="50" y="47"/>
                  </a:cubicBezTo>
                  <a:cubicBezTo>
                    <a:pt x="51" y="47"/>
                    <a:pt x="51" y="47"/>
                    <a:pt x="51" y="47"/>
                  </a:cubicBezTo>
                  <a:cubicBezTo>
                    <a:pt x="50" y="48"/>
                    <a:pt x="50" y="49"/>
                    <a:pt x="49" y="50"/>
                  </a:cubicBezTo>
                  <a:cubicBezTo>
                    <a:pt x="48" y="49"/>
                    <a:pt x="48" y="49"/>
                    <a:pt x="48" y="49"/>
                  </a:cubicBezTo>
                  <a:cubicBezTo>
                    <a:pt x="48" y="49"/>
                    <a:pt x="48" y="49"/>
                    <a:pt x="48" y="49"/>
                  </a:cubicBezTo>
                  <a:moveTo>
                    <a:pt x="51" y="45"/>
                  </a:moveTo>
                  <a:cubicBezTo>
                    <a:pt x="51" y="45"/>
                    <a:pt x="51" y="45"/>
                    <a:pt x="50" y="45"/>
                  </a:cubicBezTo>
                  <a:cubicBezTo>
                    <a:pt x="51" y="44"/>
                    <a:pt x="51" y="43"/>
                    <a:pt x="52" y="41"/>
                  </a:cubicBezTo>
                  <a:cubicBezTo>
                    <a:pt x="52" y="42"/>
                    <a:pt x="52" y="42"/>
                    <a:pt x="53" y="42"/>
                  </a:cubicBezTo>
                  <a:cubicBezTo>
                    <a:pt x="52" y="43"/>
                    <a:pt x="52" y="44"/>
                    <a:pt x="51" y="45"/>
                  </a:cubicBezTo>
                  <a:moveTo>
                    <a:pt x="53" y="40"/>
                  </a:moveTo>
                  <a:cubicBezTo>
                    <a:pt x="53" y="40"/>
                    <a:pt x="52" y="40"/>
                    <a:pt x="52" y="40"/>
                  </a:cubicBezTo>
                  <a:cubicBezTo>
                    <a:pt x="52" y="39"/>
                    <a:pt x="53" y="37"/>
                    <a:pt x="53" y="36"/>
                  </a:cubicBezTo>
                  <a:cubicBezTo>
                    <a:pt x="53" y="36"/>
                    <a:pt x="54" y="36"/>
                    <a:pt x="54" y="36"/>
                  </a:cubicBezTo>
                  <a:cubicBezTo>
                    <a:pt x="54" y="38"/>
                    <a:pt x="54" y="39"/>
                    <a:pt x="53" y="40"/>
                  </a:cubicBezTo>
                  <a:moveTo>
                    <a:pt x="54" y="35"/>
                  </a:moveTo>
                  <a:cubicBezTo>
                    <a:pt x="54" y="34"/>
                    <a:pt x="54" y="34"/>
                    <a:pt x="53" y="34"/>
                  </a:cubicBezTo>
                  <a:cubicBezTo>
                    <a:pt x="53" y="33"/>
                    <a:pt x="54" y="31"/>
                    <a:pt x="54" y="30"/>
                  </a:cubicBezTo>
                  <a:cubicBezTo>
                    <a:pt x="54" y="30"/>
                    <a:pt x="54" y="30"/>
                    <a:pt x="55" y="30"/>
                  </a:cubicBezTo>
                  <a:cubicBezTo>
                    <a:pt x="55" y="30"/>
                    <a:pt x="55" y="30"/>
                    <a:pt x="55" y="30"/>
                  </a:cubicBezTo>
                  <a:cubicBezTo>
                    <a:pt x="55" y="32"/>
                    <a:pt x="55" y="33"/>
                    <a:pt x="54" y="35"/>
                  </a:cubicBezTo>
                  <a:moveTo>
                    <a:pt x="55" y="28"/>
                  </a:moveTo>
                  <a:cubicBezTo>
                    <a:pt x="54" y="28"/>
                    <a:pt x="54" y="28"/>
                    <a:pt x="54" y="28"/>
                  </a:cubicBezTo>
                  <a:cubicBezTo>
                    <a:pt x="54" y="27"/>
                    <a:pt x="53" y="26"/>
                    <a:pt x="53" y="25"/>
                  </a:cubicBezTo>
                  <a:cubicBezTo>
                    <a:pt x="54" y="25"/>
                    <a:pt x="54" y="25"/>
                    <a:pt x="54" y="25"/>
                  </a:cubicBezTo>
                  <a:cubicBezTo>
                    <a:pt x="54" y="26"/>
                    <a:pt x="55" y="27"/>
                    <a:pt x="55" y="28"/>
                  </a:cubicBezTo>
                  <a:moveTo>
                    <a:pt x="54" y="23"/>
                  </a:moveTo>
                  <a:cubicBezTo>
                    <a:pt x="53" y="23"/>
                    <a:pt x="53" y="23"/>
                    <a:pt x="53" y="23"/>
                  </a:cubicBezTo>
                  <a:cubicBezTo>
                    <a:pt x="53" y="22"/>
                    <a:pt x="53" y="21"/>
                    <a:pt x="52" y="20"/>
                  </a:cubicBezTo>
                  <a:cubicBezTo>
                    <a:pt x="53" y="20"/>
                    <a:pt x="53" y="20"/>
                    <a:pt x="53" y="20"/>
                  </a:cubicBezTo>
                  <a:cubicBezTo>
                    <a:pt x="53" y="21"/>
                    <a:pt x="54" y="22"/>
                    <a:pt x="54" y="23"/>
                  </a:cubicBezTo>
                  <a:moveTo>
                    <a:pt x="52" y="18"/>
                  </a:moveTo>
                  <a:cubicBezTo>
                    <a:pt x="52" y="18"/>
                    <a:pt x="52" y="18"/>
                    <a:pt x="52" y="18"/>
                  </a:cubicBezTo>
                  <a:cubicBezTo>
                    <a:pt x="51" y="17"/>
                    <a:pt x="51" y="17"/>
                    <a:pt x="51" y="16"/>
                  </a:cubicBezTo>
                  <a:cubicBezTo>
                    <a:pt x="51" y="16"/>
                    <a:pt x="51" y="16"/>
                    <a:pt x="51" y="16"/>
                  </a:cubicBezTo>
                  <a:cubicBezTo>
                    <a:pt x="52" y="17"/>
                    <a:pt x="52" y="17"/>
                    <a:pt x="52" y="18"/>
                  </a:cubicBezTo>
                  <a:moveTo>
                    <a:pt x="50" y="14"/>
                  </a:moveTo>
                  <a:cubicBezTo>
                    <a:pt x="50" y="14"/>
                    <a:pt x="50" y="14"/>
                    <a:pt x="50" y="14"/>
                  </a:cubicBezTo>
                  <a:cubicBezTo>
                    <a:pt x="50" y="14"/>
                    <a:pt x="50" y="14"/>
                    <a:pt x="50" y="14"/>
                  </a:cubicBezTo>
                  <a:cubicBezTo>
                    <a:pt x="50" y="14"/>
                    <a:pt x="50" y="14"/>
                    <a:pt x="50" y="14"/>
                  </a:cubicBezTo>
                  <a:cubicBezTo>
                    <a:pt x="50" y="14"/>
                    <a:pt x="50" y="14"/>
                    <a:pt x="50" y="14"/>
                  </a:cubicBezTo>
                  <a:moveTo>
                    <a:pt x="22" y="60"/>
                  </a:moveTo>
                  <a:cubicBezTo>
                    <a:pt x="20" y="59"/>
                    <a:pt x="18" y="59"/>
                    <a:pt x="16" y="57"/>
                  </a:cubicBezTo>
                  <a:cubicBezTo>
                    <a:pt x="8" y="53"/>
                    <a:pt x="4" y="43"/>
                    <a:pt x="4" y="34"/>
                  </a:cubicBezTo>
                  <a:cubicBezTo>
                    <a:pt x="4" y="30"/>
                    <a:pt x="4" y="26"/>
                    <a:pt x="6" y="22"/>
                  </a:cubicBezTo>
                  <a:cubicBezTo>
                    <a:pt x="8" y="17"/>
                    <a:pt x="12" y="12"/>
                    <a:pt x="17" y="9"/>
                  </a:cubicBezTo>
                  <a:cubicBezTo>
                    <a:pt x="21" y="6"/>
                    <a:pt x="27" y="3"/>
                    <a:pt x="32" y="3"/>
                  </a:cubicBezTo>
                  <a:cubicBezTo>
                    <a:pt x="32" y="3"/>
                    <a:pt x="32" y="3"/>
                    <a:pt x="32" y="3"/>
                  </a:cubicBezTo>
                  <a:cubicBezTo>
                    <a:pt x="32" y="3"/>
                    <a:pt x="33" y="3"/>
                    <a:pt x="34" y="3"/>
                  </a:cubicBezTo>
                  <a:cubicBezTo>
                    <a:pt x="34" y="4"/>
                    <a:pt x="34" y="4"/>
                    <a:pt x="34" y="4"/>
                  </a:cubicBezTo>
                  <a:cubicBezTo>
                    <a:pt x="36" y="4"/>
                    <a:pt x="37" y="5"/>
                    <a:pt x="38" y="6"/>
                  </a:cubicBezTo>
                  <a:cubicBezTo>
                    <a:pt x="46" y="11"/>
                    <a:pt x="50" y="19"/>
                    <a:pt x="50" y="28"/>
                  </a:cubicBezTo>
                  <a:cubicBezTo>
                    <a:pt x="50" y="29"/>
                    <a:pt x="50" y="29"/>
                    <a:pt x="50" y="29"/>
                  </a:cubicBezTo>
                  <a:cubicBezTo>
                    <a:pt x="50" y="29"/>
                    <a:pt x="50" y="29"/>
                    <a:pt x="50" y="29"/>
                  </a:cubicBezTo>
                  <a:cubicBezTo>
                    <a:pt x="50" y="35"/>
                    <a:pt x="49" y="40"/>
                    <a:pt x="47" y="45"/>
                  </a:cubicBezTo>
                  <a:cubicBezTo>
                    <a:pt x="43" y="54"/>
                    <a:pt x="33" y="60"/>
                    <a:pt x="23" y="60"/>
                  </a:cubicBezTo>
                  <a:cubicBezTo>
                    <a:pt x="23" y="60"/>
                    <a:pt x="23" y="60"/>
                    <a:pt x="23" y="60"/>
                  </a:cubicBezTo>
                  <a:cubicBezTo>
                    <a:pt x="23" y="60"/>
                    <a:pt x="22" y="60"/>
                    <a:pt x="22" y="60"/>
                  </a:cubicBezTo>
                  <a:cubicBezTo>
                    <a:pt x="22" y="60"/>
                    <a:pt x="22" y="60"/>
                    <a:pt x="22" y="60"/>
                  </a:cubicBezTo>
                  <a:moveTo>
                    <a:pt x="32" y="0"/>
                  </a:moveTo>
                  <a:cubicBezTo>
                    <a:pt x="32" y="0"/>
                    <a:pt x="32" y="0"/>
                    <a:pt x="32" y="0"/>
                  </a:cubicBezTo>
                  <a:cubicBezTo>
                    <a:pt x="26" y="0"/>
                    <a:pt x="20" y="3"/>
                    <a:pt x="15" y="6"/>
                  </a:cubicBezTo>
                  <a:cubicBezTo>
                    <a:pt x="10" y="10"/>
                    <a:pt x="6" y="15"/>
                    <a:pt x="3" y="21"/>
                  </a:cubicBezTo>
                  <a:cubicBezTo>
                    <a:pt x="1" y="25"/>
                    <a:pt x="0" y="29"/>
                    <a:pt x="0" y="34"/>
                  </a:cubicBezTo>
                  <a:cubicBezTo>
                    <a:pt x="0" y="44"/>
                    <a:pt x="5" y="55"/>
                    <a:pt x="14" y="60"/>
                  </a:cubicBezTo>
                  <a:cubicBezTo>
                    <a:pt x="19" y="63"/>
                    <a:pt x="23" y="64"/>
                    <a:pt x="28" y="64"/>
                  </a:cubicBezTo>
                  <a:cubicBezTo>
                    <a:pt x="39" y="64"/>
                    <a:pt x="49" y="57"/>
                    <a:pt x="54" y="47"/>
                  </a:cubicBezTo>
                  <a:cubicBezTo>
                    <a:pt x="57" y="42"/>
                    <a:pt x="58" y="36"/>
                    <a:pt x="58" y="30"/>
                  </a:cubicBezTo>
                  <a:cubicBezTo>
                    <a:pt x="58" y="20"/>
                    <a:pt x="54" y="10"/>
                    <a:pt x="44" y="4"/>
                  </a:cubicBezTo>
                  <a:cubicBezTo>
                    <a:pt x="40" y="1"/>
                    <a:pt x="36" y="0"/>
                    <a:pt x="32"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46" name="Freeform 778"/>
            <p:cNvSpPr>
              <a:spLocks noEditPoints="1"/>
            </p:cNvSpPr>
            <p:nvPr/>
          </p:nvSpPr>
          <p:spPr bwMode="auto">
            <a:xfrm>
              <a:off x="2995" y="3220"/>
              <a:ext cx="69" cy="114"/>
            </a:xfrm>
            <a:custGeom>
              <a:avLst/>
              <a:gdLst>
                <a:gd name="T0" fmla="*/ 17 w 29"/>
                <a:gd name="T1" fmla="*/ 7 h 48"/>
                <a:gd name="T2" fmla="*/ 19 w 29"/>
                <a:gd name="T3" fmla="*/ 4 h 48"/>
                <a:gd name="T4" fmla="*/ 20 w 29"/>
                <a:gd name="T5" fmla="*/ 6 h 48"/>
                <a:gd name="T6" fmla="*/ 20 w 29"/>
                <a:gd name="T7" fmla="*/ 10 h 48"/>
                <a:gd name="T8" fmla="*/ 23 w 29"/>
                <a:gd name="T9" fmla="*/ 16 h 48"/>
                <a:gd name="T10" fmla="*/ 20 w 29"/>
                <a:gd name="T11" fmla="*/ 13 h 48"/>
                <a:gd name="T12" fmla="*/ 12 w 29"/>
                <a:gd name="T13" fmla="*/ 11 h 48"/>
                <a:gd name="T14" fmla="*/ 12 w 29"/>
                <a:gd name="T15" fmla="*/ 19 h 48"/>
                <a:gd name="T16" fmla="*/ 21 w 29"/>
                <a:gd name="T17" fmla="*/ 32 h 48"/>
                <a:gd name="T18" fmla="*/ 13 w 29"/>
                <a:gd name="T19" fmla="*/ 38 h 48"/>
                <a:gd name="T20" fmla="*/ 11 w 29"/>
                <a:gd name="T21" fmla="*/ 40 h 48"/>
                <a:gd name="T22" fmla="*/ 10 w 29"/>
                <a:gd name="T23" fmla="*/ 44 h 48"/>
                <a:gd name="T24" fmla="*/ 9 w 29"/>
                <a:gd name="T25" fmla="*/ 40 h 48"/>
                <a:gd name="T26" fmla="*/ 3 w 29"/>
                <a:gd name="T27" fmla="*/ 30 h 48"/>
                <a:gd name="T28" fmla="*/ 11 w 29"/>
                <a:gd name="T29" fmla="*/ 36 h 48"/>
                <a:gd name="T30" fmla="*/ 19 w 29"/>
                <a:gd name="T31" fmla="*/ 31 h 48"/>
                <a:gd name="T32" fmla="*/ 15 w 29"/>
                <a:gd name="T33" fmla="*/ 25 h 48"/>
                <a:gd name="T34" fmla="*/ 7 w 29"/>
                <a:gd name="T35" fmla="*/ 14 h 48"/>
                <a:gd name="T36" fmla="*/ 13 w 29"/>
                <a:gd name="T37" fmla="*/ 7 h 48"/>
                <a:gd name="T38" fmla="*/ 17 w 29"/>
                <a:gd name="T39" fmla="*/ 0 h 48"/>
                <a:gd name="T40" fmla="*/ 15 w 29"/>
                <a:gd name="T41" fmla="*/ 3 h 48"/>
                <a:gd name="T42" fmla="*/ 8 w 29"/>
                <a:gd name="T43" fmla="*/ 6 h 48"/>
                <a:gd name="T44" fmla="*/ 8 w 29"/>
                <a:gd name="T45" fmla="*/ 23 h 48"/>
                <a:gd name="T46" fmla="*/ 15 w 29"/>
                <a:gd name="T47" fmla="*/ 31 h 48"/>
                <a:gd name="T48" fmla="*/ 13 w 29"/>
                <a:gd name="T49" fmla="*/ 33 h 48"/>
                <a:gd name="T50" fmla="*/ 8 w 29"/>
                <a:gd name="T51" fmla="*/ 29 h 48"/>
                <a:gd name="T52" fmla="*/ 2 w 29"/>
                <a:gd name="T53" fmla="*/ 26 h 48"/>
                <a:gd name="T54" fmla="*/ 6 w 29"/>
                <a:gd name="T55" fmla="*/ 40 h 48"/>
                <a:gd name="T56" fmla="*/ 5 w 29"/>
                <a:gd name="T57" fmla="*/ 44 h 48"/>
                <a:gd name="T58" fmla="*/ 6 w 29"/>
                <a:gd name="T59" fmla="*/ 46 h 48"/>
                <a:gd name="T60" fmla="*/ 10 w 29"/>
                <a:gd name="T61" fmla="*/ 48 h 48"/>
                <a:gd name="T62" fmla="*/ 13 w 29"/>
                <a:gd name="T63" fmla="*/ 47 h 48"/>
                <a:gd name="T64" fmla="*/ 16 w 29"/>
                <a:gd name="T65" fmla="*/ 41 h 48"/>
                <a:gd name="T66" fmla="*/ 24 w 29"/>
                <a:gd name="T67" fmla="*/ 29 h 48"/>
                <a:gd name="T68" fmla="*/ 13 w 29"/>
                <a:gd name="T69" fmla="*/ 15 h 48"/>
                <a:gd name="T70" fmla="*/ 14 w 29"/>
                <a:gd name="T71" fmla="*/ 14 h 48"/>
                <a:gd name="T72" fmla="*/ 20 w 29"/>
                <a:gd name="T73" fmla="*/ 17 h 48"/>
                <a:gd name="T74" fmla="*/ 21 w 29"/>
                <a:gd name="T75" fmla="*/ 19 h 48"/>
                <a:gd name="T76" fmla="*/ 26 w 29"/>
                <a:gd name="T77" fmla="*/ 20 h 48"/>
                <a:gd name="T78" fmla="*/ 29 w 29"/>
                <a:gd name="T79" fmla="*/ 17 h 48"/>
                <a:gd name="T80" fmla="*/ 24 w 29"/>
                <a:gd name="T81" fmla="*/ 4 h 48"/>
                <a:gd name="T82" fmla="*/ 20 w 29"/>
                <a:gd name="T83" fmla="*/ 0 h 48"/>
                <a:gd name="T84" fmla="*/ 18 w 29"/>
                <a:gd name="T85"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9" h="48">
                  <a:moveTo>
                    <a:pt x="15" y="8"/>
                  </a:moveTo>
                  <a:cubicBezTo>
                    <a:pt x="15" y="8"/>
                    <a:pt x="16" y="8"/>
                    <a:pt x="16" y="8"/>
                  </a:cubicBezTo>
                  <a:cubicBezTo>
                    <a:pt x="16" y="8"/>
                    <a:pt x="17" y="7"/>
                    <a:pt x="17" y="7"/>
                  </a:cubicBezTo>
                  <a:cubicBezTo>
                    <a:pt x="17" y="6"/>
                    <a:pt x="18" y="5"/>
                    <a:pt x="18" y="4"/>
                  </a:cubicBezTo>
                  <a:cubicBezTo>
                    <a:pt x="18" y="3"/>
                    <a:pt x="18" y="3"/>
                    <a:pt x="18" y="3"/>
                  </a:cubicBezTo>
                  <a:cubicBezTo>
                    <a:pt x="19" y="4"/>
                    <a:pt x="19" y="4"/>
                    <a:pt x="19" y="4"/>
                  </a:cubicBezTo>
                  <a:cubicBezTo>
                    <a:pt x="20" y="4"/>
                    <a:pt x="20" y="4"/>
                    <a:pt x="20" y="4"/>
                  </a:cubicBezTo>
                  <a:cubicBezTo>
                    <a:pt x="20" y="4"/>
                    <a:pt x="20" y="4"/>
                    <a:pt x="20" y="5"/>
                  </a:cubicBezTo>
                  <a:cubicBezTo>
                    <a:pt x="20" y="5"/>
                    <a:pt x="20" y="6"/>
                    <a:pt x="20" y="6"/>
                  </a:cubicBezTo>
                  <a:cubicBezTo>
                    <a:pt x="19" y="6"/>
                    <a:pt x="19" y="7"/>
                    <a:pt x="19" y="8"/>
                  </a:cubicBezTo>
                  <a:cubicBezTo>
                    <a:pt x="19" y="8"/>
                    <a:pt x="19" y="8"/>
                    <a:pt x="19" y="8"/>
                  </a:cubicBezTo>
                  <a:cubicBezTo>
                    <a:pt x="19" y="9"/>
                    <a:pt x="20" y="9"/>
                    <a:pt x="20" y="10"/>
                  </a:cubicBezTo>
                  <a:cubicBezTo>
                    <a:pt x="23" y="11"/>
                    <a:pt x="25" y="14"/>
                    <a:pt x="25" y="17"/>
                  </a:cubicBezTo>
                  <a:cubicBezTo>
                    <a:pt x="25" y="17"/>
                    <a:pt x="24" y="17"/>
                    <a:pt x="23" y="16"/>
                  </a:cubicBezTo>
                  <a:cubicBezTo>
                    <a:pt x="23" y="16"/>
                    <a:pt x="23" y="16"/>
                    <a:pt x="23" y="16"/>
                  </a:cubicBezTo>
                  <a:cubicBezTo>
                    <a:pt x="23" y="16"/>
                    <a:pt x="23" y="16"/>
                    <a:pt x="23" y="16"/>
                  </a:cubicBezTo>
                  <a:cubicBezTo>
                    <a:pt x="23" y="16"/>
                    <a:pt x="23" y="16"/>
                    <a:pt x="23" y="16"/>
                  </a:cubicBezTo>
                  <a:cubicBezTo>
                    <a:pt x="23" y="15"/>
                    <a:pt x="21" y="13"/>
                    <a:pt x="20" y="13"/>
                  </a:cubicBezTo>
                  <a:cubicBezTo>
                    <a:pt x="19" y="12"/>
                    <a:pt x="18" y="11"/>
                    <a:pt x="17" y="11"/>
                  </a:cubicBezTo>
                  <a:cubicBezTo>
                    <a:pt x="16" y="11"/>
                    <a:pt x="15" y="11"/>
                    <a:pt x="14" y="11"/>
                  </a:cubicBezTo>
                  <a:cubicBezTo>
                    <a:pt x="13" y="11"/>
                    <a:pt x="13" y="11"/>
                    <a:pt x="12" y="11"/>
                  </a:cubicBezTo>
                  <a:cubicBezTo>
                    <a:pt x="11" y="12"/>
                    <a:pt x="10" y="12"/>
                    <a:pt x="10" y="13"/>
                  </a:cubicBezTo>
                  <a:cubicBezTo>
                    <a:pt x="9" y="14"/>
                    <a:pt x="9" y="14"/>
                    <a:pt x="9" y="15"/>
                  </a:cubicBezTo>
                  <a:cubicBezTo>
                    <a:pt x="9" y="17"/>
                    <a:pt x="11" y="18"/>
                    <a:pt x="12" y="19"/>
                  </a:cubicBezTo>
                  <a:cubicBezTo>
                    <a:pt x="14" y="21"/>
                    <a:pt x="16" y="23"/>
                    <a:pt x="17" y="25"/>
                  </a:cubicBezTo>
                  <a:cubicBezTo>
                    <a:pt x="19" y="26"/>
                    <a:pt x="20" y="28"/>
                    <a:pt x="21" y="30"/>
                  </a:cubicBezTo>
                  <a:cubicBezTo>
                    <a:pt x="21" y="31"/>
                    <a:pt x="21" y="31"/>
                    <a:pt x="21" y="32"/>
                  </a:cubicBezTo>
                  <a:cubicBezTo>
                    <a:pt x="21" y="34"/>
                    <a:pt x="20" y="35"/>
                    <a:pt x="19" y="37"/>
                  </a:cubicBezTo>
                  <a:cubicBezTo>
                    <a:pt x="19" y="37"/>
                    <a:pt x="17" y="38"/>
                    <a:pt x="15" y="38"/>
                  </a:cubicBezTo>
                  <a:cubicBezTo>
                    <a:pt x="14" y="38"/>
                    <a:pt x="14" y="38"/>
                    <a:pt x="13" y="38"/>
                  </a:cubicBezTo>
                  <a:cubicBezTo>
                    <a:pt x="12" y="38"/>
                    <a:pt x="12" y="38"/>
                    <a:pt x="12" y="38"/>
                  </a:cubicBezTo>
                  <a:cubicBezTo>
                    <a:pt x="12" y="38"/>
                    <a:pt x="12" y="38"/>
                    <a:pt x="12" y="38"/>
                  </a:cubicBezTo>
                  <a:cubicBezTo>
                    <a:pt x="11" y="38"/>
                    <a:pt x="11" y="39"/>
                    <a:pt x="11" y="40"/>
                  </a:cubicBezTo>
                  <a:cubicBezTo>
                    <a:pt x="11" y="40"/>
                    <a:pt x="11" y="40"/>
                    <a:pt x="11" y="41"/>
                  </a:cubicBezTo>
                  <a:cubicBezTo>
                    <a:pt x="10" y="42"/>
                    <a:pt x="10" y="43"/>
                    <a:pt x="10" y="44"/>
                  </a:cubicBezTo>
                  <a:cubicBezTo>
                    <a:pt x="10" y="44"/>
                    <a:pt x="10" y="44"/>
                    <a:pt x="10" y="44"/>
                  </a:cubicBezTo>
                  <a:cubicBezTo>
                    <a:pt x="10" y="44"/>
                    <a:pt x="9" y="44"/>
                    <a:pt x="9" y="44"/>
                  </a:cubicBezTo>
                  <a:cubicBezTo>
                    <a:pt x="9" y="43"/>
                    <a:pt x="9" y="42"/>
                    <a:pt x="9" y="41"/>
                  </a:cubicBezTo>
                  <a:cubicBezTo>
                    <a:pt x="9" y="40"/>
                    <a:pt x="9" y="40"/>
                    <a:pt x="9" y="40"/>
                  </a:cubicBezTo>
                  <a:cubicBezTo>
                    <a:pt x="9" y="39"/>
                    <a:pt x="9" y="39"/>
                    <a:pt x="9" y="38"/>
                  </a:cubicBezTo>
                  <a:cubicBezTo>
                    <a:pt x="8" y="37"/>
                    <a:pt x="8" y="37"/>
                    <a:pt x="7" y="37"/>
                  </a:cubicBezTo>
                  <a:cubicBezTo>
                    <a:pt x="5" y="36"/>
                    <a:pt x="3" y="33"/>
                    <a:pt x="3" y="30"/>
                  </a:cubicBezTo>
                  <a:cubicBezTo>
                    <a:pt x="3" y="30"/>
                    <a:pt x="3" y="30"/>
                    <a:pt x="3" y="30"/>
                  </a:cubicBezTo>
                  <a:cubicBezTo>
                    <a:pt x="4" y="30"/>
                    <a:pt x="5" y="30"/>
                    <a:pt x="5" y="30"/>
                  </a:cubicBezTo>
                  <a:cubicBezTo>
                    <a:pt x="6" y="33"/>
                    <a:pt x="9" y="35"/>
                    <a:pt x="11" y="36"/>
                  </a:cubicBezTo>
                  <a:cubicBezTo>
                    <a:pt x="12" y="36"/>
                    <a:pt x="12" y="36"/>
                    <a:pt x="13" y="36"/>
                  </a:cubicBezTo>
                  <a:cubicBezTo>
                    <a:pt x="14" y="36"/>
                    <a:pt x="15" y="36"/>
                    <a:pt x="17" y="35"/>
                  </a:cubicBezTo>
                  <a:cubicBezTo>
                    <a:pt x="18" y="34"/>
                    <a:pt x="19" y="33"/>
                    <a:pt x="19" y="31"/>
                  </a:cubicBezTo>
                  <a:cubicBezTo>
                    <a:pt x="19" y="31"/>
                    <a:pt x="19" y="31"/>
                    <a:pt x="19" y="31"/>
                  </a:cubicBezTo>
                  <a:cubicBezTo>
                    <a:pt x="19" y="29"/>
                    <a:pt x="18" y="28"/>
                    <a:pt x="17" y="27"/>
                  </a:cubicBezTo>
                  <a:cubicBezTo>
                    <a:pt x="17" y="27"/>
                    <a:pt x="16" y="26"/>
                    <a:pt x="15" y="25"/>
                  </a:cubicBezTo>
                  <a:cubicBezTo>
                    <a:pt x="13" y="24"/>
                    <a:pt x="12" y="22"/>
                    <a:pt x="10" y="21"/>
                  </a:cubicBezTo>
                  <a:cubicBezTo>
                    <a:pt x="10" y="21"/>
                    <a:pt x="9" y="20"/>
                    <a:pt x="8" y="18"/>
                  </a:cubicBezTo>
                  <a:cubicBezTo>
                    <a:pt x="7" y="17"/>
                    <a:pt x="7" y="16"/>
                    <a:pt x="7" y="14"/>
                  </a:cubicBezTo>
                  <a:cubicBezTo>
                    <a:pt x="7" y="12"/>
                    <a:pt x="7" y="11"/>
                    <a:pt x="10" y="9"/>
                  </a:cubicBezTo>
                  <a:cubicBezTo>
                    <a:pt x="11" y="8"/>
                    <a:pt x="12" y="7"/>
                    <a:pt x="13" y="7"/>
                  </a:cubicBezTo>
                  <a:cubicBezTo>
                    <a:pt x="13" y="7"/>
                    <a:pt x="13" y="7"/>
                    <a:pt x="13" y="7"/>
                  </a:cubicBezTo>
                  <a:cubicBezTo>
                    <a:pt x="14" y="7"/>
                    <a:pt x="14" y="7"/>
                    <a:pt x="14" y="8"/>
                  </a:cubicBezTo>
                  <a:cubicBezTo>
                    <a:pt x="15" y="8"/>
                    <a:pt x="15" y="8"/>
                    <a:pt x="15" y="8"/>
                  </a:cubicBezTo>
                  <a:moveTo>
                    <a:pt x="17" y="0"/>
                  </a:moveTo>
                  <a:cubicBezTo>
                    <a:pt x="17" y="0"/>
                    <a:pt x="17" y="0"/>
                    <a:pt x="17" y="0"/>
                  </a:cubicBezTo>
                  <a:cubicBezTo>
                    <a:pt x="16" y="0"/>
                    <a:pt x="16" y="1"/>
                    <a:pt x="16" y="1"/>
                  </a:cubicBezTo>
                  <a:cubicBezTo>
                    <a:pt x="16" y="1"/>
                    <a:pt x="15" y="2"/>
                    <a:pt x="15" y="3"/>
                  </a:cubicBezTo>
                  <a:cubicBezTo>
                    <a:pt x="15" y="3"/>
                    <a:pt x="14" y="4"/>
                    <a:pt x="14" y="4"/>
                  </a:cubicBezTo>
                  <a:cubicBezTo>
                    <a:pt x="14" y="4"/>
                    <a:pt x="13" y="4"/>
                    <a:pt x="13" y="4"/>
                  </a:cubicBezTo>
                  <a:cubicBezTo>
                    <a:pt x="11" y="4"/>
                    <a:pt x="9" y="5"/>
                    <a:pt x="8" y="6"/>
                  </a:cubicBezTo>
                  <a:cubicBezTo>
                    <a:pt x="5" y="8"/>
                    <a:pt x="3" y="11"/>
                    <a:pt x="3" y="14"/>
                  </a:cubicBezTo>
                  <a:cubicBezTo>
                    <a:pt x="3" y="16"/>
                    <a:pt x="4" y="18"/>
                    <a:pt x="5" y="20"/>
                  </a:cubicBezTo>
                  <a:cubicBezTo>
                    <a:pt x="6" y="22"/>
                    <a:pt x="7" y="23"/>
                    <a:pt x="8" y="23"/>
                  </a:cubicBezTo>
                  <a:cubicBezTo>
                    <a:pt x="10" y="25"/>
                    <a:pt x="11" y="26"/>
                    <a:pt x="13" y="28"/>
                  </a:cubicBezTo>
                  <a:cubicBezTo>
                    <a:pt x="14" y="28"/>
                    <a:pt x="14" y="29"/>
                    <a:pt x="15" y="29"/>
                  </a:cubicBezTo>
                  <a:cubicBezTo>
                    <a:pt x="15" y="30"/>
                    <a:pt x="15" y="30"/>
                    <a:pt x="15" y="31"/>
                  </a:cubicBezTo>
                  <a:cubicBezTo>
                    <a:pt x="15" y="31"/>
                    <a:pt x="15" y="31"/>
                    <a:pt x="15" y="31"/>
                  </a:cubicBezTo>
                  <a:cubicBezTo>
                    <a:pt x="15" y="31"/>
                    <a:pt x="15" y="32"/>
                    <a:pt x="15" y="32"/>
                  </a:cubicBezTo>
                  <a:cubicBezTo>
                    <a:pt x="14" y="32"/>
                    <a:pt x="13" y="33"/>
                    <a:pt x="13" y="33"/>
                  </a:cubicBezTo>
                  <a:cubicBezTo>
                    <a:pt x="13" y="33"/>
                    <a:pt x="13" y="33"/>
                    <a:pt x="13" y="33"/>
                  </a:cubicBezTo>
                  <a:cubicBezTo>
                    <a:pt x="12" y="33"/>
                    <a:pt x="12" y="33"/>
                    <a:pt x="12" y="33"/>
                  </a:cubicBezTo>
                  <a:cubicBezTo>
                    <a:pt x="10" y="32"/>
                    <a:pt x="9" y="31"/>
                    <a:pt x="8" y="29"/>
                  </a:cubicBezTo>
                  <a:cubicBezTo>
                    <a:pt x="8" y="28"/>
                    <a:pt x="8" y="28"/>
                    <a:pt x="7" y="27"/>
                  </a:cubicBezTo>
                  <a:cubicBezTo>
                    <a:pt x="5" y="27"/>
                    <a:pt x="4" y="26"/>
                    <a:pt x="2" y="26"/>
                  </a:cubicBezTo>
                  <a:cubicBezTo>
                    <a:pt x="2" y="26"/>
                    <a:pt x="2" y="26"/>
                    <a:pt x="2" y="26"/>
                  </a:cubicBezTo>
                  <a:cubicBezTo>
                    <a:pt x="1" y="26"/>
                    <a:pt x="0" y="27"/>
                    <a:pt x="0" y="27"/>
                  </a:cubicBezTo>
                  <a:cubicBezTo>
                    <a:pt x="0" y="28"/>
                    <a:pt x="0" y="29"/>
                    <a:pt x="0" y="30"/>
                  </a:cubicBezTo>
                  <a:cubicBezTo>
                    <a:pt x="0" y="34"/>
                    <a:pt x="2" y="38"/>
                    <a:pt x="6" y="40"/>
                  </a:cubicBezTo>
                  <a:cubicBezTo>
                    <a:pt x="6" y="40"/>
                    <a:pt x="6" y="40"/>
                    <a:pt x="6" y="40"/>
                  </a:cubicBezTo>
                  <a:cubicBezTo>
                    <a:pt x="6" y="40"/>
                    <a:pt x="6" y="40"/>
                    <a:pt x="6" y="40"/>
                  </a:cubicBezTo>
                  <a:cubicBezTo>
                    <a:pt x="6" y="41"/>
                    <a:pt x="6" y="43"/>
                    <a:pt x="5" y="44"/>
                  </a:cubicBezTo>
                  <a:cubicBezTo>
                    <a:pt x="5" y="44"/>
                    <a:pt x="5" y="44"/>
                    <a:pt x="5" y="44"/>
                  </a:cubicBezTo>
                  <a:cubicBezTo>
                    <a:pt x="5" y="45"/>
                    <a:pt x="5" y="45"/>
                    <a:pt x="5" y="45"/>
                  </a:cubicBezTo>
                  <a:cubicBezTo>
                    <a:pt x="5" y="45"/>
                    <a:pt x="6" y="46"/>
                    <a:pt x="6" y="46"/>
                  </a:cubicBezTo>
                  <a:cubicBezTo>
                    <a:pt x="7" y="46"/>
                    <a:pt x="7" y="46"/>
                    <a:pt x="7" y="46"/>
                  </a:cubicBezTo>
                  <a:cubicBezTo>
                    <a:pt x="7" y="47"/>
                    <a:pt x="7" y="47"/>
                    <a:pt x="7" y="47"/>
                  </a:cubicBezTo>
                  <a:cubicBezTo>
                    <a:pt x="8" y="47"/>
                    <a:pt x="9" y="48"/>
                    <a:pt x="10" y="48"/>
                  </a:cubicBezTo>
                  <a:cubicBezTo>
                    <a:pt x="11" y="48"/>
                    <a:pt x="11" y="48"/>
                    <a:pt x="11" y="48"/>
                  </a:cubicBezTo>
                  <a:cubicBezTo>
                    <a:pt x="11" y="48"/>
                    <a:pt x="12" y="48"/>
                    <a:pt x="12" y="48"/>
                  </a:cubicBezTo>
                  <a:cubicBezTo>
                    <a:pt x="12" y="47"/>
                    <a:pt x="13" y="47"/>
                    <a:pt x="13" y="47"/>
                  </a:cubicBezTo>
                  <a:cubicBezTo>
                    <a:pt x="13" y="45"/>
                    <a:pt x="13" y="44"/>
                    <a:pt x="14" y="43"/>
                  </a:cubicBezTo>
                  <a:cubicBezTo>
                    <a:pt x="14" y="42"/>
                    <a:pt x="14" y="42"/>
                    <a:pt x="14" y="42"/>
                  </a:cubicBezTo>
                  <a:cubicBezTo>
                    <a:pt x="14" y="42"/>
                    <a:pt x="15" y="41"/>
                    <a:pt x="16" y="41"/>
                  </a:cubicBezTo>
                  <a:cubicBezTo>
                    <a:pt x="18" y="41"/>
                    <a:pt x="20" y="40"/>
                    <a:pt x="21" y="39"/>
                  </a:cubicBezTo>
                  <a:cubicBezTo>
                    <a:pt x="23" y="37"/>
                    <a:pt x="24" y="34"/>
                    <a:pt x="24" y="32"/>
                  </a:cubicBezTo>
                  <a:cubicBezTo>
                    <a:pt x="24" y="31"/>
                    <a:pt x="24" y="30"/>
                    <a:pt x="24" y="29"/>
                  </a:cubicBezTo>
                  <a:cubicBezTo>
                    <a:pt x="23" y="26"/>
                    <a:pt x="21" y="24"/>
                    <a:pt x="20" y="22"/>
                  </a:cubicBezTo>
                  <a:cubicBezTo>
                    <a:pt x="18" y="20"/>
                    <a:pt x="16" y="19"/>
                    <a:pt x="14" y="17"/>
                  </a:cubicBezTo>
                  <a:cubicBezTo>
                    <a:pt x="13" y="16"/>
                    <a:pt x="13" y="15"/>
                    <a:pt x="13" y="15"/>
                  </a:cubicBezTo>
                  <a:cubicBezTo>
                    <a:pt x="13" y="15"/>
                    <a:pt x="13" y="15"/>
                    <a:pt x="13" y="15"/>
                  </a:cubicBezTo>
                  <a:cubicBezTo>
                    <a:pt x="13" y="14"/>
                    <a:pt x="13" y="14"/>
                    <a:pt x="13" y="14"/>
                  </a:cubicBezTo>
                  <a:cubicBezTo>
                    <a:pt x="13" y="14"/>
                    <a:pt x="14" y="14"/>
                    <a:pt x="14" y="14"/>
                  </a:cubicBezTo>
                  <a:cubicBezTo>
                    <a:pt x="15" y="14"/>
                    <a:pt x="15" y="14"/>
                    <a:pt x="16" y="14"/>
                  </a:cubicBezTo>
                  <a:cubicBezTo>
                    <a:pt x="17" y="14"/>
                    <a:pt x="18" y="15"/>
                    <a:pt x="19" y="15"/>
                  </a:cubicBezTo>
                  <a:cubicBezTo>
                    <a:pt x="19" y="16"/>
                    <a:pt x="20" y="16"/>
                    <a:pt x="20" y="17"/>
                  </a:cubicBezTo>
                  <a:cubicBezTo>
                    <a:pt x="20" y="17"/>
                    <a:pt x="20" y="17"/>
                    <a:pt x="20" y="17"/>
                  </a:cubicBezTo>
                  <a:cubicBezTo>
                    <a:pt x="20" y="18"/>
                    <a:pt x="20" y="18"/>
                    <a:pt x="20" y="18"/>
                  </a:cubicBezTo>
                  <a:cubicBezTo>
                    <a:pt x="20" y="18"/>
                    <a:pt x="20" y="19"/>
                    <a:pt x="21" y="19"/>
                  </a:cubicBezTo>
                  <a:cubicBezTo>
                    <a:pt x="21" y="19"/>
                    <a:pt x="21" y="19"/>
                    <a:pt x="21" y="19"/>
                  </a:cubicBezTo>
                  <a:cubicBezTo>
                    <a:pt x="22" y="20"/>
                    <a:pt x="22" y="20"/>
                    <a:pt x="22" y="20"/>
                  </a:cubicBezTo>
                  <a:cubicBezTo>
                    <a:pt x="23" y="20"/>
                    <a:pt x="24" y="20"/>
                    <a:pt x="26" y="20"/>
                  </a:cubicBezTo>
                  <a:cubicBezTo>
                    <a:pt x="26" y="20"/>
                    <a:pt x="27" y="20"/>
                    <a:pt x="27" y="20"/>
                  </a:cubicBezTo>
                  <a:cubicBezTo>
                    <a:pt x="28" y="20"/>
                    <a:pt x="29" y="19"/>
                    <a:pt x="29" y="19"/>
                  </a:cubicBezTo>
                  <a:cubicBezTo>
                    <a:pt x="29" y="18"/>
                    <a:pt x="29" y="18"/>
                    <a:pt x="29" y="17"/>
                  </a:cubicBezTo>
                  <a:cubicBezTo>
                    <a:pt x="29" y="13"/>
                    <a:pt x="26" y="9"/>
                    <a:pt x="23" y="7"/>
                  </a:cubicBezTo>
                  <a:cubicBezTo>
                    <a:pt x="23" y="7"/>
                    <a:pt x="23" y="6"/>
                    <a:pt x="23" y="6"/>
                  </a:cubicBezTo>
                  <a:cubicBezTo>
                    <a:pt x="23" y="5"/>
                    <a:pt x="23" y="5"/>
                    <a:pt x="24" y="4"/>
                  </a:cubicBezTo>
                  <a:cubicBezTo>
                    <a:pt x="24" y="3"/>
                    <a:pt x="23" y="2"/>
                    <a:pt x="23" y="2"/>
                  </a:cubicBezTo>
                  <a:cubicBezTo>
                    <a:pt x="23" y="2"/>
                    <a:pt x="23" y="2"/>
                    <a:pt x="23" y="2"/>
                  </a:cubicBezTo>
                  <a:cubicBezTo>
                    <a:pt x="22" y="1"/>
                    <a:pt x="20" y="0"/>
                    <a:pt x="20" y="0"/>
                  </a:cubicBezTo>
                  <a:cubicBezTo>
                    <a:pt x="19" y="0"/>
                    <a:pt x="19" y="0"/>
                    <a:pt x="18" y="0"/>
                  </a:cubicBezTo>
                  <a:cubicBezTo>
                    <a:pt x="18" y="0"/>
                    <a:pt x="18" y="0"/>
                    <a:pt x="18" y="0"/>
                  </a:cubicBezTo>
                  <a:cubicBezTo>
                    <a:pt x="18" y="0"/>
                    <a:pt x="18" y="0"/>
                    <a:pt x="18" y="0"/>
                  </a:cubicBezTo>
                  <a:cubicBezTo>
                    <a:pt x="18" y="0"/>
                    <a:pt x="18" y="0"/>
                    <a:pt x="17"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47" name="Rectangle 779"/>
            <p:cNvSpPr>
              <a:spLocks noChangeArrowheads="1"/>
            </p:cNvSpPr>
            <p:nvPr/>
          </p:nvSpPr>
          <p:spPr bwMode="auto">
            <a:xfrm>
              <a:off x="3016" y="3310"/>
              <a:ext cx="1" cy="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48" name="Freeform 780"/>
            <p:cNvSpPr>
              <a:spLocks/>
            </p:cNvSpPr>
            <p:nvPr/>
          </p:nvSpPr>
          <p:spPr bwMode="auto">
            <a:xfrm>
              <a:off x="3016" y="3310"/>
              <a:ext cx="0" cy="0"/>
            </a:xfrm>
            <a:custGeom>
              <a:avLst/>
              <a:gdLst/>
              <a:ahLst/>
              <a:cxnLst>
                <a:cxn ang="0">
                  <a:pos x="0" y="0"/>
                </a:cxn>
                <a:cxn ang="0">
                  <a:pos x="0" y="0"/>
                </a:cxn>
                <a:cxn ang="0">
                  <a:pos x="0" y="0"/>
                </a:cxn>
                <a:cxn ang="0">
                  <a:pos x="0" y="0"/>
                </a:cxn>
              </a:cxnLst>
              <a:rect l="0" t="0" r="r" b="b"/>
              <a:pathLst>
                <a:path>
                  <a:moveTo>
                    <a:pt x="0" y="0"/>
                  </a:moveTo>
                  <a:lnTo>
                    <a:pt x="0" y="0"/>
                  </a:ln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49" name="Freeform 781"/>
            <p:cNvSpPr>
              <a:spLocks/>
            </p:cNvSpPr>
            <p:nvPr/>
          </p:nvSpPr>
          <p:spPr bwMode="auto">
            <a:xfrm>
              <a:off x="3019" y="3251"/>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50" name="Freeform 782"/>
            <p:cNvSpPr>
              <a:spLocks/>
            </p:cNvSpPr>
            <p:nvPr/>
          </p:nvSpPr>
          <p:spPr bwMode="auto">
            <a:xfrm>
              <a:off x="3019" y="3251"/>
              <a:ext cx="0" cy="0"/>
            </a:xfrm>
            <a:custGeom>
              <a:avLst/>
              <a:gdLst/>
              <a:ahLst/>
              <a:cxnLst>
                <a:cxn ang="0">
                  <a:pos x="0" y="0"/>
                </a:cxn>
                <a:cxn ang="0">
                  <a:pos x="0" y="0"/>
                </a:cxn>
                <a:cxn ang="0">
                  <a:pos x="0" y="0"/>
                </a:cxn>
              </a:cxnLst>
              <a:rect l="0" t="0" r="r" b="b"/>
              <a:pathLst>
                <a:path>
                  <a:moveTo>
                    <a:pt x="0" y="0"/>
                  </a:move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51" name="Freeform 783"/>
            <p:cNvSpPr>
              <a:spLocks noEditPoints="1"/>
            </p:cNvSpPr>
            <p:nvPr/>
          </p:nvSpPr>
          <p:spPr bwMode="auto">
            <a:xfrm>
              <a:off x="3035" y="2513"/>
              <a:ext cx="171" cy="68"/>
            </a:xfrm>
            <a:custGeom>
              <a:avLst/>
              <a:gdLst>
                <a:gd name="T0" fmla="*/ 35 w 72"/>
                <a:gd name="T1" fmla="*/ 25 h 29"/>
                <a:gd name="T2" fmla="*/ 51 w 72"/>
                <a:gd name="T3" fmla="*/ 16 h 29"/>
                <a:gd name="T4" fmla="*/ 56 w 72"/>
                <a:gd name="T5" fmla="*/ 13 h 29"/>
                <a:gd name="T6" fmla="*/ 63 w 72"/>
                <a:gd name="T7" fmla="*/ 16 h 29"/>
                <a:gd name="T8" fmla="*/ 47 w 72"/>
                <a:gd name="T9" fmla="*/ 24 h 29"/>
                <a:gd name="T10" fmla="*/ 48 w 72"/>
                <a:gd name="T11" fmla="*/ 21 h 29"/>
                <a:gd name="T12" fmla="*/ 45 w 72"/>
                <a:gd name="T13" fmla="*/ 17 h 29"/>
                <a:gd name="T14" fmla="*/ 39 w 72"/>
                <a:gd name="T15" fmla="*/ 13 h 29"/>
                <a:gd name="T16" fmla="*/ 41 w 72"/>
                <a:gd name="T17" fmla="*/ 13 h 29"/>
                <a:gd name="T18" fmla="*/ 49 w 72"/>
                <a:gd name="T19" fmla="*/ 16 h 29"/>
                <a:gd name="T20" fmla="*/ 9 w 72"/>
                <a:gd name="T21" fmla="*/ 16 h 29"/>
                <a:gd name="T22" fmla="*/ 26 w 72"/>
                <a:gd name="T23" fmla="*/ 12 h 29"/>
                <a:gd name="T24" fmla="*/ 27 w 72"/>
                <a:gd name="T25" fmla="*/ 14 h 29"/>
                <a:gd name="T26" fmla="*/ 25 w 72"/>
                <a:gd name="T27" fmla="*/ 15 h 29"/>
                <a:gd name="T28" fmla="*/ 17 w 72"/>
                <a:gd name="T29" fmla="*/ 17 h 29"/>
                <a:gd name="T30" fmla="*/ 16 w 72"/>
                <a:gd name="T31" fmla="*/ 19 h 29"/>
                <a:gd name="T32" fmla="*/ 21 w 72"/>
                <a:gd name="T33" fmla="*/ 22 h 29"/>
                <a:gd name="T34" fmla="*/ 23 w 72"/>
                <a:gd name="T35" fmla="*/ 25 h 29"/>
                <a:gd name="T36" fmla="*/ 6 w 72"/>
                <a:gd name="T37" fmla="*/ 19 h 29"/>
                <a:gd name="T38" fmla="*/ 9 w 72"/>
                <a:gd name="T39" fmla="*/ 16 h 29"/>
                <a:gd name="T40" fmla="*/ 41 w 72"/>
                <a:gd name="T41" fmla="*/ 9 h 29"/>
                <a:gd name="T42" fmla="*/ 45 w 72"/>
                <a:gd name="T43" fmla="*/ 8 h 29"/>
                <a:gd name="T44" fmla="*/ 51 w 72"/>
                <a:gd name="T45" fmla="*/ 12 h 29"/>
                <a:gd name="T46" fmla="*/ 50 w 72"/>
                <a:gd name="T47" fmla="*/ 13 h 29"/>
                <a:gd name="T48" fmla="*/ 45 w 72"/>
                <a:gd name="T49" fmla="*/ 12 h 29"/>
                <a:gd name="T50" fmla="*/ 37 w 72"/>
                <a:gd name="T51" fmla="*/ 11 h 29"/>
                <a:gd name="T52" fmla="*/ 36 w 72"/>
                <a:gd name="T53" fmla="*/ 12 h 29"/>
                <a:gd name="T54" fmla="*/ 38 w 72"/>
                <a:gd name="T55" fmla="*/ 16 h 29"/>
                <a:gd name="T56" fmla="*/ 45 w 72"/>
                <a:gd name="T57" fmla="*/ 21 h 29"/>
                <a:gd name="T58" fmla="*/ 38 w 72"/>
                <a:gd name="T59" fmla="*/ 23 h 29"/>
                <a:gd name="T60" fmla="*/ 34 w 72"/>
                <a:gd name="T61" fmla="*/ 23 h 29"/>
                <a:gd name="T62" fmla="*/ 30 w 72"/>
                <a:gd name="T63" fmla="*/ 25 h 29"/>
                <a:gd name="T64" fmla="*/ 29 w 72"/>
                <a:gd name="T65" fmla="*/ 25 h 29"/>
                <a:gd name="T66" fmla="*/ 27 w 72"/>
                <a:gd name="T67" fmla="*/ 23 h 29"/>
                <a:gd name="T68" fmla="*/ 27 w 72"/>
                <a:gd name="T69" fmla="*/ 21 h 29"/>
                <a:gd name="T70" fmla="*/ 24 w 72"/>
                <a:gd name="T71" fmla="*/ 18 h 29"/>
                <a:gd name="T72" fmla="*/ 36 w 72"/>
                <a:gd name="T73" fmla="*/ 20 h 29"/>
                <a:gd name="T74" fmla="*/ 37 w 72"/>
                <a:gd name="T75" fmla="*/ 17 h 29"/>
                <a:gd name="T76" fmla="*/ 30 w 72"/>
                <a:gd name="T77" fmla="*/ 14 h 29"/>
                <a:gd name="T78" fmla="*/ 29 w 72"/>
                <a:gd name="T79" fmla="*/ 13 h 29"/>
                <a:gd name="T80" fmla="*/ 31 w 72"/>
                <a:gd name="T81" fmla="*/ 10 h 29"/>
                <a:gd name="T82" fmla="*/ 37 w 72"/>
                <a:gd name="T83" fmla="*/ 9 h 29"/>
                <a:gd name="T84" fmla="*/ 40 w 72"/>
                <a:gd name="T85" fmla="*/ 9 h 29"/>
                <a:gd name="T86" fmla="*/ 4 w 72"/>
                <a:gd name="T87" fmla="*/ 15 h 29"/>
                <a:gd name="T88" fmla="*/ 61 w 72"/>
                <a:gd name="T89" fmla="*/ 7 h 29"/>
                <a:gd name="T90" fmla="*/ 68 w 72"/>
                <a:gd name="T91" fmla="*/ 15 h 29"/>
                <a:gd name="T92" fmla="*/ 58 w 72"/>
                <a:gd name="T93" fmla="*/ 10 h 29"/>
                <a:gd name="T94" fmla="*/ 49 w 72"/>
                <a:gd name="T95" fmla="*/ 8 h 29"/>
                <a:gd name="T96" fmla="*/ 42 w 72"/>
                <a:gd name="T97" fmla="*/ 5 h 29"/>
                <a:gd name="T98" fmla="*/ 40 w 72"/>
                <a:gd name="T99" fmla="*/ 7 h 29"/>
                <a:gd name="T100" fmla="*/ 31 w 72"/>
                <a:gd name="T101" fmla="*/ 7 h 29"/>
                <a:gd name="T102" fmla="*/ 8 w 72"/>
                <a:gd name="T103" fmla="*/ 12 h 29"/>
                <a:gd name="T104" fmla="*/ 8 w 72"/>
                <a:gd name="T105" fmla="*/ 13 h 29"/>
                <a:gd name="T106" fmla="*/ 4 w 72"/>
                <a:gd name="T107" fmla="*/ 16 h 29"/>
                <a:gd name="T108" fmla="*/ 0 w 72"/>
                <a:gd name="T109" fmla="*/ 14 h 29"/>
                <a:gd name="T110" fmla="*/ 32 w 72"/>
                <a:gd name="T111" fmla="*/ 29 h 29"/>
                <a:gd name="T112" fmla="*/ 71 w 72"/>
                <a:gd name="T113" fmla="*/ 16 h 29"/>
                <a:gd name="T114" fmla="*/ 62 w 72"/>
                <a:gd name="T115" fmla="*/ 4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 h="29">
                  <a:moveTo>
                    <a:pt x="35" y="25"/>
                  </a:moveTo>
                  <a:cubicBezTo>
                    <a:pt x="35" y="25"/>
                    <a:pt x="35" y="25"/>
                    <a:pt x="35" y="25"/>
                  </a:cubicBezTo>
                  <a:cubicBezTo>
                    <a:pt x="35" y="25"/>
                    <a:pt x="35" y="25"/>
                    <a:pt x="35" y="25"/>
                  </a:cubicBezTo>
                  <a:cubicBezTo>
                    <a:pt x="35" y="25"/>
                    <a:pt x="35" y="25"/>
                    <a:pt x="35" y="25"/>
                  </a:cubicBezTo>
                  <a:moveTo>
                    <a:pt x="50" y="16"/>
                  </a:moveTo>
                  <a:cubicBezTo>
                    <a:pt x="50" y="16"/>
                    <a:pt x="51" y="16"/>
                    <a:pt x="51" y="16"/>
                  </a:cubicBezTo>
                  <a:cubicBezTo>
                    <a:pt x="52" y="15"/>
                    <a:pt x="54" y="15"/>
                    <a:pt x="54" y="14"/>
                  </a:cubicBezTo>
                  <a:cubicBezTo>
                    <a:pt x="55" y="14"/>
                    <a:pt x="55" y="14"/>
                    <a:pt x="56" y="14"/>
                  </a:cubicBezTo>
                  <a:cubicBezTo>
                    <a:pt x="56" y="13"/>
                    <a:pt x="56" y="13"/>
                    <a:pt x="56" y="13"/>
                  </a:cubicBezTo>
                  <a:cubicBezTo>
                    <a:pt x="56" y="13"/>
                    <a:pt x="56" y="13"/>
                    <a:pt x="56" y="13"/>
                  </a:cubicBezTo>
                  <a:cubicBezTo>
                    <a:pt x="57" y="13"/>
                    <a:pt x="57" y="13"/>
                    <a:pt x="57" y="13"/>
                  </a:cubicBezTo>
                  <a:cubicBezTo>
                    <a:pt x="59" y="14"/>
                    <a:pt x="61" y="15"/>
                    <a:pt x="63" y="16"/>
                  </a:cubicBezTo>
                  <a:cubicBezTo>
                    <a:pt x="64" y="17"/>
                    <a:pt x="64" y="18"/>
                    <a:pt x="64" y="19"/>
                  </a:cubicBezTo>
                  <a:cubicBezTo>
                    <a:pt x="64" y="19"/>
                    <a:pt x="64" y="19"/>
                    <a:pt x="63" y="19"/>
                  </a:cubicBezTo>
                  <a:cubicBezTo>
                    <a:pt x="59" y="22"/>
                    <a:pt x="53" y="23"/>
                    <a:pt x="47" y="24"/>
                  </a:cubicBezTo>
                  <a:cubicBezTo>
                    <a:pt x="47" y="24"/>
                    <a:pt x="46" y="24"/>
                    <a:pt x="45" y="24"/>
                  </a:cubicBezTo>
                  <a:cubicBezTo>
                    <a:pt x="46" y="24"/>
                    <a:pt x="46" y="24"/>
                    <a:pt x="47" y="24"/>
                  </a:cubicBezTo>
                  <a:cubicBezTo>
                    <a:pt x="47" y="23"/>
                    <a:pt x="48" y="22"/>
                    <a:pt x="48" y="21"/>
                  </a:cubicBezTo>
                  <a:cubicBezTo>
                    <a:pt x="48" y="20"/>
                    <a:pt x="47" y="19"/>
                    <a:pt x="47" y="18"/>
                  </a:cubicBezTo>
                  <a:cubicBezTo>
                    <a:pt x="46" y="18"/>
                    <a:pt x="46" y="18"/>
                    <a:pt x="46" y="17"/>
                  </a:cubicBezTo>
                  <a:cubicBezTo>
                    <a:pt x="45" y="17"/>
                    <a:pt x="45" y="17"/>
                    <a:pt x="45" y="17"/>
                  </a:cubicBezTo>
                  <a:cubicBezTo>
                    <a:pt x="45" y="17"/>
                    <a:pt x="45" y="17"/>
                    <a:pt x="45" y="17"/>
                  </a:cubicBezTo>
                  <a:cubicBezTo>
                    <a:pt x="43" y="16"/>
                    <a:pt x="41" y="15"/>
                    <a:pt x="40" y="14"/>
                  </a:cubicBezTo>
                  <a:cubicBezTo>
                    <a:pt x="40" y="14"/>
                    <a:pt x="39" y="14"/>
                    <a:pt x="39" y="13"/>
                  </a:cubicBezTo>
                  <a:cubicBezTo>
                    <a:pt x="40" y="13"/>
                    <a:pt x="40" y="13"/>
                    <a:pt x="40" y="13"/>
                  </a:cubicBezTo>
                  <a:cubicBezTo>
                    <a:pt x="40" y="13"/>
                    <a:pt x="40" y="13"/>
                    <a:pt x="41" y="13"/>
                  </a:cubicBezTo>
                  <a:cubicBezTo>
                    <a:pt x="41" y="13"/>
                    <a:pt x="41" y="13"/>
                    <a:pt x="41" y="13"/>
                  </a:cubicBezTo>
                  <a:cubicBezTo>
                    <a:pt x="42" y="13"/>
                    <a:pt x="44" y="14"/>
                    <a:pt x="45" y="15"/>
                  </a:cubicBezTo>
                  <a:cubicBezTo>
                    <a:pt x="46" y="15"/>
                    <a:pt x="47" y="15"/>
                    <a:pt x="48" y="16"/>
                  </a:cubicBezTo>
                  <a:cubicBezTo>
                    <a:pt x="48" y="16"/>
                    <a:pt x="49" y="16"/>
                    <a:pt x="49" y="16"/>
                  </a:cubicBezTo>
                  <a:cubicBezTo>
                    <a:pt x="49" y="16"/>
                    <a:pt x="49" y="16"/>
                    <a:pt x="49" y="16"/>
                  </a:cubicBezTo>
                  <a:cubicBezTo>
                    <a:pt x="50" y="16"/>
                    <a:pt x="50" y="16"/>
                    <a:pt x="50" y="16"/>
                  </a:cubicBezTo>
                  <a:moveTo>
                    <a:pt x="9" y="16"/>
                  </a:moveTo>
                  <a:cubicBezTo>
                    <a:pt x="10" y="15"/>
                    <a:pt x="10" y="15"/>
                    <a:pt x="10" y="15"/>
                  </a:cubicBezTo>
                  <a:cubicBezTo>
                    <a:pt x="15" y="13"/>
                    <a:pt x="20" y="11"/>
                    <a:pt x="26" y="11"/>
                  </a:cubicBezTo>
                  <a:cubicBezTo>
                    <a:pt x="26" y="11"/>
                    <a:pt x="26" y="12"/>
                    <a:pt x="26" y="12"/>
                  </a:cubicBezTo>
                  <a:cubicBezTo>
                    <a:pt x="26" y="13"/>
                    <a:pt x="26" y="13"/>
                    <a:pt x="26" y="13"/>
                  </a:cubicBezTo>
                  <a:cubicBezTo>
                    <a:pt x="26" y="13"/>
                    <a:pt x="26" y="13"/>
                    <a:pt x="26" y="13"/>
                  </a:cubicBezTo>
                  <a:cubicBezTo>
                    <a:pt x="26" y="14"/>
                    <a:pt x="26" y="14"/>
                    <a:pt x="27" y="14"/>
                  </a:cubicBezTo>
                  <a:cubicBezTo>
                    <a:pt x="27" y="15"/>
                    <a:pt x="28" y="16"/>
                    <a:pt x="29" y="16"/>
                  </a:cubicBezTo>
                  <a:cubicBezTo>
                    <a:pt x="28" y="16"/>
                    <a:pt x="26" y="16"/>
                    <a:pt x="25" y="15"/>
                  </a:cubicBezTo>
                  <a:cubicBezTo>
                    <a:pt x="25" y="15"/>
                    <a:pt x="25" y="15"/>
                    <a:pt x="25" y="15"/>
                  </a:cubicBezTo>
                  <a:cubicBezTo>
                    <a:pt x="24" y="15"/>
                    <a:pt x="24" y="15"/>
                    <a:pt x="24" y="15"/>
                  </a:cubicBezTo>
                  <a:cubicBezTo>
                    <a:pt x="23" y="15"/>
                    <a:pt x="21" y="15"/>
                    <a:pt x="20" y="16"/>
                  </a:cubicBezTo>
                  <a:cubicBezTo>
                    <a:pt x="19" y="16"/>
                    <a:pt x="18" y="16"/>
                    <a:pt x="17" y="17"/>
                  </a:cubicBezTo>
                  <a:cubicBezTo>
                    <a:pt x="16" y="17"/>
                    <a:pt x="16" y="17"/>
                    <a:pt x="16" y="17"/>
                  </a:cubicBezTo>
                  <a:cubicBezTo>
                    <a:pt x="16" y="18"/>
                    <a:pt x="16" y="18"/>
                    <a:pt x="16" y="18"/>
                  </a:cubicBezTo>
                  <a:cubicBezTo>
                    <a:pt x="16" y="18"/>
                    <a:pt x="16" y="18"/>
                    <a:pt x="16" y="19"/>
                  </a:cubicBezTo>
                  <a:cubicBezTo>
                    <a:pt x="16" y="19"/>
                    <a:pt x="16" y="19"/>
                    <a:pt x="16" y="19"/>
                  </a:cubicBezTo>
                  <a:cubicBezTo>
                    <a:pt x="16" y="19"/>
                    <a:pt x="16" y="19"/>
                    <a:pt x="16" y="19"/>
                  </a:cubicBezTo>
                  <a:cubicBezTo>
                    <a:pt x="17" y="21"/>
                    <a:pt x="19" y="21"/>
                    <a:pt x="21" y="22"/>
                  </a:cubicBezTo>
                  <a:cubicBezTo>
                    <a:pt x="22" y="22"/>
                    <a:pt x="23" y="23"/>
                    <a:pt x="24" y="23"/>
                  </a:cubicBezTo>
                  <a:cubicBezTo>
                    <a:pt x="23" y="24"/>
                    <a:pt x="23" y="24"/>
                    <a:pt x="23" y="24"/>
                  </a:cubicBezTo>
                  <a:cubicBezTo>
                    <a:pt x="23" y="25"/>
                    <a:pt x="23" y="25"/>
                    <a:pt x="23" y="25"/>
                  </a:cubicBezTo>
                  <a:cubicBezTo>
                    <a:pt x="22" y="25"/>
                    <a:pt x="22" y="25"/>
                    <a:pt x="22" y="25"/>
                  </a:cubicBezTo>
                  <a:cubicBezTo>
                    <a:pt x="15" y="24"/>
                    <a:pt x="9" y="22"/>
                    <a:pt x="7" y="19"/>
                  </a:cubicBezTo>
                  <a:cubicBezTo>
                    <a:pt x="6" y="19"/>
                    <a:pt x="6" y="19"/>
                    <a:pt x="6" y="19"/>
                  </a:cubicBezTo>
                  <a:cubicBezTo>
                    <a:pt x="6" y="18"/>
                    <a:pt x="6" y="18"/>
                    <a:pt x="6" y="18"/>
                  </a:cubicBezTo>
                  <a:cubicBezTo>
                    <a:pt x="7" y="18"/>
                    <a:pt x="7" y="18"/>
                    <a:pt x="7" y="17"/>
                  </a:cubicBezTo>
                  <a:cubicBezTo>
                    <a:pt x="8" y="17"/>
                    <a:pt x="9" y="16"/>
                    <a:pt x="9" y="16"/>
                  </a:cubicBezTo>
                  <a:cubicBezTo>
                    <a:pt x="9" y="16"/>
                    <a:pt x="9" y="16"/>
                    <a:pt x="9" y="16"/>
                  </a:cubicBezTo>
                  <a:moveTo>
                    <a:pt x="40" y="9"/>
                  </a:moveTo>
                  <a:cubicBezTo>
                    <a:pt x="40" y="9"/>
                    <a:pt x="41" y="9"/>
                    <a:pt x="41" y="9"/>
                  </a:cubicBezTo>
                  <a:cubicBezTo>
                    <a:pt x="42" y="7"/>
                    <a:pt x="42" y="7"/>
                    <a:pt x="42" y="7"/>
                  </a:cubicBezTo>
                  <a:cubicBezTo>
                    <a:pt x="43" y="7"/>
                    <a:pt x="44" y="8"/>
                    <a:pt x="45" y="8"/>
                  </a:cubicBezTo>
                  <a:cubicBezTo>
                    <a:pt x="45" y="8"/>
                    <a:pt x="45" y="8"/>
                    <a:pt x="45" y="8"/>
                  </a:cubicBezTo>
                  <a:cubicBezTo>
                    <a:pt x="44" y="8"/>
                    <a:pt x="44" y="9"/>
                    <a:pt x="44" y="9"/>
                  </a:cubicBezTo>
                  <a:cubicBezTo>
                    <a:pt x="45" y="10"/>
                    <a:pt x="45" y="10"/>
                    <a:pt x="45" y="10"/>
                  </a:cubicBezTo>
                  <a:cubicBezTo>
                    <a:pt x="47" y="10"/>
                    <a:pt x="49" y="11"/>
                    <a:pt x="51" y="12"/>
                  </a:cubicBezTo>
                  <a:cubicBezTo>
                    <a:pt x="51" y="12"/>
                    <a:pt x="52" y="12"/>
                    <a:pt x="53" y="13"/>
                  </a:cubicBezTo>
                  <a:cubicBezTo>
                    <a:pt x="52" y="13"/>
                    <a:pt x="52" y="13"/>
                    <a:pt x="51" y="13"/>
                  </a:cubicBezTo>
                  <a:cubicBezTo>
                    <a:pt x="51" y="13"/>
                    <a:pt x="50" y="13"/>
                    <a:pt x="50" y="13"/>
                  </a:cubicBezTo>
                  <a:cubicBezTo>
                    <a:pt x="50" y="13"/>
                    <a:pt x="50" y="13"/>
                    <a:pt x="50" y="13"/>
                  </a:cubicBezTo>
                  <a:cubicBezTo>
                    <a:pt x="50" y="13"/>
                    <a:pt x="49" y="13"/>
                    <a:pt x="48" y="13"/>
                  </a:cubicBezTo>
                  <a:cubicBezTo>
                    <a:pt x="47" y="13"/>
                    <a:pt x="46" y="12"/>
                    <a:pt x="45" y="12"/>
                  </a:cubicBezTo>
                  <a:cubicBezTo>
                    <a:pt x="43" y="11"/>
                    <a:pt x="42" y="11"/>
                    <a:pt x="41" y="11"/>
                  </a:cubicBezTo>
                  <a:cubicBezTo>
                    <a:pt x="40" y="11"/>
                    <a:pt x="40" y="11"/>
                    <a:pt x="40" y="11"/>
                  </a:cubicBezTo>
                  <a:cubicBezTo>
                    <a:pt x="39" y="11"/>
                    <a:pt x="38" y="11"/>
                    <a:pt x="37" y="11"/>
                  </a:cubicBezTo>
                  <a:cubicBezTo>
                    <a:pt x="36" y="12"/>
                    <a:pt x="36" y="12"/>
                    <a:pt x="36" y="12"/>
                  </a:cubicBezTo>
                  <a:cubicBezTo>
                    <a:pt x="36" y="12"/>
                    <a:pt x="36" y="12"/>
                    <a:pt x="36" y="12"/>
                  </a:cubicBezTo>
                  <a:cubicBezTo>
                    <a:pt x="36" y="12"/>
                    <a:pt x="36" y="12"/>
                    <a:pt x="36" y="12"/>
                  </a:cubicBezTo>
                  <a:cubicBezTo>
                    <a:pt x="36" y="13"/>
                    <a:pt x="36" y="13"/>
                    <a:pt x="36" y="13"/>
                  </a:cubicBezTo>
                  <a:cubicBezTo>
                    <a:pt x="36" y="14"/>
                    <a:pt x="36" y="14"/>
                    <a:pt x="36" y="15"/>
                  </a:cubicBezTo>
                  <a:cubicBezTo>
                    <a:pt x="37" y="15"/>
                    <a:pt x="37" y="15"/>
                    <a:pt x="38" y="16"/>
                  </a:cubicBezTo>
                  <a:cubicBezTo>
                    <a:pt x="39" y="17"/>
                    <a:pt x="42" y="18"/>
                    <a:pt x="44" y="19"/>
                  </a:cubicBezTo>
                  <a:cubicBezTo>
                    <a:pt x="44" y="19"/>
                    <a:pt x="44" y="19"/>
                    <a:pt x="45" y="20"/>
                  </a:cubicBezTo>
                  <a:cubicBezTo>
                    <a:pt x="45" y="20"/>
                    <a:pt x="45" y="21"/>
                    <a:pt x="45" y="21"/>
                  </a:cubicBezTo>
                  <a:cubicBezTo>
                    <a:pt x="45" y="22"/>
                    <a:pt x="45" y="22"/>
                    <a:pt x="45" y="22"/>
                  </a:cubicBezTo>
                  <a:cubicBezTo>
                    <a:pt x="45" y="22"/>
                    <a:pt x="43" y="22"/>
                    <a:pt x="42" y="23"/>
                  </a:cubicBezTo>
                  <a:cubicBezTo>
                    <a:pt x="41" y="23"/>
                    <a:pt x="40" y="23"/>
                    <a:pt x="38" y="23"/>
                  </a:cubicBezTo>
                  <a:cubicBezTo>
                    <a:pt x="37" y="23"/>
                    <a:pt x="35" y="23"/>
                    <a:pt x="35" y="23"/>
                  </a:cubicBezTo>
                  <a:cubicBezTo>
                    <a:pt x="35" y="23"/>
                    <a:pt x="35" y="23"/>
                    <a:pt x="35" y="23"/>
                  </a:cubicBezTo>
                  <a:cubicBezTo>
                    <a:pt x="34" y="23"/>
                    <a:pt x="34" y="23"/>
                    <a:pt x="34" y="23"/>
                  </a:cubicBezTo>
                  <a:cubicBezTo>
                    <a:pt x="34" y="23"/>
                    <a:pt x="34" y="23"/>
                    <a:pt x="34" y="23"/>
                  </a:cubicBezTo>
                  <a:cubicBezTo>
                    <a:pt x="33" y="23"/>
                    <a:pt x="32" y="24"/>
                    <a:pt x="32" y="24"/>
                  </a:cubicBezTo>
                  <a:cubicBezTo>
                    <a:pt x="31" y="25"/>
                    <a:pt x="31" y="25"/>
                    <a:pt x="30" y="25"/>
                  </a:cubicBezTo>
                  <a:cubicBezTo>
                    <a:pt x="30" y="25"/>
                    <a:pt x="30" y="25"/>
                    <a:pt x="30" y="25"/>
                  </a:cubicBezTo>
                  <a:cubicBezTo>
                    <a:pt x="30" y="25"/>
                    <a:pt x="29" y="25"/>
                    <a:pt x="29" y="25"/>
                  </a:cubicBezTo>
                  <a:cubicBezTo>
                    <a:pt x="29" y="25"/>
                    <a:pt x="29" y="25"/>
                    <a:pt x="29" y="25"/>
                  </a:cubicBezTo>
                  <a:cubicBezTo>
                    <a:pt x="28" y="25"/>
                    <a:pt x="27" y="25"/>
                    <a:pt x="26" y="25"/>
                  </a:cubicBezTo>
                  <a:cubicBezTo>
                    <a:pt x="27" y="24"/>
                    <a:pt x="27" y="24"/>
                    <a:pt x="27" y="24"/>
                  </a:cubicBezTo>
                  <a:cubicBezTo>
                    <a:pt x="27" y="23"/>
                    <a:pt x="27" y="23"/>
                    <a:pt x="27" y="23"/>
                  </a:cubicBezTo>
                  <a:cubicBezTo>
                    <a:pt x="27" y="23"/>
                    <a:pt x="28" y="23"/>
                    <a:pt x="28" y="23"/>
                  </a:cubicBezTo>
                  <a:cubicBezTo>
                    <a:pt x="28" y="22"/>
                    <a:pt x="28" y="22"/>
                    <a:pt x="28" y="22"/>
                  </a:cubicBezTo>
                  <a:cubicBezTo>
                    <a:pt x="28" y="21"/>
                    <a:pt x="27" y="21"/>
                    <a:pt x="27" y="21"/>
                  </a:cubicBezTo>
                  <a:cubicBezTo>
                    <a:pt x="25" y="21"/>
                    <a:pt x="23" y="20"/>
                    <a:pt x="22" y="20"/>
                  </a:cubicBezTo>
                  <a:cubicBezTo>
                    <a:pt x="21" y="19"/>
                    <a:pt x="20" y="19"/>
                    <a:pt x="19" y="19"/>
                  </a:cubicBezTo>
                  <a:cubicBezTo>
                    <a:pt x="21" y="18"/>
                    <a:pt x="23" y="18"/>
                    <a:pt x="24" y="18"/>
                  </a:cubicBezTo>
                  <a:cubicBezTo>
                    <a:pt x="24" y="18"/>
                    <a:pt x="24" y="18"/>
                    <a:pt x="24" y="18"/>
                  </a:cubicBezTo>
                  <a:cubicBezTo>
                    <a:pt x="30" y="19"/>
                    <a:pt x="33" y="20"/>
                    <a:pt x="35" y="20"/>
                  </a:cubicBezTo>
                  <a:cubicBezTo>
                    <a:pt x="36" y="20"/>
                    <a:pt x="36" y="20"/>
                    <a:pt x="36" y="20"/>
                  </a:cubicBezTo>
                  <a:cubicBezTo>
                    <a:pt x="37" y="19"/>
                    <a:pt x="37" y="19"/>
                    <a:pt x="37" y="19"/>
                  </a:cubicBezTo>
                  <a:cubicBezTo>
                    <a:pt x="37" y="19"/>
                    <a:pt x="38" y="19"/>
                    <a:pt x="38" y="18"/>
                  </a:cubicBezTo>
                  <a:cubicBezTo>
                    <a:pt x="38" y="18"/>
                    <a:pt x="37" y="18"/>
                    <a:pt x="37" y="17"/>
                  </a:cubicBezTo>
                  <a:cubicBezTo>
                    <a:pt x="36" y="17"/>
                    <a:pt x="36" y="17"/>
                    <a:pt x="36" y="17"/>
                  </a:cubicBezTo>
                  <a:cubicBezTo>
                    <a:pt x="35" y="16"/>
                    <a:pt x="33" y="15"/>
                    <a:pt x="31" y="15"/>
                  </a:cubicBezTo>
                  <a:cubicBezTo>
                    <a:pt x="31" y="15"/>
                    <a:pt x="30" y="14"/>
                    <a:pt x="30" y="14"/>
                  </a:cubicBezTo>
                  <a:cubicBezTo>
                    <a:pt x="29" y="13"/>
                    <a:pt x="29" y="13"/>
                    <a:pt x="29" y="13"/>
                  </a:cubicBezTo>
                  <a:cubicBezTo>
                    <a:pt x="29" y="13"/>
                    <a:pt x="29" y="13"/>
                    <a:pt x="29" y="13"/>
                  </a:cubicBezTo>
                  <a:cubicBezTo>
                    <a:pt x="29" y="13"/>
                    <a:pt x="29" y="13"/>
                    <a:pt x="29" y="13"/>
                  </a:cubicBezTo>
                  <a:cubicBezTo>
                    <a:pt x="29" y="12"/>
                    <a:pt x="29" y="12"/>
                    <a:pt x="29" y="12"/>
                  </a:cubicBezTo>
                  <a:cubicBezTo>
                    <a:pt x="28" y="12"/>
                    <a:pt x="29" y="11"/>
                    <a:pt x="30" y="10"/>
                  </a:cubicBezTo>
                  <a:cubicBezTo>
                    <a:pt x="31" y="10"/>
                    <a:pt x="31" y="10"/>
                    <a:pt x="31" y="10"/>
                  </a:cubicBezTo>
                  <a:cubicBezTo>
                    <a:pt x="31" y="10"/>
                    <a:pt x="31" y="10"/>
                    <a:pt x="32" y="9"/>
                  </a:cubicBezTo>
                  <a:cubicBezTo>
                    <a:pt x="32" y="9"/>
                    <a:pt x="32" y="9"/>
                    <a:pt x="33" y="9"/>
                  </a:cubicBezTo>
                  <a:cubicBezTo>
                    <a:pt x="34" y="9"/>
                    <a:pt x="35" y="9"/>
                    <a:pt x="37" y="9"/>
                  </a:cubicBezTo>
                  <a:cubicBezTo>
                    <a:pt x="37" y="9"/>
                    <a:pt x="37" y="9"/>
                    <a:pt x="37" y="9"/>
                  </a:cubicBezTo>
                  <a:cubicBezTo>
                    <a:pt x="38" y="9"/>
                    <a:pt x="39" y="9"/>
                    <a:pt x="40" y="9"/>
                  </a:cubicBezTo>
                  <a:cubicBezTo>
                    <a:pt x="40" y="9"/>
                    <a:pt x="40" y="9"/>
                    <a:pt x="40" y="9"/>
                  </a:cubicBezTo>
                  <a:moveTo>
                    <a:pt x="4" y="16"/>
                  </a:moveTo>
                  <a:cubicBezTo>
                    <a:pt x="4" y="15"/>
                    <a:pt x="4" y="15"/>
                    <a:pt x="4" y="15"/>
                  </a:cubicBezTo>
                  <a:cubicBezTo>
                    <a:pt x="4" y="15"/>
                    <a:pt x="4" y="15"/>
                    <a:pt x="4" y="15"/>
                  </a:cubicBezTo>
                  <a:cubicBezTo>
                    <a:pt x="4" y="13"/>
                    <a:pt x="5" y="11"/>
                    <a:pt x="7" y="11"/>
                  </a:cubicBezTo>
                  <a:cubicBezTo>
                    <a:pt x="16" y="5"/>
                    <a:pt x="27" y="3"/>
                    <a:pt x="37" y="3"/>
                  </a:cubicBezTo>
                  <a:cubicBezTo>
                    <a:pt x="45" y="3"/>
                    <a:pt x="53" y="4"/>
                    <a:pt x="61" y="7"/>
                  </a:cubicBezTo>
                  <a:cubicBezTo>
                    <a:pt x="63" y="8"/>
                    <a:pt x="65" y="9"/>
                    <a:pt x="66" y="10"/>
                  </a:cubicBezTo>
                  <a:cubicBezTo>
                    <a:pt x="68" y="11"/>
                    <a:pt x="68" y="13"/>
                    <a:pt x="68" y="14"/>
                  </a:cubicBezTo>
                  <a:cubicBezTo>
                    <a:pt x="68" y="15"/>
                    <a:pt x="68" y="15"/>
                    <a:pt x="68" y="15"/>
                  </a:cubicBezTo>
                  <a:cubicBezTo>
                    <a:pt x="68" y="15"/>
                    <a:pt x="68" y="16"/>
                    <a:pt x="67" y="16"/>
                  </a:cubicBezTo>
                  <a:cubicBezTo>
                    <a:pt x="67" y="15"/>
                    <a:pt x="66" y="14"/>
                    <a:pt x="65" y="14"/>
                  </a:cubicBezTo>
                  <a:cubicBezTo>
                    <a:pt x="63" y="12"/>
                    <a:pt x="61" y="11"/>
                    <a:pt x="58" y="10"/>
                  </a:cubicBezTo>
                  <a:cubicBezTo>
                    <a:pt x="58" y="10"/>
                    <a:pt x="56" y="10"/>
                    <a:pt x="54" y="9"/>
                  </a:cubicBezTo>
                  <a:cubicBezTo>
                    <a:pt x="52" y="9"/>
                    <a:pt x="50" y="8"/>
                    <a:pt x="50" y="8"/>
                  </a:cubicBezTo>
                  <a:cubicBezTo>
                    <a:pt x="49" y="8"/>
                    <a:pt x="49" y="8"/>
                    <a:pt x="49" y="8"/>
                  </a:cubicBezTo>
                  <a:cubicBezTo>
                    <a:pt x="50" y="7"/>
                    <a:pt x="50" y="7"/>
                    <a:pt x="50" y="7"/>
                  </a:cubicBezTo>
                  <a:cubicBezTo>
                    <a:pt x="50" y="7"/>
                    <a:pt x="49" y="6"/>
                    <a:pt x="49" y="6"/>
                  </a:cubicBezTo>
                  <a:cubicBezTo>
                    <a:pt x="47" y="5"/>
                    <a:pt x="44" y="5"/>
                    <a:pt x="42" y="5"/>
                  </a:cubicBezTo>
                  <a:cubicBezTo>
                    <a:pt x="42" y="5"/>
                    <a:pt x="42" y="5"/>
                    <a:pt x="42" y="5"/>
                  </a:cubicBezTo>
                  <a:cubicBezTo>
                    <a:pt x="41" y="5"/>
                    <a:pt x="41" y="5"/>
                    <a:pt x="41" y="5"/>
                  </a:cubicBezTo>
                  <a:cubicBezTo>
                    <a:pt x="40" y="7"/>
                    <a:pt x="40" y="7"/>
                    <a:pt x="40" y="7"/>
                  </a:cubicBezTo>
                  <a:cubicBezTo>
                    <a:pt x="39" y="6"/>
                    <a:pt x="38" y="6"/>
                    <a:pt x="37" y="6"/>
                  </a:cubicBezTo>
                  <a:cubicBezTo>
                    <a:pt x="35" y="6"/>
                    <a:pt x="34" y="6"/>
                    <a:pt x="32" y="7"/>
                  </a:cubicBezTo>
                  <a:cubicBezTo>
                    <a:pt x="32" y="7"/>
                    <a:pt x="32" y="7"/>
                    <a:pt x="31" y="7"/>
                  </a:cubicBezTo>
                  <a:cubicBezTo>
                    <a:pt x="31" y="7"/>
                    <a:pt x="31" y="7"/>
                    <a:pt x="30" y="7"/>
                  </a:cubicBezTo>
                  <a:cubicBezTo>
                    <a:pt x="30" y="7"/>
                    <a:pt x="30" y="7"/>
                    <a:pt x="30" y="7"/>
                  </a:cubicBezTo>
                  <a:cubicBezTo>
                    <a:pt x="22" y="7"/>
                    <a:pt x="15" y="9"/>
                    <a:pt x="8" y="12"/>
                  </a:cubicBezTo>
                  <a:cubicBezTo>
                    <a:pt x="8" y="12"/>
                    <a:pt x="8" y="12"/>
                    <a:pt x="8" y="12"/>
                  </a:cubicBezTo>
                  <a:cubicBezTo>
                    <a:pt x="8" y="12"/>
                    <a:pt x="8" y="12"/>
                    <a:pt x="8" y="12"/>
                  </a:cubicBezTo>
                  <a:cubicBezTo>
                    <a:pt x="8" y="13"/>
                    <a:pt x="8" y="13"/>
                    <a:pt x="8" y="13"/>
                  </a:cubicBezTo>
                  <a:cubicBezTo>
                    <a:pt x="8" y="13"/>
                    <a:pt x="8" y="13"/>
                    <a:pt x="8" y="13"/>
                  </a:cubicBezTo>
                  <a:cubicBezTo>
                    <a:pt x="7" y="13"/>
                    <a:pt x="6" y="14"/>
                    <a:pt x="5" y="14"/>
                  </a:cubicBezTo>
                  <a:cubicBezTo>
                    <a:pt x="5" y="15"/>
                    <a:pt x="4" y="15"/>
                    <a:pt x="4" y="16"/>
                  </a:cubicBezTo>
                  <a:moveTo>
                    <a:pt x="37" y="0"/>
                  </a:moveTo>
                  <a:cubicBezTo>
                    <a:pt x="26" y="0"/>
                    <a:pt x="15" y="2"/>
                    <a:pt x="5" y="8"/>
                  </a:cubicBezTo>
                  <a:cubicBezTo>
                    <a:pt x="3" y="9"/>
                    <a:pt x="1" y="12"/>
                    <a:pt x="0" y="14"/>
                  </a:cubicBezTo>
                  <a:cubicBezTo>
                    <a:pt x="0" y="14"/>
                    <a:pt x="0" y="15"/>
                    <a:pt x="0" y="15"/>
                  </a:cubicBezTo>
                  <a:cubicBezTo>
                    <a:pt x="0" y="18"/>
                    <a:pt x="2" y="20"/>
                    <a:pt x="4" y="21"/>
                  </a:cubicBezTo>
                  <a:cubicBezTo>
                    <a:pt x="8" y="25"/>
                    <a:pt x="17" y="29"/>
                    <a:pt x="32" y="29"/>
                  </a:cubicBezTo>
                  <a:cubicBezTo>
                    <a:pt x="37" y="29"/>
                    <a:pt x="46" y="28"/>
                    <a:pt x="54" y="26"/>
                  </a:cubicBezTo>
                  <a:cubicBezTo>
                    <a:pt x="58" y="25"/>
                    <a:pt x="62" y="24"/>
                    <a:pt x="65" y="22"/>
                  </a:cubicBezTo>
                  <a:cubicBezTo>
                    <a:pt x="68" y="21"/>
                    <a:pt x="70" y="19"/>
                    <a:pt x="71" y="16"/>
                  </a:cubicBezTo>
                  <a:cubicBezTo>
                    <a:pt x="72" y="15"/>
                    <a:pt x="72" y="15"/>
                    <a:pt x="72" y="14"/>
                  </a:cubicBezTo>
                  <a:cubicBezTo>
                    <a:pt x="72" y="11"/>
                    <a:pt x="70" y="9"/>
                    <a:pt x="69" y="8"/>
                  </a:cubicBezTo>
                  <a:cubicBezTo>
                    <a:pt x="67" y="6"/>
                    <a:pt x="64" y="5"/>
                    <a:pt x="62" y="4"/>
                  </a:cubicBezTo>
                  <a:cubicBezTo>
                    <a:pt x="54" y="1"/>
                    <a:pt x="46" y="0"/>
                    <a:pt x="37"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52" name="Freeform 784"/>
            <p:cNvSpPr>
              <a:spLocks noEditPoints="1"/>
            </p:cNvSpPr>
            <p:nvPr/>
          </p:nvSpPr>
          <p:spPr bwMode="auto">
            <a:xfrm>
              <a:off x="3009" y="2501"/>
              <a:ext cx="220" cy="128"/>
            </a:xfrm>
            <a:custGeom>
              <a:avLst/>
              <a:gdLst>
                <a:gd name="T0" fmla="*/ 43 w 93"/>
                <a:gd name="T1" fmla="*/ 41 h 54"/>
                <a:gd name="T2" fmla="*/ 42 w 93"/>
                <a:gd name="T3" fmla="*/ 51 h 54"/>
                <a:gd name="T4" fmla="*/ 35 w 93"/>
                <a:gd name="T5" fmla="*/ 50 h 54"/>
                <a:gd name="T6" fmla="*/ 41 w 93"/>
                <a:gd name="T7" fmla="*/ 47 h 54"/>
                <a:gd name="T8" fmla="*/ 48 w 93"/>
                <a:gd name="T9" fmla="*/ 41 h 54"/>
                <a:gd name="T10" fmla="*/ 52 w 93"/>
                <a:gd name="T11" fmla="*/ 47 h 54"/>
                <a:gd name="T12" fmla="*/ 54 w 93"/>
                <a:gd name="T13" fmla="*/ 50 h 54"/>
                <a:gd name="T14" fmla="*/ 54 w 93"/>
                <a:gd name="T15" fmla="*/ 47 h 54"/>
                <a:gd name="T16" fmla="*/ 55 w 93"/>
                <a:gd name="T17" fmla="*/ 50 h 54"/>
                <a:gd name="T18" fmla="*/ 28 w 93"/>
                <a:gd name="T19" fmla="*/ 50 h 54"/>
                <a:gd name="T20" fmla="*/ 33 w 93"/>
                <a:gd name="T21" fmla="*/ 41 h 54"/>
                <a:gd name="T22" fmla="*/ 57 w 93"/>
                <a:gd name="T23" fmla="*/ 49 h 54"/>
                <a:gd name="T24" fmla="*/ 58 w 93"/>
                <a:gd name="T25" fmla="*/ 49 h 54"/>
                <a:gd name="T26" fmla="*/ 60 w 93"/>
                <a:gd name="T27" fmla="*/ 39 h 54"/>
                <a:gd name="T28" fmla="*/ 63 w 93"/>
                <a:gd name="T29" fmla="*/ 48 h 54"/>
                <a:gd name="T30" fmla="*/ 26 w 93"/>
                <a:gd name="T31" fmla="*/ 49 h 54"/>
                <a:gd name="T32" fmla="*/ 21 w 93"/>
                <a:gd name="T33" fmla="*/ 38 h 54"/>
                <a:gd name="T34" fmla="*/ 26 w 93"/>
                <a:gd name="T35" fmla="*/ 49 h 54"/>
                <a:gd name="T36" fmla="*/ 64 w 93"/>
                <a:gd name="T37" fmla="*/ 47 h 54"/>
                <a:gd name="T38" fmla="*/ 67 w 93"/>
                <a:gd name="T39" fmla="*/ 43 h 54"/>
                <a:gd name="T40" fmla="*/ 69 w 93"/>
                <a:gd name="T41" fmla="*/ 47 h 54"/>
                <a:gd name="T42" fmla="*/ 70 w 93"/>
                <a:gd name="T43" fmla="*/ 37 h 54"/>
                <a:gd name="T44" fmla="*/ 73 w 93"/>
                <a:gd name="T45" fmla="*/ 46 h 54"/>
                <a:gd name="T46" fmla="*/ 13 w 93"/>
                <a:gd name="T47" fmla="*/ 44 h 54"/>
                <a:gd name="T48" fmla="*/ 19 w 93"/>
                <a:gd name="T49" fmla="*/ 44 h 54"/>
                <a:gd name="T50" fmla="*/ 75 w 93"/>
                <a:gd name="T51" fmla="*/ 45 h 54"/>
                <a:gd name="T52" fmla="*/ 78 w 93"/>
                <a:gd name="T53" fmla="*/ 44 h 54"/>
                <a:gd name="T54" fmla="*/ 9 w 93"/>
                <a:gd name="T55" fmla="*/ 42 h 54"/>
                <a:gd name="T56" fmla="*/ 11 w 93"/>
                <a:gd name="T57" fmla="*/ 35 h 54"/>
                <a:gd name="T58" fmla="*/ 79 w 93"/>
                <a:gd name="T59" fmla="*/ 34 h 54"/>
                <a:gd name="T60" fmla="*/ 84 w 93"/>
                <a:gd name="T61" fmla="*/ 40 h 54"/>
                <a:gd name="T62" fmla="*/ 7 w 93"/>
                <a:gd name="T63" fmla="*/ 40 h 54"/>
                <a:gd name="T64" fmla="*/ 6 w 93"/>
                <a:gd name="T65" fmla="*/ 31 h 54"/>
                <a:gd name="T66" fmla="*/ 4 w 93"/>
                <a:gd name="T67" fmla="*/ 32 h 54"/>
                <a:gd name="T68" fmla="*/ 4 w 93"/>
                <a:gd name="T69" fmla="*/ 29 h 54"/>
                <a:gd name="T70" fmla="*/ 86 w 93"/>
                <a:gd name="T71" fmla="*/ 30 h 54"/>
                <a:gd name="T72" fmla="*/ 89 w 93"/>
                <a:gd name="T73" fmla="*/ 35 h 54"/>
                <a:gd name="T74" fmla="*/ 8 w 93"/>
                <a:gd name="T75" fmla="*/ 28 h 54"/>
                <a:gd name="T76" fmla="*/ 7 w 93"/>
                <a:gd name="T77" fmla="*/ 17 h 54"/>
                <a:gd name="T78" fmla="*/ 79 w 93"/>
                <a:gd name="T79" fmla="*/ 9 h 54"/>
                <a:gd name="T80" fmla="*/ 89 w 93"/>
                <a:gd name="T81" fmla="*/ 21 h 54"/>
                <a:gd name="T82" fmla="*/ 41 w 93"/>
                <a:gd name="T83" fmla="*/ 38 h 54"/>
                <a:gd name="T84" fmla="*/ 10 w 93"/>
                <a:gd name="T85" fmla="*/ 9 h 54"/>
                <a:gd name="T86" fmla="*/ 2 w 93"/>
                <a:gd name="T87" fmla="*/ 21 h 54"/>
                <a:gd name="T88" fmla="*/ 1 w 93"/>
                <a:gd name="T89" fmla="*/ 36 h 54"/>
                <a:gd name="T90" fmla="*/ 41 w 93"/>
                <a:gd name="T91" fmla="*/ 54 h 54"/>
                <a:gd name="T92" fmla="*/ 79 w 93"/>
                <a:gd name="T93" fmla="*/ 47 h 54"/>
                <a:gd name="T94" fmla="*/ 84 w 93"/>
                <a:gd name="T95" fmla="*/ 45 h 54"/>
                <a:gd name="T96" fmla="*/ 86 w 93"/>
                <a:gd name="T97" fmla="*/ 43 h 54"/>
                <a:gd name="T98" fmla="*/ 92 w 93"/>
                <a:gd name="T99" fmla="*/ 32 h 54"/>
                <a:gd name="T100" fmla="*/ 89 w 93"/>
                <a:gd name="T101" fmla="*/ 1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3" h="54">
                  <a:moveTo>
                    <a:pt x="42" y="51"/>
                  </a:moveTo>
                  <a:cubicBezTo>
                    <a:pt x="42" y="50"/>
                    <a:pt x="42" y="48"/>
                    <a:pt x="42" y="47"/>
                  </a:cubicBezTo>
                  <a:cubicBezTo>
                    <a:pt x="42" y="45"/>
                    <a:pt x="42" y="43"/>
                    <a:pt x="43" y="41"/>
                  </a:cubicBezTo>
                  <a:cubicBezTo>
                    <a:pt x="44" y="41"/>
                    <a:pt x="45" y="41"/>
                    <a:pt x="47" y="41"/>
                  </a:cubicBezTo>
                  <a:cubicBezTo>
                    <a:pt x="47" y="44"/>
                    <a:pt x="47" y="47"/>
                    <a:pt x="48" y="50"/>
                  </a:cubicBezTo>
                  <a:cubicBezTo>
                    <a:pt x="46" y="51"/>
                    <a:pt x="44" y="51"/>
                    <a:pt x="42" y="51"/>
                  </a:cubicBezTo>
                  <a:moveTo>
                    <a:pt x="41" y="51"/>
                  </a:moveTo>
                  <a:cubicBezTo>
                    <a:pt x="39" y="51"/>
                    <a:pt x="37" y="51"/>
                    <a:pt x="35" y="50"/>
                  </a:cubicBezTo>
                  <a:cubicBezTo>
                    <a:pt x="35" y="50"/>
                    <a:pt x="35" y="50"/>
                    <a:pt x="35" y="50"/>
                  </a:cubicBezTo>
                  <a:cubicBezTo>
                    <a:pt x="35" y="47"/>
                    <a:pt x="35" y="44"/>
                    <a:pt x="35" y="41"/>
                  </a:cubicBezTo>
                  <a:cubicBezTo>
                    <a:pt x="37" y="41"/>
                    <a:pt x="39" y="41"/>
                    <a:pt x="41" y="41"/>
                  </a:cubicBezTo>
                  <a:cubicBezTo>
                    <a:pt x="41" y="43"/>
                    <a:pt x="41" y="45"/>
                    <a:pt x="41" y="47"/>
                  </a:cubicBezTo>
                  <a:cubicBezTo>
                    <a:pt x="41" y="48"/>
                    <a:pt x="41" y="50"/>
                    <a:pt x="41" y="51"/>
                  </a:cubicBezTo>
                  <a:moveTo>
                    <a:pt x="49" y="50"/>
                  </a:moveTo>
                  <a:cubicBezTo>
                    <a:pt x="49" y="47"/>
                    <a:pt x="49" y="44"/>
                    <a:pt x="48" y="41"/>
                  </a:cubicBezTo>
                  <a:cubicBezTo>
                    <a:pt x="49" y="41"/>
                    <a:pt x="49" y="41"/>
                    <a:pt x="49" y="41"/>
                  </a:cubicBezTo>
                  <a:cubicBezTo>
                    <a:pt x="50" y="41"/>
                    <a:pt x="51" y="41"/>
                    <a:pt x="52" y="40"/>
                  </a:cubicBezTo>
                  <a:cubicBezTo>
                    <a:pt x="52" y="42"/>
                    <a:pt x="52" y="45"/>
                    <a:pt x="52" y="47"/>
                  </a:cubicBezTo>
                  <a:cubicBezTo>
                    <a:pt x="52" y="48"/>
                    <a:pt x="52" y="49"/>
                    <a:pt x="52" y="50"/>
                  </a:cubicBezTo>
                  <a:cubicBezTo>
                    <a:pt x="51" y="50"/>
                    <a:pt x="50" y="50"/>
                    <a:pt x="49" y="50"/>
                  </a:cubicBezTo>
                  <a:moveTo>
                    <a:pt x="54" y="50"/>
                  </a:moveTo>
                  <a:cubicBezTo>
                    <a:pt x="54" y="49"/>
                    <a:pt x="54" y="49"/>
                    <a:pt x="54" y="49"/>
                  </a:cubicBezTo>
                  <a:cubicBezTo>
                    <a:pt x="54" y="48"/>
                    <a:pt x="54" y="48"/>
                    <a:pt x="54" y="48"/>
                  </a:cubicBezTo>
                  <a:cubicBezTo>
                    <a:pt x="54" y="47"/>
                    <a:pt x="54" y="47"/>
                    <a:pt x="54" y="47"/>
                  </a:cubicBezTo>
                  <a:cubicBezTo>
                    <a:pt x="54" y="44"/>
                    <a:pt x="54" y="42"/>
                    <a:pt x="54" y="40"/>
                  </a:cubicBezTo>
                  <a:cubicBezTo>
                    <a:pt x="54" y="40"/>
                    <a:pt x="55" y="40"/>
                    <a:pt x="55" y="40"/>
                  </a:cubicBezTo>
                  <a:cubicBezTo>
                    <a:pt x="55" y="43"/>
                    <a:pt x="55" y="46"/>
                    <a:pt x="55" y="50"/>
                  </a:cubicBezTo>
                  <a:cubicBezTo>
                    <a:pt x="54" y="50"/>
                    <a:pt x="54" y="50"/>
                    <a:pt x="54" y="50"/>
                  </a:cubicBezTo>
                  <a:moveTo>
                    <a:pt x="34" y="50"/>
                  </a:moveTo>
                  <a:cubicBezTo>
                    <a:pt x="32" y="50"/>
                    <a:pt x="30" y="50"/>
                    <a:pt x="28" y="50"/>
                  </a:cubicBezTo>
                  <a:cubicBezTo>
                    <a:pt x="28" y="48"/>
                    <a:pt x="28" y="47"/>
                    <a:pt x="28" y="46"/>
                  </a:cubicBezTo>
                  <a:cubicBezTo>
                    <a:pt x="28" y="44"/>
                    <a:pt x="28" y="42"/>
                    <a:pt x="28" y="40"/>
                  </a:cubicBezTo>
                  <a:cubicBezTo>
                    <a:pt x="30" y="40"/>
                    <a:pt x="32" y="41"/>
                    <a:pt x="33" y="41"/>
                  </a:cubicBezTo>
                  <a:cubicBezTo>
                    <a:pt x="34" y="44"/>
                    <a:pt x="34" y="47"/>
                    <a:pt x="34" y="50"/>
                  </a:cubicBezTo>
                  <a:cubicBezTo>
                    <a:pt x="34" y="50"/>
                    <a:pt x="34" y="50"/>
                    <a:pt x="34" y="50"/>
                  </a:cubicBezTo>
                  <a:moveTo>
                    <a:pt x="57" y="49"/>
                  </a:moveTo>
                  <a:cubicBezTo>
                    <a:pt x="57" y="46"/>
                    <a:pt x="57" y="43"/>
                    <a:pt x="57" y="40"/>
                  </a:cubicBezTo>
                  <a:cubicBezTo>
                    <a:pt x="58" y="40"/>
                    <a:pt x="58" y="40"/>
                    <a:pt x="58" y="40"/>
                  </a:cubicBezTo>
                  <a:cubicBezTo>
                    <a:pt x="58" y="43"/>
                    <a:pt x="58" y="46"/>
                    <a:pt x="58" y="49"/>
                  </a:cubicBezTo>
                  <a:cubicBezTo>
                    <a:pt x="58" y="49"/>
                    <a:pt x="57" y="49"/>
                    <a:pt x="57" y="49"/>
                  </a:cubicBezTo>
                  <a:moveTo>
                    <a:pt x="60" y="49"/>
                  </a:moveTo>
                  <a:cubicBezTo>
                    <a:pt x="60" y="46"/>
                    <a:pt x="60" y="43"/>
                    <a:pt x="60" y="39"/>
                  </a:cubicBezTo>
                  <a:cubicBezTo>
                    <a:pt x="61" y="39"/>
                    <a:pt x="62" y="39"/>
                    <a:pt x="63" y="39"/>
                  </a:cubicBezTo>
                  <a:cubicBezTo>
                    <a:pt x="63" y="42"/>
                    <a:pt x="63" y="45"/>
                    <a:pt x="63" y="48"/>
                  </a:cubicBezTo>
                  <a:cubicBezTo>
                    <a:pt x="63" y="48"/>
                    <a:pt x="63" y="48"/>
                    <a:pt x="63" y="48"/>
                  </a:cubicBezTo>
                  <a:cubicBezTo>
                    <a:pt x="63" y="48"/>
                    <a:pt x="63" y="48"/>
                    <a:pt x="63" y="48"/>
                  </a:cubicBezTo>
                  <a:cubicBezTo>
                    <a:pt x="62" y="49"/>
                    <a:pt x="61" y="49"/>
                    <a:pt x="60" y="49"/>
                  </a:cubicBezTo>
                  <a:moveTo>
                    <a:pt x="26" y="49"/>
                  </a:moveTo>
                  <a:cubicBezTo>
                    <a:pt x="24" y="49"/>
                    <a:pt x="22" y="48"/>
                    <a:pt x="20" y="48"/>
                  </a:cubicBezTo>
                  <a:cubicBezTo>
                    <a:pt x="20" y="46"/>
                    <a:pt x="20" y="45"/>
                    <a:pt x="20" y="44"/>
                  </a:cubicBezTo>
                  <a:cubicBezTo>
                    <a:pt x="20" y="42"/>
                    <a:pt x="20" y="40"/>
                    <a:pt x="21" y="38"/>
                  </a:cubicBezTo>
                  <a:cubicBezTo>
                    <a:pt x="22" y="39"/>
                    <a:pt x="24" y="39"/>
                    <a:pt x="26" y="40"/>
                  </a:cubicBezTo>
                  <a:cubicBezTo>
                    <a:pt x="26" y="42"/>
                    <a:pt x="26" y="44"/>
                    <a:pt x="26" y="46"/>
                  </a:cubicBezTo>
                  <a:cubicBezTo>
                    <a:pt x="26" y="47"/>
                    <a:pt x="26" y="48"/>
                    <a:pt x="26" y="49"/>
                  </a:cubicBezTo>
                  <a:moveTo>
                    <a:pt x="65" y="48"/>
                  </a:moveTo>
                  <a:cubicBezTo>
                    <a:pt x="65" y="47"/>
                    <a:pt x="65" y="47"/>
                    <a:pt x="65" y="47"/>
                  </a:cubicBezTo>
                  <a:cubicBezTo>
                    <a:pt x="64" y="47"/>
                    <a:pt x="64" y="47"/>
                    <a:pt x="64" y="47"/>
                  </a:cubicBezTo>
                  <a:cubicBezTo>
                    <a:pt x="64" y="44"/>
                    <a:pt x="64" y="42"/>
                    <a:pt x="64" y="39"/>
                  </a:cubicBezTo>
                  <a:cubicBezTo>
                    <a:pt x="65" y="38"/>
                    <a:pt x="66" y="38"/>
                    <a:pt x="67" y="38"/>
                  </a:cubicBezTo>
                  <a:cubicBezTo>
                    <a:pt x="67" y="40"/>
                    <a:pt x="67" y="41"/>
                    <a:pt x="67" y="43"/>
                  </a:cubicBezTo>
                  <a:cubicBezTo>
                    <a:pt x="67" y="44"/>
                    <a:pt x="67" y="46"/>
                    <a:pt x="67" y="47"/>
                  </a:cubicBezTo>
                  <a:cubicBezTo>
                    <a:pt x="66" y="48"/>
                    <a:pt x="66" y="48"/>
                    <a:pt x="65" y="48"/>
                  </a:cubicBezTo>
                  <a:moveTo>
                    <a:pt x="69" y="47"/>
                  </a:moveTo>
                  <a:cubicBezTo>
                    <a:pt x="69" y="46"/>
                    <a:pt x="69" y="44"/>
                    <a:pt x="69" y="43"/>
                  </a:cubicBezTo>
                  <a:cubicBezTo>
                    <a:pt x="69" y="41"/>
                    <a:pt x="69" y="39"/>
                    <a:pt x="69" y="38"/>
                  </a:cubicBezTo>
                  <a:cubicBezTo>
                    <a:pt x="70" y="37"/>
                    <a:pt x="70" y="37"/>
                    <a:pt x="70" y="37"/>
                  </a:cubicBezTo>
                  <a:cubicBezTo>
                    <a:pt x="71" y="37"/>
                    <a:pt x="72" y="37"/>
                    <a:pt x="73" y="36"/>
                  </a:cubicBezTo>
                  <a:cubicBezTo>
                    <a:pt x="73" y="39"/>
                    <a:pt x="73" y="42"/>
                    <a:pt x="73" y="45"/>
                  </a:cubicBezTo>
                  <a:cubicBezTo>
                    <a:pt x="73" y="46"/>
                    <a:pt x="73" y="46"/>
                    <a:pt x="73" y="46"/>
                  </a:cubicBezTo>
                  <a:cubicBezTo>
                    <a:pt x="72" y="46"/>
                    <a:pt x="70" y="47"/>
                    <a:pt x="69" y="47"/>
                  </a:cubicBezTo>
                  <a:moveTo>
                    <a:pt x="19" y="47"/>
                  </a:moveTo>
                  <a:cubicBezTo>
                    <a:pt x="17" y="46"/>
                    <a:pt x="15" y="45"/>
                    <a:pt x="13" y="44"/>
                  </a:cubicBezTo>
                  <a:cubicBezTo>
                    <a:pt x="13" y="41"/>
                    <a:pt x="13" y="38"/>
                    <a:pt x="13" y="35"/>
                  </a:cubicBezTo>
                  <a:cubicBezTo>
                    <a:pt x="15" y="36"/>
                    <a:pt x="17" y="37"/>
                    <a:pt x="19" y="38"/>
                  </a:cubicBezTo>
                  <a:cubicBezTo>
                    <a:pt x="19" y="40"/>
                    <a:pt x="19" y="42"/>
                    <a:pt x="19" y="44"/>
                  </a:cubicBezTo>
                  <a:cubicBezTo>
                    <a:pt x="19" y="45"/>
                    <a:pt x="19" y="46"/>
                    <a:pt x="19" y="47"/>
                  </a:cubicBezTo>
                  <a:moveTo>
                    <a:pt x="75" y="45"/>
                  </a:moveTo>
                  <a:cubicBezTo>
                    <a:pt x="75" y="45"/>
                    <a:pt x="75" y="45"/>
                    <a:pt x="75" y="45"/>
                  </a:cubicBezTo>
                  <a:cubicBezTo>
                    <a:pt x="75" y="42"/>
                    <a:pt x="75" y="39"/>
                    <a:pt x="74" y="36"/>
                  </a:cubicBezTo>
                  <a:cubicBezTo>
                    <a:pt x="75" y="36"/>
                    <a:pt x="76" y="35"/>
                    <a:pt x="77" y="35"/>
                  </a:cubicBezTo>
                  <a:cubicBezTo>
                    <a:pt x="78" y="38"/>
                    <a:pt x="78" y="41"/>
                    <a:pt x="78" y="44"/>
                  </a:cubicBezTo>
                  <a:cubicBezTo>
                    <a:pt x="77" y="44"/>
                    <a:pt x="76" y="45"/>
                    <a:pt x="75" y="45"/>
                  </a:cubicBezTo>
                  <a:moveTo>
                    <a:pt x="11" y="43"/>
                  </a:moveTo>
                  <a:cubicBezTo>
                    <a:pt x="10" y="43"/>
                    <a:pt x="10" y="42"/>
                    <a:pt x="9" y="42"/>
                  </a:cubicBezTo>
                  <a:cubicBezTo>
                    <a:pt x="9" y="39"/>
                    <a:pt x="9" y="36"/>
                    <a:pt x="9" y="33"/>
                  </a:cubicBezTo>
                  <a:cubicBezTo>
                    <a:pt x="10" y="33"/>
                    <a:pt x="10" y="34"/>
                    <a:pt x="11" y="34"/>
                  </a:cubicBezTo>
                  <a:cubicBezTo>
                    <a:pt x="11" y="35"/>
                    <a:pt x="11" y="35"/>
                    <a:pt x="11" y="35"/>
                  </a:cubicBezTo>
                  <a:cubicBezTo>
                    <a:pt x="11" y="38"/>
                    <a:pt x="11" y="40"/>
                    <a:pt x="11" y="43"/>
                  </a:cubicBezTo>
                  <a:moveTo>
                    <a:pt x="79" y="43"/>
                  </a:moveTo>
                  <a:cubicBezTo>
                    <a:pt x="79" y="40"/>
                    <a:pt x="79" y="37"/>
                    <a:pt x="79" y="34"/>
                  </a:cubicBezTo>
                  <a:cubicBezTo>
                    <a:pt x="81" y="33"/>
                    <a:pt x="82" y="33"/>
                    <a:pt x="84" y="32"/>
                  </a:cubicBezTo>
                  <a:cubicBezTo>
                    <a:pt x="84" y="32"/>
                    <a:pt x="84" y="32"/>
                    <a:pt x="84" y="32"/>
                  </a:cubicBezTo>
                  <a:cubicBezTo>
                    <a:pt x="84" y="34"/>
                    <a:pt x="84" y="37"/>
                    <a:pt x="84" y="40"/>
                  </a:cubicBezTo>
                  <a:cubicBezTo>
                    <a:pt x="84" y="41"/>
                    <a:pt x="83" y="41"/>
                    <a:pt x="82" y="42"/>
                  </a:cubicBezTo>
                  <a:cubicBezTo>
                    <a:pt x="81" y="42"/>
                    <a:pt x="80" y="43"/>
                    <a:pt x="79" y="43"/>
                  </a:cubicBezTo>
                  <a:moveTo>
                    <a:pt x="7" y="40"/>
                  </a:moveTo>
                  <a:cubicBezTo>
                    <a:pt x="7" y="40"/>
                    <a:pt x="6" y="39"/>
                    <a:pt x="6" y="38"/>
                  </a:cubicBezTo>
                  <a:cubicBezTo>
                    <a:pt x="6" y="38"/>
                    <a:pt x="6" y="38"/>
                    <a:pt x="6" y="38"/>
                  </a:cubicBezTo>
                  <a:cubicBezTo>
                    <a:pt x="6" y="36"/>
                    <a:pt x="6" y="33"/>
                    <a:pt x="6" y="31"/>
                  </a:cubicBezTo>
                  <a:cubicBezTo>
                    <a:pt x="7" y="31"/>
                    <a:pt x="7" y="31"/>
                    <a:pt x="7" y="31"/>
                  </a:cubicBezTo>
                  <a:cubicBezTo>
                    <a:pt x="7" y="34"/>
                    <a:pt x="7" y="37"/>
                    <a:pt x="7" y="40"/>
                  </a:cubicBezTo>
                  <a:moveTo>
                    <a:pt x="4" y="32"/>
                  </a:moveTo>
                  <a:cubicBezTo>
                    <a:pt x="4" y="32"/>
                    <a:pt x="4" y="32"/>
                    <a:pt x="4" y="32"/>
                  </a:cubicBezTo>
                  <a:cubicBezTo>
                    <a:pt x="4" y="31"/>
                    <a:pt x="4" y="30"/>
                    <a:pt x="4" y="28"/>
                  </a:cubicBezTo>
                  <a:cubicBezTo>
                    <a:pt x="4" y="29"/>
                    <a:pt x="4" y="29"/>
                    <a:pt x="4" y="29"/>
                  </a:cubicBezTo>
                  <a:cubicBezTo>
                    <a:pt x="4" y="30"/>
                    <a:pt x="4" y="31"/>
                    <a:pt x="4" y="32"/>
                  </a:cubicBezTo>
                  <a:moveTo>
                    <a:pt x="86" y="39"/>
                  </a:moveTo>
                  <a:cubicBezTo>
                    <a:pt x="86" y="36"/>
                    <a:pt x="86" y="33"/>
                    <a:pt x="86" y="30"/>
                  </a:cubicBezTo>
                  <a:cubicBezTo>
                    <a:pt x="87" y="30"/>
                    <a:pt x="88" y="29"/>
                    <a:pt x="89" y="28"/>
                  </a:cubicBezTo>
                  <a:cubicBezTo>
                    <a:pt x="89" y="30"/>
                    <a:pt x="89" y="32"/>
                    <a:pt x="89" y="35"/>
                  </a:cubicBezTo>
                  <a:cubicBezTo>
                    <a:pt x="89" y="35"/>
                    <a:pt x="89" y="35"/>
                    <a:pt x="89" y="35"/>
                  </a:cubicBezTo>
                  <a:cubicBezTo>
                    <a:pt x="88" y="36"/>
                    <a:pt x="87" y="38"/>
                    <a:pt x="86" y="39"/>
                  </a:cubicBezTo>
                  <a:moveTo>
                    <a:pt x="41" y="38"/>
                  </a:moveTo>
                  <a:cubicBezTo>
                    <a:pt x="23" y="38"/>
                    <a:pt x="12" y="32"/>
                    <a:pt x="8" y="28"/>
                  </a:cubicBezTo>
                  <a:cubicBezTo>
                    <a:pt x="6" y="26"/>
                    <a:pt x="5" y="24"/>
                    <a:pt x="5" y="22"/>
                  </a:cubicBezTo>
                  <a:cubicBezTo>
                    <a:pt x="5" y="21"/>
                    <a:pt x="5" y="21"/>
                    <a:pt x="5" y="21"/>
                  </a:cubicBezTo>
                  <a:cubicBezTo>
                    <a:pt x="5" y="20"/>
                    <a:pt x="6" y="18"/>
                    <a:pt x="7" y="17"/>
                  </a:cubicBezTo>
                  <a:cubicBezTo>
                    <a:pt x="8" y="15"/>
                    <a:pt x="10" y="13"/>
                    <a:pt x="12" y="12"/>
                  </a:cubicBezTo>
                  <a:cubicBezTo>
                    <a:pt x="23" y="6"/>
                    <a:pt x="35" y="3"/>
                    <a:pt x="48" y="3"/>
                  </a:cubicBezTo>
                  <a:cubicBezTo>
                    <a:pt x="58" y="3"/>
                    <a:pt x="69" y="5"/>
                    <a:pt x="79" y="9"/>
                  </a:cubicBezTo>
                  <a:cubicBezTo>
                    <a:pt x="82" y="10"/>
                    <a:pt x="85" y="12"/>
                    <a:pt x="86" y="14"/>
                  </a:cubicBezTo>
                  <a:cubicBezTo>
                    <a:pt x="88" y="16"/>
                    <a:pt x="89" y="18"/>
                    <a:pt x="89" y="20"/>
                  </a:cubicBezTo>
                  <a:cubicBezTo>
                    <a:pt x="89" y="20"/>
                    <a:pt x="89" y="21"/>
                    <a:pt x="89" y="21"/>
                  </a:cubicBezTo>
                  <a:cubicBezTo>
                    <a:pt x="88" y="24"/>
                    <a:pt x="86" y="27"/>
                    <a:pt x="82" y="29"/>
                  </a:cubicBezTo>
                  <a:cubicBezTo>
                    <a:pt x="71" y="35"/>
                    <a:pt x="52" y="38"/>
                    <a:pt x="42" y="38"/>
                  </a:cubicBezTo>
                  <a:cubicBezTo>
                    <a:pt x="42" y="38"/>
                    <a:pt x="41" y="38"/>
                    <a:pt x="41" y="38"/>
                  </a:cubicBezTo>
                  <a:cubicBezTo>
                    <a:pt x="41" y="38"/>
                    <a:pt x="41" y="38"/>
                    <a:pt x="41" y="38"/>
                  </a:cubicBezTo>
                  <a:moveTo>
                    <a:pt x="48" y="0"/>
                  </a:moveTo>
                  <a:cubicBezTo>
                    <a:pt x="35" y="0"/>
                    <a:pt x="22" y="3"/>
                    <a:pt x="10" y="9"/>
                  </a:cubicBezTo>
                  <a:cubicBezTo>
                    <a:pt x="8" y="11"/>
                    <a:pt x="6" y="13"/>
                    <a:pt x="4" y="15"/>
                  </a:cubicBezTo>
                  <a:cubicBezTo>
                    <a:pt x="3" y="17"/>
                    <a:pt x="2" y="19"/>
                    <a:pt x="2" y="20"/>
                  </a:cubicBezTo>
                  <a:cubicBezTo>
                    <a:pt x="2" y="21"/>
                    <a:pt x="2" y="21"/>
                    <a:pt x="2" y="21"/>
                  </a:cubicBezTo>
                  <a:cubicBezTo>
                    <a:pt x="1" y="21"/>
                    <a:pt x="1" y="22"/>
                    <a:pt x="1" y="22"/>
                  </a:cubicBezTo>
                  <a:cubicBezTo>
                    <a:pt x="1" y="24"/>
                    <a:pt x="0" y="26"/>
                    <a:pt x="0" y="28"/>
                  </a:cubicBezTo>
                  <a:cubicBezTo>
                    <a:pt x="0" y="30"/>
                    <a:pt x="1" y="33"/>
                    <a:pt x="1" y="36"/>
                  </a:cubicBezTo>
                  <a:cubicBezTo>
                    <a:pt x="1" y="37"/>
                    <a:pt x="1" y="37"/>
                    <a:pt x="2" y="37"/>
                  </a:cubicBezTo>
                  <a:cubicBezTo>
                    <a:pt x="2" y="39"/>
                    <a:pt x="4" y="42"/>
                    <a:pt x="5" y="43"/>
                  </a:cubicBezTo>
                  <a:cubicBezTo>
                    <a:pt x="11" y="49"/>
                    <a:pt x="23" y="54"/>
                    <a:pt x="41" y="54"/>
                  </a:cubicBezTo>
                  <a:cubicBezTo>
                    <a:pt x="49" y="54"/>
                    <a:pt x="60" y="53"/>
                    <a:pt x="70" y="50"/>
                  </a:cubicBezTo>
                  <a:cubicBezTo>
                    <a:pt x="73" y="49"/>
                    <a:pt x="76" y="48"/>
                    <a:pt x="79" y="47"/>
                  </a:cubicBezTo>
                  <a:cubicBezTo>
                    <a:pt x="79" y="47"/>
                    <a:pt x="79" y="47"/>
                    <a:pt x="79" y="47"/>
                  </a:cubicBezTo>
                  <a:cubicBezTo>
                    <a:pt x="80" y="47"/>
                    <a:pt x="80" y="47"/>
                    <a:pt x="80" y="47"/>
                  </a:cubicBezTo>
                  <a:cubicBezTo>
                    <a:pt x="80" y="47"/>
                    <a:pt x="80" y="47"/>
                    <a:pt x="80" y="47"/>
                  </a:cubicBezTo>
                  <a:cubicBezTo>
                    <a:pt x="81" y="46"/>
                    <a:pt x="83" y="45"/>
                    <a:pt x="84" y="45"/>
                  </a:cubicBezTo>
                  <a:cubicBezTo>
                    <a:pt x="84" y="44"/>
                    <a:pt x="85" y="44"/>
                    <a:pt x="86" y="43"/>
                  </a:cubicBezTo>
                  <a:cubicBezTo>
                    <a:pt x="86" y="43"/>
                    <a:pt x="86" y="43"/>
                    <a:pt x="86" y="43"/>
                  </a:cubicBezTo>
                  <a:cubicBezTo>
                    <a:pt x="86" y="43"/>
                    <a:pt x="86" y="43"/>
                    <a:pt x="86" y="43"/>
                  </a:cubicBezTo>
                  <a:cubicBezTo>
                    <a:pt x="89" y="41"/>
                    <a:pt x="91" y="39"/>
                    <a:pt x="92" y="35"/>
                  </a:cubicBezTo>
                  <a:cubicBezTo>
                    <a:pt x="92" y="35"/>
                    <a:pt x="93" y="34"/>
                    <a:pt x="93" y="34"/>
                  </a:cubicBezTo>
                  <a:cubicBezTo>
                    <a:pt x="93" y="33"/>
                    <a:pt x="92" y="33"/>
                    <a:pt x="92" y="32"/>
                  </a:cubicBezTo>
                  <a:cubicBezTo>
                    <a:pt x="92" y="28"/>
                    <a:pt x="93" y="24"/>
                    <a:pt x="93" y="19"/>
                  </a:cubicBezTo>
                  <a:cubicBezTo>
                    <a:pt x="93" y="19"/>
                    <a:pt x="93" y="18"/>
                    <a:pt x="92" y="18"/>
                  </a:cubicBezTo>
                  <a:cubicBezTo>
                    <a:pt x="92" y="16"/>
                    <a:pt x="91" y="13"/>
                    <a:pt x="89" y="12"/>
                  </a:cubicBezTo>
                  <a:cubicBezTo>
                    <a:pt x="86" y="9"/>
                    <a:pt x="83" y="7"/>
                    <a:pt x="80" y="6"/>
                  </a:cubicBezTo>
                  <a:cubicBezTo>
                    <a:pt x="70" y="2"/>
                    <a:pt x="59" y="0"/>
                    <a:pt x="48"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53" name="Freeform 785"/>
            <p:cNvSpPr>
              <a:spLocks noEditPoints="1"/>
            </p:cNvSpPr>
            <p:nvPr/>
          </p:nvSpPr>
          <p:spPr bwMode="auto">
            <a:xfrm>
              <a:off x="3009" y="2596"/>
              <a:ext cx="220" cy="87"/>
            </a:xfrm>
            <a:custGeom>
              <a:avLst/>
              <a:gdLst>
                <a:gd name="T0" fmla="*/ 47 w 93"/>
                <a:gd name="T1" fmla="*/ 23 h 37"/>
                <a:gd name="T2" fmla="*/ 42 w 93"/>
                <a:gd name="T3" fmla="*/ 33 h 37"/>
                <a:gd name="T4" fmla="*/ 44 w 93"/>
                <a:gd name="T5" fmla="*/ 23 h 37"/>
                <a:gd name="T6" fmla="*/ 35 w 93"/>
                <a:gd name="T7" fmla="*/ 33 h 37"/>
                <a:gd name="T8" fmla="*/ 41 w 93"/>
                <a:gd name="T9" fmla="*/ 30 h 37"/>
                <a:gd name="T10" fmla="*/ 48 w 93"/>
                <a:gd name="T11" fmla="*/ 24 h 37"/>
                <a:gd name="T12" fmla="*/ 52 w 93"/>
                <a:gd name="T13" fmla="*/ 23 h 37"/>
                <a:gd name="T14" fmla="*/ 49 w 93"/>
                <a:gd name="T15" fmla="*/ 33 h 37"/>
                <a:gd name="T16" fmla="*/ 54 w 93"/>
                <a:gd name="T17" fmla="*/ 31 h 37"/>
                <a:gd name="T18" fmla="*/ 55 w 93"/>
                <a:gd name="T19" fmla="*/ 23 h 37"/>
                <a:gd name="T20" fmla="*/ 57 w 93"/>
                <a:gd name="T21" fmla="*/ 32 h 37"/>
                <a:gd name="T22" fmla="*/ 58 w 93"/>
                <a:gd name="T23" fmla="*/ 32 h 37"/>
                <a:gd name="T24" fmla="*/ 28 w 93"/>
                <a:gd name="T25" fmla="*/ 32 h 37"/>
                <a:gd name="T26" fmla="*/ 32 w 93"/>
                <a:gd name="T27" fmla="*/ 23 h 37"/>
                <a:gd name="T28" fmla="*/ 34 w 93"/>
                <a:gd name="T29" fmla="*/ 33 h 37"/>
                <a:gd name="T30" fmla="*/ 63 w 93"/>
                <a:gd name="T31" fmla="*/ 22 h 37"/>
                <a:gd name="T32" fmla="*/ 63 w 93"/>
                <a:gd name="T33" fmla="*/ 31 h 37"/>
                <a:gd name="T34" fmla="*/ 20 w 93"/>
                <a:gd name="T35" fmla="*/ 31 h 37"/>
                <a:gd name="T36" fmla="*/ 26 w 93"/>
                <a:gd name="T37" fmla="*/ 22 h 37"/>
                <a:gd name="T38" fmla="*/ 65 w 93"/>
                <a:gd name="T39" fmla="*/ 31 h 37"/>
                <a:gd name="T40" fmla="*/ 64 w 93"/>
                <a:gd name="T41" fmla="*/ 21 h 37"/>
                <a:gd name="T42" fmla="*/ 67 w 93"/>
                <a:gd name="T43" fmla="*/ 26 h 37"/>
                <a:gd name="T44" fmla="*/ 69 w 93"/>
                <a:gd name="T45" fmla="*/ 30 h 37"/>
                <a:gd name="T46" fmla="*/ 73 w 93"/>
                <a:gd name="T47" fmla="*/ 19 h 37"/>
                <a:gd name="T48" fmla="*/ 69 w 93"/>
                <a:gd name="T49" fmla="*/ 30 h 37"/>
                <a:gd name="T50" fmla="*/ 13 w 93"/>
                <a:gd name="T51" fmla="*/ 18 h 37"/>
                <a:gd name="T52" fmla="*/ 19 w 93"/>
                <a:gd name="T53" fmla="*/ 30 h 37"/>
                <a:gd name="T54" fmla="*/ 74 w 93"/>
                <a:gd name="T55" fmla="*/ 18 h 37"/>
                <a:gd name="T56" fmla="*/ 75 w 93"/>
                <a:gd name="T57" fmla="*/ 28 h 37"/>
                <a:gd name="T58" fmla="*/ 9 w 93"/>
                <a:gd name="T59" fmla="*/ 16 h 37"/>
                <a:gd name="T60" fmla="*/ 7 w 93"/>
                <a:gd name="T61" fmla="*/ 23 h 37"/>
                <a:gd name="T62" fmla="*/ 6 w 93"/>
                <a:gd name="T63" fmla="*/ 14 h 37"/>
                <a:gd name="T64" fmla="*/ 79 w 93"/>
                <a:gd name="T65" fmla="*/ 26 h 37"/>
                <a:gd name="T66" fmla="*/ 84 w 93"/>
                <a:gd name="T67" fmla="*/ 23 h 37"/>
                <a:gd name="T68" fmla="*/ 4 w 93"/>
                <a:gd name="T69" fmla="*/ 15 h 37"/>
                <a:gd name="T70" fmla="*/ 4 w 93"/>
                <a:gd name="T71" fmla="*/ 13 h 37"/>
                <a:gd name="T72" fmla="*/ 86 w 93"/>
                <a:gd name="T73" fmla="*/ 13 h 37"/>
                <a:gd name="T74" fmla="*/ 89 w 93"/>
                <a:gd name="T75" fmla="*/ 18 h 37"/>
                <a:gd name="T76" fmla="*/ 89 w 93"/>
                <a:gd name="T77" fmla="*/ 2 h 37"/>
                <a:gd name="T78" fmla="*/ 44 w 93"/>
                <a:gd name="T79" fmla="*/ 20 h 37"/>
                <a:gd name="T80" fmla="*/ 6 w 93"/>
                <a:gd name="T81" fmla="*/ 10 h 37"/>
                <a:gd name="T82" fmla="*/ 4 w 93"/>
                <a:gd name="T83" fmla="*/ 4 h 37"/>
                <a:gd name="T84" fmla="*/ 1 w 93"/>
                <a:gd name="T85" fmla="*/ 4 h 37"/>
                <a:gd name="T86" fmla="*/ 0 w 93"/>
                <a:gd name="T87" fmla="*/ 10 h 37"/>
                <a:gd name="T88" fmla="*/ 5 w 93"/>
                <a:gd name="T89" fmla="*/ 26 h 37"/>
                <a:gd name="T90" fmla="*/ 79 w 93"/>
                <a:gd name="T91" fmla="*/ 30 h 37"/>
                <a:gd name="T92" fmla="*/ 80 w 93"/>
                <a:gd name="T93" fmla="*/ 30 h 37"/>
                <a:gd name="T94" fmla="*/ 86 w 93"/>
                <a:gd name="T95" fmla="*/ 26 h 37"/>
                <a:gd name="T96" fmla="*/ 93 w 93"/>
                <a:gd name="T97" fmla="*/ 17 h 37"/>
                <a:gd name="T98" fmla="*/ 91 w 93"/>
                <a:gd name="T99"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3" h="37">
                  <a:moveTo>
                    <a:pt x="44" y="23"/>
                  </a:moveTo>
                  <a:cubicBezTo>
                    <a:pt x="45" y="23"/>
                    <a:pt x="46" y="23"/>
                    <a:pt x="47" y="23"/>
                  </a:cubicBezTo>
                  <a:cubicBezTo>
                    <a:pt x="47" y="23"/>
                    <a:pt x="47" y="23"/>
                    <a:pt x="47" y="23"/>
                  </a:cubicBezTo>
                  <a:cubicBezTo>
                    <a:pt x="47" y="24"/>
                    <a:pt x="47" y="24"/>
                    <a:pt x="47" y="24"/>
                  </a:cubicBezTo>
                  <a:cubicBezTo>
                    <a:pt x="47" y="27"/>
                    <a:pt x="47" y="30"/>
                    <a:pt x="48" y="33"/>
                  </a:cubicBezTo>
                  <a:cubicBezTo>
                    <a:pt x="46" y="33"/>
                    <a:pt x="44" y="33"/>
                    <a:pt x="42" y="33"/>
                  </a:cubicBezTo>
                  <a:cubicBezTo>
                    <a:pt x="42" y="32"/>
                    <a:pt x="42" y="31"/>
                    <a:pt x="42" y="30"/>
                  </a:cubicBezTo>
                  <a:cubicBezTo>
                    <a:pt x="42" y="28"/>
                    <a:pt x="42" y="26"/>
                    <a:pt x="43" y="23"/>
                  </a:cubicBezTo>
                  <a:cubicBezTo>
                    <a:pt x="44" y="23"/>
                    <a:pt x="44" y="23"/>
                    <a:pt x="44" y="23"/>
                  </a:cubicBezTo>
                  <a:moveTo>
                    <a:pt x="41" y="33"/>
                  </a:moveTo>
                  <a:cubicBezTo>
                    <a:pt x="39" y="33"/>
                    <a:pt x="37" y="33"/>
                    <a:pt x="35" y="33"/>
                  </a:cubicBezTo>
                  <a:cubicBezTo>
                    <a:pt x="35" y="33"/>
                    <a:pt x="35" y="33"/>
                    <a:pt x="35" y="33"/>
                  </a:cubicBezTo>
                  <a:cubicBezTo>
                    <a:pt x="35" y="30"/>
                    <a:pt x="35" y="26"/>
                    <a:pt x="35" y="23"/>
                  </a:cubicBezTo>
                  <a:cubicBezTo>
                    <a:pt x="37" y="23"/>
                    <a:pt x="39" y="23"/>
                    <a:pt x="41" y="23"/>
                  </a:cubicBezTo>
                  <a:cubicBezTo>
                    <a:pt x="41" y="26"/>
                    <a:pt x="41" y="28"/>
                    <a:pt x="41" y="30"/>
                  </a:cubicBezTo>
                  <a:cubicBezTo>
                    <a:pt x="41" y="31"/>
                    <a:pt x="41" y="32"/>
                    <a:pt x="41" y="33"/>
                  </a:cubicBezTo>
                  <a:moveTo>
                    <a:pt x="49" y="33"/>
                  </a:moveTo>
                  <a:cubicBezTo>
                    <a:pt x="49" y="30"/>
                    <a:pt x="49" y="27"/>
                    <a:pt x="48" y="24"/>
                  </a:cubicBezTo>
                  <a:cubicBezTo>
                    <a:pt x="49" y="23"/>
                    <a:pt x="49" y="23"/>
                    <a:pt x="49" y="23"/>
                  </a:cubicBezTo>
                  <a:cubicBezTo>
                    <a:pt x="49" y="23"/>
                    <a:pt x="49" y="23"/>
                    <a:pt x="49" y="23"/>
                  </a:cubicBezTo>
                  <a:cubicBezTo>
                    <a:pt x="50" y="23"/>
                    <a:pt x="51" y="23"/>
                    <a:pt x="52" y="23"/>
                  </a:cubicBezTo>
                  <a:cubicBezTo>
                    <a:pt x="52" y="25"/>
                    <a:pt x="52" y="27"/>
                    <a:pt x="52" y="29"/>
                  </a:cubicBezTo>
                  <a:cubicBezTo>
                    <a:pt x="52" y="31"/>
                    <a:pt x="52" y="32"/>
                    <a:pt x="52" y="33"/>
                  </a:cubicBezTo>
                  <a:cubicBezTo>
                    <a:pt x="51" y="33"/>
                    <a:pt x="50" y="33"/>
                    <a:pt x="49" y="33"/>
                  </a:cubicBezTo>
                  <a:moveTo>
                    <a:pt x="54" y="33"/>
                  </a:moveTo>
                  <a:cubicBezTo>
                    <a:pt x="54" y="32"/>
                    <a:pt x="54" y="32"/>
                    <a:pt x="54" y="32"/>
                  </a:cubicBezTo>
                  <a:cubicBezTo>
                    <a:pt x="54" y="31"/>
                    <a:pt x="54" y="31"/>
                    <a:pt x="54" y="31"/>
                  </a:cubicBezTo>
                  <a:cubicBezTo>
                    <a:pt x="54" y="30"/>
                    <a:pt x="54" y="30"/>
                    <a:pt x="54" y="29"/>
                  </a:cubicBezTo>
                  <a:cubicBezTo>
                    <a:pt x="54" y="27"/>
                    <a:pt x="54" y="25"/>
                    <a:pt x="54" y="23"/>
                  </a:cubicBezTo>
                  <a:cubicBezTo>
                    <a:pt x="54" y="23"/>
                    <a:pt x="55" y="23"/>
                    <a:pt x="55" y="23"/>
                  </a:cubicBezTo>
                  <a:cubicBezTo>
                    <a:pt x="55" y="26"/>
                    <a:pt x="55" y="29"/>
                    <a:pt x="55" y="32"/>
                  </a:cubicBezTo>
                  <a:cubicBezTo>
                    <a:pt x="54" y="33"/>
                    <a:pt x="54" y="33"/>
                    <a:pt x="54" y="33"/>
                  </a:cubicBezTo>
                  <a:moveTo>
                    <a:pt x="57" y="32"/>
                  </a:moveTo>
                  <a:cubicBezTo>
                    <a:pt x="57" y="29"/>
                    <a:pt x="57" y="26"/>
                    <a:pt x="57" y="22"/>
                  </a:cubicBezTo>
                  <a:cubicBezTo>
                    <a:pt x="58" y="22"/>
                    <a:pt x="58" y="22"/>
                    <a:pt x="58" y="22"/>
                  </a:cubicBezTo>
                  <a:cubicBezTo>
                    <a:pt x="58" y="26"/>
                    <a:pt x="58" y="29"/>
                    <a:pt x="58" y="32"/>
                  </a:cubicBezTo>
                  <a:cubicBezTo>
                    <a:pt x="58" y="32"/>
                    <a:pt x="57" y="32"/>
                    <a:pt x="57" y="32"/>
                  </a:cubicBezTo>
                  <a:moveTo>
                    <a:pt x="34" y="33"/>
                  </a:moveTo>
                  <a:cubicBezTo>
                    <a:pt x="32" y="33"/>
                    <a:pt x="30" y="33"/>
                    <a:pt x="28" y="32"/>
                  </a:cubicBezTo>
                  <a:cubicBezTo>
                    <a:pt x="28" y="31"/>
                    <a:pt x="28" y="30"/>
                    <a:pt x="28" y="29"/>
                  </a:cubicBezTo>
                  <a:cubicBezTo>
                    <a:pt x="28" y="27"/>
                    <a:pt x="28" y="25"/>
                    <a:pt x="28" y="22"/>
                  </a:cubicBezTo>
                  <a:cubicBezTo>
                    <a:pt x="29" y="22"/>
                    <a:pt x="31" y="23"/>
                    <a:pt x="32" y="23"/>
                  </a:cubicBezTo>
                  <a:cubicBezTo>
                    <a:pt x="32" y="23"/>
                    <a:pt x="33" y="23"/>
                    <a:pt x="33" y="23"/>
                  </a:cubicBezTo>
                  <a:cubicBezTo>
                    <a:pt x="34" y="26"/>
                    <a:pt x="34" y="30"/>
                    <a:pt x="34" y="33"/>
                  </a:cubicBezTo>
                  <a:cubicBezTo>
                    <a:pt x="34" y="33"/>
                    <a:pt x="34" y="33"/>
                    <a:pt x="34" y="33"/>
                  </a:cubicBezTo>
                  <a:moveTo>
                    <a:pt x="60" y="32"/>
                  </a:moveTo>
                  <a:cubicBezTo>
                    <a:pt x="60" y="29"/>
                    <a:pt x="60" y="25"/>
                    <a:pt x="59" y="22"/>
                  </a:cubicBezTo>
                  <a:cubicBezTo>
                    <a:pt x="61" y="22"/>
                    <a:pt x="62" y="22"/>
                    <a:pt x="63" y="22"/>
                  </a:cubicBezTo>
                  <a:cubicBezTo>
                    <a:pt x="63" y="24"/>
                    <a:pt x="63" y="27"/>
                    <a:pt x="63" y="30"/>
                  </a:cubicBezTo>
                  <a:cubicBezTo>
                    <a:pt x="63" y="31"/>
                    <a:pt x="63" y="31"/>
                    <a:pt x="63" y="31"/>
                  </a:cubicBezTo>
                  <a:cubicBezTo>
                    <a:pt x="63" y="31"/>
                    <a:pt x="63" y="31"/>
                    <a:pt x="63" y="31"/>
                  </a:cubicBezTo>
                  <a:cubicBezTo>
                    <a:pt x="62" y="31"/>
                    <a:pt x="61" y="32"/>
                    <a:pt x="60" y="32"/>
                  </a:cubicBezTo>
                  <a:moveTo>
                    <a:pt x="26" y="32"/>
                  </a:moveTo>
                  <a:cubicBezTo>
                    <a:pt x="24" y="32"/>
                    <a:pt x="22" y="31"/>
                    <a:pt x="20" y="31"/>
                  </a:cubicBezTo>
                  <a:cubicBezTo>
                    <a:pt x="20" y="29"/>
                    <a:pt x="20" y="28"/>
                    <a:pt x="20" y="26"/>
                  </a:cubicBezTo>
                  <a:cubicBezTo>
                    <a:pt x="20" y="25"/>
                    <a:pt x="20" y="23"/>
                    <a:pt x="21" y="21"/>
                  </a:cubicBezTo>
                  <a:cubicBezTo>
                    <a:pt x="23" y="21"/>
                    <a:pt x="24" y="22"/>
                    <a:pt x="26" y="22"/>
                  </a:cubicBezTo>
                  <a:cubicBezTo>
                    <a:pt x="26" y="24"/>
                    <a:pt x="26" y="27"/>
                    <a:pt x="26" y="29"/>
                  </a:cubicBezTo>
                  <a:cubicBezTo>
                    <a:pt x="26" y="30"/>
                    <a:pt x="26" y="31"/>
                    <a:pt x="26" y="32"/>
                  </a:cubicBezTo>
                  <a:moveTo>
                    <a:pt x="65" y="31"/>
                  </a:moveTo>
                  <a:cubicBezTo>
                    <a:pt x="65" y="30"/>
                    <a:pt x="65" y="30"/>
                    <a:pt x="65" y="30"/>
                  </a:cubicBezTo>
                  <a:cubicBezTo>
                    <a:pt x="64" y="30"/>
                    <a:pt x="64" y="30"/>
                    <a:pt x="64" y="30"/>
                  </a:cubicBezTo>
                  <a:cubicBezTo>
                    <a:pt x="64" y="27"/>
                    <a:pt x="64" y="24"/>
                    <a:pt x="64" y="21"/>
                  </a:cubicBezTo>
                  <a:cubicBezTo>
                    <a:pt x="64" y="21"/>
                    <a:pt x="64" y="21"/>
                    <a:pt x="64" y="21"/>
                  </a:cubicBezTo>
                  <a:cubicBezTo>
                    <a:pt x="65" y="21"/>
                    <a:pt x="66" y="21"/>
                    <a:pt x="67" y="20"/>
                  </a:cubicBezTo>
                  <a:cubicBezTo>
                    <a:pt x="67" y="22"/>
                    <a:pt x="67" y="24"/>
                    <a:pt x="67" y="26"/>
                  </a:cubicBezTo>
                  <a:cubicBezTo>
                    <a:pt x="67" y="27"/>
                    <a:pt x="67" y="29"/>
                    <a:pt x="67" y="30"/>
                  </a:cubicBezTo>
                  <a:cubicBezTo>
                    <a:pt x="66" y="30"/>
                    <a:pt x="66" y="31"/>
                    <a:pt x="65" y="31"/>
                  </a:cubicBezTo>
                  <a:moveTo>
                    <a:pt x="69" y="30"/>
                  </a:moveTo>
                  <a:cubicBezTo>
                    <a:pt x="69" y="28"/>
                    <a:pt x="69" y="27"/>
                    <a:pt x="69" y="26"/>
                  </a:cubicBezTo>
                  <a:cubicBezTo>
                    <a:pt x="69" y="24"/>
                    <a:pt x="69" y="22"/>
                    <a:pt x="69" y="20"/>
                  </a:cubicBezTo>
                  <a:cubicBezTo>
                    <a:pt x="70" y="20"/>
                    <a:pt x="71" y="19"/>
                    <a:pt x="73" y="19"/>
                  </a:cubicBezTo>
                  <a:cubicBezTo>
                    <a:pt x="73" y="22"/>
                    <a:pt x="73" y="25"/>
                    <a:pt x="73" y="28"/>
                  </a:cubicBezTo>
                  <a:cubicBezTo>
                    <a:pt x="73" y="29"/>
                    <a:pt x="73" y="29"/>
                    <a:pt x="73" y="29"/>
                  </a:cubicBezTo>
                  <a:cubicBezTo>
                    <a:pt x="72" y="29"/>
                    <a:pt x="70" y="29"/>
                    <a:pt x="69" y="30"/>
                  </a:cubicBezTo>
                  <a:moveTo>
                    <a:pt x="19" y="30"/>
                  </a:moveTo>
                  <a:cubicBezTo>
                    <a:pt x="17" y="29"/>
                    <a:pt x="15" y="28"/>
                    <a:pt x="13" y="27"/>
                  </a:cubicBezTo>
                  <a:cubicBezTo>
                    <a:pt x="13" y="24"/>
                    <a:pt x="13" y="21"/>
                    <a:pt x="13" y="18"/>
                  </a:cubicBezTo>
                  <a:cubicBezTo>
                    <a:pt x="15" y="19"/>
                    <a:pt x="17" y="20"/>
                    <a:pt x="19" y="20"/>
                  </a:cubicBezTo>
                  <a:cubicBezTo>
                    <a:pt x="19" y="22"/>
                    <a:pt x="19" y="24"/>
                    <a:pt x="19" y="26"/>
                  </a:cubicBezTo>
                  <a:cubicBezTo>
                    <a:pt x="19" y="28"/>
                    <a:pt x="19" y="29"/>
                    <a:pt x="19" y="30"/>
                  </a:cubicBezTo>
                  <a:moveTo>
                    <a:pt x="75" y="28"/>
                  </a:moveTo>
                  <a:cubicBezTo>
                    <a:pt x="75" y="28"/>
                    <a:pt x="75" y="28"/>
                    <a:pt x="75" y="28"/>
                  </a:cubicBezTo>
                  <a:cubicBezTo>
                    <a:pt x="75" y="24"/>
                    <a:pt x="75" y="21"/>
                    <a:pt x="74" y="18"/>
                  </a:cubicBezTo>
                  <a:cubicBezTo>
                    <a:pt x="75" y="18"/>
                    <a:pt x="76" y="17"/>
                    <a:pt x="77" y="17"/>
                  </a:cubicBezTo>
                  <a:cubicBezTo>
                    <a:pt x="78" y="20"/>
                    <a:pt x="78" y="23"/>
                    <a:pt x="78" y="27"/>
                  </a:cubicBezTo>
                  <a:cubicBezTo>
                    <a:pt x="77" y="27"/>
                    <a:pt x="76" y="28"/>
                    <a:pt x="75" y="28"/>
                  </a:cubicBezTo>
                  <a:moveTo>
                    <a:pt x="11" y="26"/>
                  </a:moveTo>
                  <a:cubicBezTo>
                    <a:pt x="10" y="26"/>
                    <a:pt x="10" y="25"/>
                    <a:pt x="9" y="25"/>
                  </a:cubicBezTo>
                  <a:cubicBezTo>
                    <a:pt x="9" y="22"/>
                    <a:pt x="9" y="19"/>
                    <a:pt x="9" y="16"/>
                  </a:cubicBezTo>
                  <a:cubicBezTo>
                    <a:pt x="10" y="17"/>
                    <a:pt x="10" y="17"/>
                    <a:pt x="11" y="18"/>
                  </a:cubicBezTo>
                  <a:cubicBezTo>
                    <a:pt x="11" y="20"/>
                    <a:pt x="11" y="23"/>
                    <a:pt x="11" y="26"/>
                  </a:cubicBezTo>
                  <a:moveTo>
                    <a:pt x="7" y="23"/>
                  </a:moveTo>
                  <a:cubicBezTo>
                    <a:pt x="7" y="23"/>
                    <a:pt x="6" y="22"/>
                    <a:pt x="6" y="21"/>
                  </a:cubicBezTo>
                  <a:cubicBezTo>
                    <a:pt x="6" y="21"/>
                    <a:pt x="6" y="21"/>
                    <a:pt x="6" y="21"/>
                  </a:cubicBezTo>
                  <a:cubicBezTo>
                    <a:pt x="6" y="19"/>
                    <a:pt x="6" y="17"/>
                    <a:pt x="6" y="14"/>
                  </a:cubicBezTo>
                  <a:cubicBezTo>
                    <a:pt x="7" y="15"/>
                    <a:pt x="7" y="15"/>
                    <a:pt x="7" y="15"/>
                  </a:cubicBezTo>
                  <a:cubicBezTo>
                    <a:pt x="7" y="18"/>
                    <a:pt x="7" y="20"/>
                    <a:pt x="7" y="23"/>
                  </a:cubicBezTo>
                  <a:moveTo>
                    <a:pt x="79" y="26"/>
                  </a:moveTo>
                  <a:cubicBezTo>
                    <a:pt x="79" y="23"/>
                    <a:pt x="79" y="19"/>
                    <a:pt x="79" y="16"/>
                  </a:cubicBezTo>
                  <a:cubicBezTo>
                    <a:pt x="81" y="15"/>
                    <a:pt x="82" y="14"/>
                    <a:pt x="84" y="14"/>
                  </a:cubicBezTo>
                  <a:cubicBezTo>
                    <a:pt x="84" y="17"/>
                    <a:pt x="84" y="20"/>
                    <a:pt x="84" y="23"/>
                  </a:cubicBezTo>
                  <a:cubicBezTo>
                    <a:pt x="84" y="24"/>
                    <a:pt x="83" y="24"/>
                    <a:pt x="82" y="25"/>
                  </a:cubicBezTo>
                  <a:cubicBezTo>
                    <a:pt x="81" y="25"/>
                    <a:pt x="80" y="25"/>
                    <a:pt x="79" y="26"/>
                  </a:cubicBezTo>
                  <a:moveTo>
                    <a:pt x="4" y="15"/>
                  </a:moveTo>
                  <a:cubicBezTo>
                    <a:pt x="4" y="15"/>
                    <a:pt x="4" y="15"/>
                    <a:pt x="4" y="15"/>
                  </a:cubicBezTo>
                  <a:cubicBezTo>
                    <a:pt x="4" y="14"/>
                    <a:pt x="4" y="13"/>
                    <a:pt x="4" y="13"/>
                  </a:cubicBezTo>
                  <a:cubicBezTo>
                    <a:pt x="4" y="13"/>
                    <a:pt x="4" y="13"/>
                    <a:pt x="4" y="13"/>
                  </a:cubicBezTo>
                  <a:cubicBezTo>
                    <a:pt x="4" y="14"/>
                    <a:pt x="4" y="15"/>
                    <a:pt x="4" y="15"/>
                  </a:cubicBezTo>
                  <a:moveTo>
                    <a:pt x="86" y="22"/>
                  </a:moveTo>
                  <a:cubicBezTo>
                    <a:pt x="86" y="19"/>
                    <a:pt x="86" y="16"/>
                    <a:pt x="86" y="13"/>
                  </a:cubicBezTo>
                  <a:cubicBezTo>
                    <a:pt x="87" y="12"/>
                    <a:pt x="88" y="11"/>
                    <a:pt x="89" y="10"/>
                  </a:cubicBezTo>
                  <a:cubicBezTo>
                    <a:pt x="89" y="13"/>
                    <a:pt x="89" y="15"/>
                    <a:pt x="89" y="17"/>
                  </a:cubicBezTo>
                  <a:cubicBezTo>
                    <a:pt x="89" y="18"/>
                    <a:pt x="89" y="18"/>
                    <a:pt x="89" y="18"/>
                  </a:cubicBezTo>
                  <a:cubicBezTo>
                    <a:pt x="88" y="19"/>
                    <a:pt x="87" y="20"/>
                    <a:pt x="86" y="22"/>
                  </a:cubicBezTo>
                  <a:moveTo>
                    <a:pt x="91" y="0"/>
                  </a:moveTo>
                  <a:cubicBezTo>
                    <a:pt x="90" y="0"/>
                    <a:pt x="89" y="1"/>
                    <a:pt x="89" y="2"/>
                  </a:cubicBezTo>
                  <a:cubicBezTo>
                    <a:pt x="89" y="3"/>
                    <a:pt x="89" y="5"/>
                    <a:pt x="89" y="6"/>
                  </a:cubicBezTo>
                  <a:cubicBezTo>
                    <a:pt x="89" y="6"/>
                    <a:pt x="89" y="6"/>
                    <a:pt x="89" y="6"/>
                  </a:cubicBezTo>
                  <a:cubicBezTo>
                    <a:pt x="76" y="16"/>
                    <a:pt x="60" y="20"/>
                    <a:pt x="44" y="20"/>
                  </a:cubicBezTo>
                  <a:cubicBezTo>
                    <a:pt x="44" y="20"/>
                    <a:pt x="44" y="20"/>
                    <a:pt x="44" y="20"/>
                  </a:cubicBezTo>
                  <a:cubicBezTo>
                    <a:pt x="40" y="20"/>
                    <a:pt x="36" y="20"/>
                    <a:pt x="32" y="19"/>
                  </a:cubicBezTo>
                  <a:cubicBezTo>
                    <a:pt x="22" y="18"/>
                    <a:pt x="12" y="16"/>
                    <a:pt x="6" y="10"/>
                  </a:cubicBezTo>
                  <a:cubicBezTo>
                    <a:pt x="5" y="9"/>
                    <a:pt x="4" y="8"/>
                    <a:pt x="4" y="8"/>
                  </a:cubicBezTo>
                  <a:cubicBezTo>
                    <a:pt x="4" y="7"/>
                    <a:pt x="4" y="6"/>
                    <a:pt x="4" y="5"/>
                  </a:cubicBezTo>
                  <a:cubicBezTo>
                    <a:pt x="4" y="4"/>
                    <a:pt x="4" y="4"/>
                    <a:pt x="4" y="4"/>
                  </a:cubicBezTo>
                  <a:cubicBezTo>
                    <a:pt x="4" y="4"/>
                    <a:pt x="4" y="3"/>
                    <a:pt x="3" y="3"/>
                  </a:cubicBezTo>
                  <a:cubicBezTo>
                    <a:pt x="3" y="3"/>
                    <a:pt x="3" y="3"/>
                    <a:pt x="2" y="3"/>
                  </a:cubicBezTo>
                  <a:cubicBezTo>
                    <a:pt x="2" y="3"/>
                    <a:pt x="1" y="3"/>
                    <a:pt x="1" y="4"/>
                  </a:cubicBezTo>
                  <a:cubicBezTo>
                    <a:pt x="0" y="4"/>
                    <a:pt x="0" y="5"/>
                    <a:pt x="0" y="6"/>
                  </a:cubicBezTo>
                  <a:cubicBezTo>
                    <a:pt x="0" y="7"/>
                    <a:pt x="0" y="7"/>
                    <a:pt x="1" y="8"/>
                  </a:cubicBezTo>
                  <a:cubicBezTo>
                    <a:pt x="1" y="9"/>
                    <a:pt x="0" y="10"/>
                    <a:pt x="0" y="10"/>
                  </a:cubicBezTo>
                  <a:cubicBezTo>
                    <a:pt x="0" y="13"/>
                    <a:pt x="1" y="16"/>
                    <a:pt x="1" y="19"/>
                  </a:cubicBezTo>
                  <a:cubicBezTo>
                    <a:pt x="1" y="19"/>
                    <a:pt x="1" y="20"/>
                    <a:pt x="2" y="20"/>
                  </a:cubicBezTo>
                  <a:cubicBezTo>
                    <a:pt x="2" y="22"/>
                    <a:pt x="4" y="24"/>
                    <a:pt x="5" y="26"/>
                  </a:cubicBezTo>
                  <a:cubicBezTo>
                    <a:pt x="11" y="31"/>
                    <a:pt x="23" y="37"/>
                    <a:pt x="41" y="37"/>
                  </a:cubicBezTo>
                  <a:cubicBezTo>
                    <a:pt x="49" y="37"/>
                    <a:pt x="60" y="36"/>
                    <a:pt x="70" y="33"/>
                  </a:cubicBezTo>
                  <a:cubicBezTo>
                    <a:pt x="73" y="32"/>
                    <a:pt x="76" y="31"/>
                    <a:pt x="79" y="30"/>
                  </a:cubicBezTo>
                  <a:cubicBezTo>
                    <a:pt x="79" y="30"/>
                    <a:pt x="79" y="30"/>
                    <a:pt x="79" y="30"/>
                  </a:cubicBezTo>
                  <a:cubicBezTo>
                    <a:pt x="80" y="30"/>
                    <a:pt x="80" y="30"/>
                    <a:pt x="80" y="30"/>
                  </a:cubicBezTo>
                  <a:cubicBezTo>
                    <a:pt x="80" y="30"/>
                    <a:pt x="80" y="30"/>
                    <a:pt x="80" y="30"/>
                  </a:cubicBezTo>
                  <a:cubicBezTo>
                    <a:pt x="81" y="29"/>
                    <a:pt x="83" y="28"/>
                    <a:pt x="84" y="28"/>
                  </a:cubicBezTo>
                  <a:cubicBezTo>
                    <a:pt x="84" y="27"/>
                    <a:pt x="85" y="27"/>
                    <a:pt x="86" y="26"/>
                  </a:cubicBezTo>
                  <a:cubicBezTo>
                    <a:pt x="86" y="26"/>
                    <a:pt x="86" y="26"/>
                    <a:pt x="86" y="26"/>
                  </a:cubicBezTo>
                  <a:cubicBezTo>
                    <a:pt x="86" y="26"/>
                    <a:pt x="86" y="26"/>
                    <a:pt x="86" y="26"/>
                  </a:cubicBezTo>
                  <a:cubicBezTo>
                    <a:pt x="89" y="24"/>
                    <a:pt x="91" y="21"/>
                    <a:pt x="92" y="18"/>
                  </a:cubicBezTo>
                  <a:cubicBezTo>
                    <a:pt x="92" y="18"/>
                    <a:pt x="93" y="17"/>
                    <a:pt x="93" y="17"/>
                  </a:cubicBezTo>
                  <a:cubicBezTo>
                    <a:pt x="93" y="16"/>
                    <a:pt x="92" y="16"/>
                    <a:pt x="92" y="15"/>
                  </a:cubicBezTo>
                  <a:cubicBezTo>
                    <a:pt x="92" y="11"/>
                    <a:pt x="93" y="6"/>
                    <a:pt x="93" y="2"/>
                  </a:cubicBezTo>
                  <a:cubicBezTo>
                    <a:pt x="93" y="1"/>
                    <a:pt x="92" y="0"/>
                    <a:pt x="91" y="0"/>
                  </a:cubicBezTo>
                  <a:cubicBezTo>
                    <a:pt x="91" y="0"/>
                    <a:pt x="91" y="0"/>
                    <a:pt x="91"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54" name="Freeform 786"/>
            <p:cNvSpPr>
              <a:spLocks noEditPoints="1"/>
            </p:cNvSpPr>
            <p:nvPr/>
          </p:nvSpPr>
          <p:spPr bwMode="auto">
            <a:xfrm>
              <a:off x="3009" y="2648"/>
              <a:ext cx="220" cy="87"/>
            </a:xfrm>
            <a:custGeom>
              <a:avLst/>
              <a:gdLst>
                <a:gd name="T0" fmla="*/ 47 w 93"/>
                <a:gd name="T1" fmla="*/ 23 h 37"/>
                <a:gd name="T2" fmla="*/ 42 w 93"/>
                <a:gd name="T3" fmla="*/ 33 h 37"/>
                <a:gd name="T4" fmla="*/ 44 w 93"/>
                <a:gd name="T5" fmla="*/ 23 h 37"/>
                <a:gd name="T6" fmla="*/ 35 w 93"/>
                <a:gd name="T7" fmla="*/ 33 h 37"/>
                <a:gd name="T8" fmla="*/ 41 w 93"/>
                <a:gd name="T9" fmla="*/ 30 h 37"/>
                <a:gd name="T10" fmla="*/ 48 w 93"/>
                <a:gd name="T11" fmla="*/ 24 h 37"/>
                <a:gd name="T12" fmla="*/ 52 w 93"/>
                <a:gd name="T13" fmla="*/ 23 h 37"/>
                <a:gd name="T14" fmla="*/ 49 w 93"/>
                <a:gd name="T15" fmla="*/ 33 h 37"/>
                <a:gd name="T16" fmla="*/ 54 w 93"/>
                <a:gd name="T17" fmla="*/ 31 h 37"/>
                <a:gd name="T18" fmla="*/ 55 w 93"/>
                <a:gd name="T19" fmla="*/ 23 h 37"/>
                <a:gd name="T20" fmla="*/ 57 w 93"/>
                <a:gd name="T21" fmla="*/ 32 h 37"/>
                <a:gd name="T22" fmla="*/ 58 w 93"/>
                <a:gd name="T23" fmla="*/ 32 h 37"/>
                <a:gd name="T24" fmla="*/ 28 w 93"/>
                <a:gd name="T25" fmla="*/ 32 h 37"/>
                <a:gd name="T26" fmla="*/ 32 w 93"/>
                <a:gd name="T27" fmla="*/ 23 h 37"/>
                <a:gd name="T28" fmla="*/ 34 w 93"/>
                <a:gd name="T29" fmla="*/ 33 h 37"/>
                <a:gd name="T30" fmla="*/ 63 w 93"/>
                <a:gd name="T31" fmla="*/ 21 h 37"/>
                <a:gd name="T32" fmla="*/ 63 w 93"/>
                <a:gd name="T33" fmla="*/ 31 h 37"/>
                <a:gd name="T34" fmla="*/ 20 w 93"/>
                <a:gd name="T35" fmla="*/ 30 h 37"/>
                <a:gd name="T36" fmla="*/ 26 w 93"/>
                <a:gd name="T37" fmla="*/ 22 h 37"/>
                <a:gd name="T38" fmla="*/ 65 w 93"/>
                <a:gd name="T39" fmla="*/ 31 h 37"/>
                <a:gd name="T40" fmla="*/ 64 w 93"/>
                <a:gd name="T41" fmla="*/ 21 h 37"/>
                <a:gd name="T42" fmla="*/ 67 w 93"/>
                <a:gd name="T43" fmla="*/ 26 h 37"/>
                <a:gd name="T44" fmla="*/ 69 w 93"/>
                <a:gd name="T45" fmla="*/ 30 h 37"/>
                <a:gd name="T46" fmla="*/ 73 w 93"/>
                <a:gd name="T47" fmla="*/ 19 h 37"/>
                <a:gd name="T48" fmla="*/ 69 w 93"/>
                <a:gd name="T49" fmla="*/ 30 h 37"/>
                <a:gd name="T50" fmla="*/ 13 w 93"/>
                <a:gd name="T51" fmla="*/ 18 h 37"/>
                <a:gd name="T52" fmla="*/ 19 w 93"/>
                <a:gd name="T53" fmla="*/ 30 h 37"/>
                <a:gd name="T54" fmla="*/ 74 w 93"/>
                <a:gd name="T55" fmla="*/ 18 h 37"/>
                <a:gd name="T56" fmla="*/ 75 w 93"/>
                <a:gd name="T57" fmla="*/ 28 h 37"/>
                <a:gd name="T58" fmla="*/ 9 w 93"/>
                <a:gd name="T59" fmla="*/ 16 h 37"/>
                <a:gd name="T60" fmla="*/ 7 w 93"/>
                <a:gd name="T61" fmla="*/ 23 h 37"/>
                <a:gd name="T62" fmla="*/ 6 w 93"/>
                <a:gd name="T63" fmla="*/ 14 h 37"/>
                <a:gd name="T64" fmla="*/ 79 w 93"/>
                <a:gd name="T65" fmla="*/ 26 h 37"/>
                <a:gd name="T66" fmla="*/ 84 w 93"/>
                <a:gd name="T67" fmla="*/ 23 h 37"/>
                <a:gd name="T68" fmla="*/ 4 w 93"/>
                <a:gd name="T69" fmla="*/ 15 h 37"/>
                <a:gd name="T70" fmla="*/ 4 w 93"/>
                <a:gd name="T71" fmla="*/ 13 h 37"/>
                <a:gd name="T72" fmla="*/ 86 w 93"/>
                <a:gd name="T73" fmla="*/ 13 h 37"/>
                <a:gd name="T74" fmla="*/ 89 w 93"/>
                <a:gd name="T75" fmla="*/ 18 h 37"/>
                <a:gd name="T76" fmla="*/ 89 w 93"/>
                <a:gd name="T77" fmla="*/ 2 h 37"/>
                <a:gd name="T78" fmla="*/ 44 w 93"/>
                <a:gd name="T79" fmla="*/ 20 h 37"/>
                <a:gd name="T80" fmla="*/ 4 w 93"/>
                <a:gd name="T81" fmla="*/ 7 h 37"/>
                <a:gd name="T82" fmla="*/ 3 w 93"/>
                <a:gd name="T83" fmla="*/ 3 h 37"/>
                <a:gd name="T84" fmla="*/ 0 w 93"/>
                <a:gd name="T85" fmla="*/ 6 h 37"/>
                <a:gd name="T86" fmla="*/ 1 w 93"/>
                <a:gd name="T87" fmla="*/ 19 h 37"/>
                <a:gd name="T88" fmla="*/ 41 w 93"/>
                <a:gd name="T89" fmla="*/ 37 h 37"/>
                <a:gd name="T90" fmla="*/ 79 w 93"/>
                <a:gd name="T91" fmla="*/ 30 h 37"/>
                <a:gd name="T92" fmla="*/ 84 w 93"/>
                <a:gd name="T93" fmla="*/ 27 h 37"/>
                <a:gd name="T94" fmla="*/ 86 w 93"/>
                <a:gd name="T95" fmla="*/ 26 h 37"/>
                <a:gd name="T96" fmla="*/ 92 w 93"/>
                <a:gd name="T97" fmla="*/ 15 h 37"/>
                <a:gd name="T98" fmla="*/ 91 w 93"/>
                <a:gd name="T99"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3" h="37">
                  <a:moveTo>
                    <a:pt x="44" y="23"/>
                  </a:moveTo>
                  <a:cubicBezTo>
                    <a:pt x="45" y="23"/>
                    <a:pt x="46" y="23"/>
                    <a:pt x="47" y="23"/>
                  </a:cubicBezTo>
                  <a:cubicBezTo>
                    <a:pt x="47" y="23"/>
                    <a:pt x="47" y="23"/>
                    <a:pt x="47" y="23"/>
                  </a:cubicBezTo>
                  <a:cubicBezTo>
                    <a:pt x="47" y="24"/>
                    <a:pt x="47" y="24"/>
                    <a:pt x="47" y="24"/>
                  </a:cubicBezTo>
                  <a:cubicBezTo>
                    <a:pt x="47" y="27"/>
                    <a:pt x="47" y="30"/>
                    <a:pt x="48" y="33"/>
                  </a:cubicBezTo>
                  <a:cubicBezTo>
                    <a:pt x="46" y="33"/>
                    <a:pt x="44" y="33"/>
                    <a:pt x="42" y="33"/>
                  </a:cubicBezTo>
                  <a:cubicBezTo>
                    <a:pt x="42" y="32"/>
                    <a:pt x="42" y="31"/>
                    <a:pt x="42" y="30"/>
                  </a:cubicBezTo>
                  <a:cubicBezTo>
                    <a:pt x="42" y="28"/>
                    <a:pt x="42" y="26"/>
                    <a:pt x="43" y="23"/>
                  </a:cubicBezTo>
                  <a:cubicBezTo>
                    <a:pt x="44" y="23"/>
                    <a:pt x="44" y="23"/>
                    <a:pt x="44" y="23"/>
                  </a:cubicBezTo>
                  <a:moveTo>
                    <a:pt x="41" y="33"/>
                  </a:moveTo>
                  <a:cubicBezTo>
                    <a:pt x="39" y="33"/>
                    <a:pt x="37" y="33"/>
                    <a:pt x="35" y="33"/>
                  </a:cubicBezTo>
                  <a:cubicBezTo>
                    <a:pt x="35" y="33"/>
                    <a:pt x="35" y="33"/>
                    <a:pt x="35" y="33"/>
                  </a:cubicBezTo>
                  <a:cubicBezTo>
                    <a:pt x="35" y="30"/>
                    <a:pt x="35" y="26"/>
                    <a:pt x="35" y="23"/>
                  </a:cubicBezTo>
                  <a:cubicBezTo>
                    <a:pt x="37" y="23"/>
                    <a:pt x="39" y="23"/>
                    <a:pt x="41" y="23"/>
                  </a:cubicBezTo>
                  <a:cubicBezTo>
                    <a:pt x="41" y="26"/>
                    <a:pt x="41" y="28"/>
                    <a:pt x="41" y="30"/>
                  </a:cubicBezTo>
                  <a:cubicBezTo>
                    <a:pt x="41" y="31"/>
                    <a:pt x="41" y="32"/>
                    <a:pt x="41" y="33"/>
                  </a:cubicBezTo>
                  <a:moveTo>
                    <a:pt x="49" y="33"/>
                  </a:moveTo>
                  <a:cubicBezTo>
                    <a:pt x="49" y="30"/>
                    <a:pt x="49" y="27"/>
                    <a:pt x="48" y="24"/>
                  </a:cubicBezTo>
                  <a:cubicBezTo>
                    <a:pt x="49" y="23"/>
                    <a:pt x="49" y="23"/>
                    <a:pt x="49" y="23"/>
                  </a:cubicBezTo>
                  <a:cubicBezTo>
                    <a:pt x="49" y="23"/>
                    <a:pt x="49" y="23"/>
                    <a:pt x="49" y="23"/>
                  </a:cubicBezTo>
                  <a:cubicBezTo>
                    <a:pt x="50" y="23"/>
                    <a:pt x="51" y="23"/>
                    <a:pt x="52" y="23"/>
                  </a:cubicBezTo>
                  <a:cubicBezTo>
                    <a:pt x="52" y="25"/>
                    <a:pt x="52" y="27"/>
                    <a:pt x="52" y="29"/>
                  </a:cubicBezTo>
                  <a:cubicBezTo>
                    <a:pt x="52" y="30"/>
                    <a:pt x="52" y="32"/>
                    <a:pt x="52" y="33"/>
                  </a:cubicBezTo>
                  <a:cubicBezTo>
                    <a:pt x="51" y="33"/>
                    <a:pt x="50" y="33"/>
                    <a:pt x="49" y="33"/>
                  </a:cubicBezTo>
                  <a:moveTo>
                    <a:pt x="54" y="33"/>
                  </a:moveTo>
                  <a:cubicBezTo>
                    <a:pt x="54" y="32"/>
                    <a:pt x="54" y="32"/>
                    <a:pt x="54" y="31"/>
                  </a:cubicBezTo>
                  <a:cubicBezTo>
                    <a:pt x="54" y="31"/>
                    <a:pt x="54" y="31"/>
                    <a:pt x="54" y="31"/>
                  </a:cubicBezTo>
                  <a:cubicBezTo>
                    <a:pt x="54" y="30"/>
                    <a:pt x="54" y="30"/>
                    <a:pt x="54" y="29"/>
                  </a:cubicBezTo>
                  <a:cubicBezTo>
                    <a:pt x="54" y="27"/>
                    <a:pt x="54" y="25"/>
                    <a:pt x="54" y="23"/>
                  </a:cubicBezTo>
                  <a:cubicBezTo>
                    <a:pt x="54" y="23"/>
                    <a:pt x="55" y="23"/>
                    <a:pt x="55" y="23"/>
                  </a:cubicBezTo>
                  <a:cubicBezTo>
                    <a:pt x="55" y="26"/>
                    <a:pt x="55" y="29"/>
                    <a:pt x="55" y="32"/>
                  </a:cubicBezTo>
                  <a:cubicBezTo>
                    <a:pt x="54" y="33"/>
                    <a:pt x="54" y="33"/>
                    <a:pt x="54" y="33"/>
                  </a:cubicBezTo>
                  <a:moveTo>
                    <a:pt x="57" y="32"/>
                  </a:moveTo>
                  <a:cubicBezTo>
                    <a:pt x="57" y="29"/>
                    <a:pt x="57" y="26"/>
                    <a:pt x="57" y="22"/>
                  </a:cubicBezTo>
                  <a:cubicBezTo>
                    <a:pt x="58" y="22"/>
                    <a:pt x="58" y="22"/>
                    <a:pt x="58" y="22"/>
                  </a:cubicBezTo>
                  <a:cubicBezTo>
                    <a:pt x="58" y="26"/>
                    <a:pt x="58" y="29"/>
                    <a:pt x="58" y="32"/>
                  </a:cubicBezTo>
                  <a:cubicBezTo>
                    <a:pt x="58" y="32"/>
                    <a:pt x="57" y="32"/>
                    <a:pt x="57" y="32"/>
                  </a:cubicBezTo>
                  <a:moveTo>
                    <a:pt x="34" y="33"/>
                  </a:moveTo>
                  <a:cubicBezTo>
                    <a:pt x="32" y="33"/>
                    <a:pt x="30" y="33"/>
                    <a:pt x="28" y="32"/>
                  </a:cubicBezTo>
                  <a:cubicBezTo>
                    <a:pt x="28" y="31"/>
                    <a:pt x="28" y="30"/>
                    <a:pt x="28" y="29"/>
                  </a:cubicBezTo>
                  <a:cubicBezTo>
                    <a:pt x="28" y="27"/>
                    <a:pt x="28" y="25"/>
                    <a:pt x="28" y="22"/>
                  </a:cubicBezTo>
                  <a:cubicBezTo>
                    <a:pt x="29" y="22"/>
                    <a:pt x="31" y="23"/>
                    <a:pt x="32" y="23"/>
                  </a:cubicBezTo>
                  <a:cubicBezTo>
                    <a:pt x="32" y="23"/>
                    <a:pt x="33" y="23"/>
                    <a:pt x="33" y="23"/>
                  </a:cubicBezTo>
                  <a:cubicBezTo>
                    <a:pt x="34" y="26"/>
                    <a:pt x="34" y="30"/>
                    <a:pt x="34" y="33"/>
                  </a:cubicBezTo>
                  <a:cubicBezTo>
                    <a:pt x="34" y="33"/>
                    <a:pt x="34" y="33"/>
                    <a:pt x="34" y="33"/>
                  </a:cubicBezTo>
                  <a:moveTo>
                    <a:pt x="60" y="32"/>
                  </a:moveTo>
                  <a:cubicBezTo>
                    <a:pt x="60" y="28"/>
                    <a:pt x="60" y="25"/>
                    <a:pt x="59" y="22"/>
                  </a:cubicBezTo>
                  <a:cubicBezTo>
                    <a:pt x="61" y="22"/>
                    <a:pt x="62" y="22"/>
                    <a:pt x="63" y="21"/>
                  </a:cubicBezTo>
                  <a:cubicBezTo>
                    <a:pt x="63" y="24"/>
                    <a:pt x="63" y="27"/>
                    <a:pt x="63" y="30"/>
                  </a:cubicBezTo>
                  <a:cubicBezTo>
                    <a:pt x="63" y="31"/>
                    <a:pt x="63" y="31"/>
                    <a:pt x="63" y="31"/>
                  </a:cubicBezTo>
                  <a:cubicBezTo>
                    <a:pt x="63" y="31"/>
                    <a:pt x="63" y="31"/>
                    <a:pt x="63" y="31"/>
                  </a:cubicBezTo>
                  <a:cubicBezTo>
                    <a:pt x="62" y="31"/>
                    <a:pt x="61" y="32"/>
                    <a:pt x="60" y="32"/>
                  </a:cubicBezTo>
                  <a:moveTo>
                    <a:pt x="26" y="32"/>
                  </a:moveTo>
                  <a:cubicBezTo>
                    <a:pt x="24" y="32"/>
                    <a:pt x="22" y="31"/>
                    <a:pt x="20" y="30"/>
                  </a:cubicBezTo>
                  <a:cubicBezTo>
                    <a:pt x="20" y="29"/>
                    <a:pt x="20" y="28"/>
                    <a:pt x="20" y="26"/>
                  </a:cubicBezTo>
                  <a:cubicBezTo>
                    <a:pt x="20" y="25"/>
                    <a:pt x="20" y="23"/>
                    <a:pt x="21" y="21"/>
                  </a:cubicBezTo>
                  <a:cubicBezTo>
                    <a:pt x="23" y="21"/>
                    <a:pt x="24" y="22"/>
                    <a:pt x="26" y="22"/>
                  </a:cubicBezTo>
                  <a:cubicBezTo>
                    <a:pt x="26" y="24"/>
                    <a:pt x="26" y="27"/>
                    <a:pt x="26" y="29"/>
                  </a:cubicBezTo>
                  <a:cubicBezTo>
                    <a:pt x="26" y="30"/>
                    <a:pt x="26" y="31"/>
                    <a:pt x="26" y="32"/>
                  </a:cubicBezTo>
                  <a:moveTo>
                    <a:pt x="65" y="31"/>
                  </a:moveTo>
                  <a:cubicBezTo>
                    <a:pt x="65" y="30"/>
                    <a:pt x="65" y="30"/>
                    <a:pt x="65" y="30"/>
                  </a:cubicBezTo>
                  <a:cubicBezTo>
                    <a:pt x="64" y="30"/>
                    <a:pt x="64" y="30"/>
                    <a:pt x="64" y="30"/>
                  </a:cubicBezTo>
                  <a:cubicBezTo>
                    <a:pt x="64" y="27"/>
                    <a:pt x="64" y="24"/>
                    <a:pt x="64" y="21"/>
                  </a:cubicBezTo>
                  <a:cubicBezTo>
                    <a:pt x="64" y="21"/>
                    <a:pt x="64" y="21"/>
                    <a:pt x="64" y="21"/>
                  </a:cubicBezTo>
                  <a:cubicBezTo>
                    <a:pt x="65" y="21"/>
                    <a:pt x="66" y="21"/>
                    <a:pt x="67" y="20"/>
                  </a:cubicBezTo>
                  <a:cubicBezTo>
                    <a:pt x="67" y="22"/>
                    <a:pt x="67" y="24"/>
                    <a:pt x="67" y="26"/>
                  </a:cubicBezTo>
                  <a:cubicBezTo>
                    <a:pt x="67" y="27"/>
                    <a:pt x="67" y="29"/>
                    <a:pt x="67" y="30"/>
                  </a:cubicBezTo>
                  <a:cubicBezTo>
                    <a:pt x="66" y="30"/>
                    <a:pt x="66" y="31"/>
                    <a:pt x="65" y="31"/>
                  </a:cubicBezTo>
                  <a:moveTo>
                    <a:pt x="69" y="30"/>
                  </a:moveTo>
                  <a:cubicBezTo>
                    <a:pt x="69" y="28"/>
                    <a:pt x="69" y="27"/>
                    <a:pt x="69" y="26"/>
                  </a:cubicBezTo>
                  <a:cubicBezTo>
                    <a:pt x="69" y="24"/>
                    <a:pt x="69" y="22"/>
                    <a:pt x="69" y="20"/>
                  </a:cubicBezTo>
                  <a:cubicBezTo>
                    <a:pt x="70" y="20"/>
                    <a:pt x="71" y="19"/>
                    <a:pt x="73" y="19"/>
                  </a:cubicBezTo>
                  <a:cubicBezTo>
                    <a:pt x="73" y="22"/>
                    <a:pt x="73" y="25"/>
                    <a:pt x="73" y="28"/>
                  </a:cubicBezTo>
                  <a:cubicBezTo>
                    <a:pt x="73" y="29"/>
                    <a:pt x="73" y="29"/>
                    <a:pt x="73" y="29"/>
                  </a:cubicBezTo>
                  <a:cubicBezTo>
                    <a:pt x="72" y="29"/>
                    <a:pt x="70" y="29"/>
                    <a:pt x="69" y="30"/>
                  </a:cubicBezTo>
                  <a:moveTo>
                    <a:pt x="19" y="30"/>
                  </a:moveTo>
                  <a:cubicBezTo>
                    <a:pt x="17" y="29"/>
                    <a:pt x="15" y="28"/>
                    <a:pt x="13" y="27"/>
                  </a:cubicBezTo>
                  <a:cubicBezTo>
                    <a:pt x="13" y="24"/>
                    <a:pt x="13" y="21"/>
                    <a:pt x="13" y="18"/>
                  </a:cubicBezTo>
                  <a:cubicBezTo>
                    <a:pt x="15" y="19"/>
                    <a:pt x="17" y="20"/>
                    <a:pt x="19" y="20"/>
                  </a:cubicBezTo>
                  <a:cubicBezTo>
                    <a:pt x="19" y="22"/>
                    <a:pt x="19" y="24"/>
                    <a:pt x="19" y="26"/>
                  </a:cubicBezTo>
                  <a:cubicBezTo>
                    <a:pt x="19" y="28"/>
                    <a:pt x="19" y="29"/>
                    <a:pt x="19" y="30"/>
                  </a:cubicBezTo>
                  <a:moveTo>
                    <a:pt x="75" y="28"/>
                  </a:moveTo>
                  <a:cubicBezTo>
                    <a:pt x="75" y="28"/>
                    <a:pt x="75" y="28"/>
                    <a:pt x="75" y="28"/>
                  </a:cubicBezTo>
                  <a:cubicBezTo>
                    <a:pt x="75" y="24"/>
                    <a:pt x="75" y="21"/>
                    <a:pt x="74" y="18"/>
                  </a:cubicBezTo>
                  <a:cubicBezTo>
                    <a:pt x="75" y="18"/>
                    <a:pt x="76" y="17"/>
                    <a:pt x="77" y="17"/>
                  </a:cubicBezTo>
                  <a:cubicBezTo>
                    <a:pt x="78" y="20"/>
                    <a:pt x="78" y="23"/>
                    <a:pt x="78" y="27"/>
                  </a:cubicBezTo>
                  <a:cubicBezTo>
                    <a:pt x="77" y="27"/>
                    <a:pt x="76" y="28"/>
                    <a:pt x="75" y="28"/>
                  </a:cubicBezTo>
                  <a:moveTo>
                    <a:pt x="11" y="26"/>
                  </a:moveTo>
                  <a:cubicBezTo>
                    <a:pt x="10" y="26"/>
                    <a:pt x="10" y="25"/>
                    <a:pt x="9" y="25"/>
                  </a:cubicBezTo>
                  <a:cubicBezTo>
                    <a:pt x="9" y="22"/>
                    <a:pt x="9" y="19"/>
                    <a:pt x="9" y="16"/>
                  </a:cubicBezTo>
                  <a:cubicBezTo>
                    <a:pt x="10" y="17"/>
                    <a:pt x="10" y="17"/>
                    <a:pt x="11" y="17"/>
                  </a:cubicBezTo>
                  <a:cubicBezTo>
                    <a:pt x="11" y="20"/>
                    <a:pt x="11" y="23"/>
                    <a:pt x="11" y="26"/>
                  </a:cubicBezTo>
                  <a:moveTo>
                    <a:pt x="7" y="23"/>
                  </a:moveTo>
                  <a:cubicBezTo>
                    <a:pt x="7" y="23"/>
                    <a:pt x="6" y="22"/>
                    <a:pt x="6" y="21"/>
                  </a:cubicBezTo>
                  <a:cubicBezTo>
                    <a:pt x="6" y="21"/>
                    <a:pt x="6" y="21"/>
                    <a:pt x="6" y="21"/>
                  </a:cubicBezTo>
                  <a:cubicBezTo>
                    <a:pt x="6" y="19"/>
                    <a:pt x="6" y="17"/>
                    <a:pt x="6" y="14"/>
                  </a:cubicBezTo>
                  <a:cubicBezTo>
                    <a:pt x="7" y="15"/>
                    <a:pt x="7" y="15"/>
                    <a:pt x="7" y="15"/>
                  </a:cubicBezTo>
                  <a:cubicBezTo>
                    <a:pt x="7" y="18"/>
                    <a:pt x="7" y="20"/>
                    <a:pt x="7" y="23"/>
                  </a:cubicBezTo>
                  <a:moveTo>
                    <a:pt x="79" y="26"/>
                  </a:moveTo>
                  <a:cubicBezTo>
                    <a:pt x="79" y="23"/>
                    <a:pt x="79" y="19"/>
                    <a:pt x="79" y="16"/>
                  </a:cubicBezTo>
                  <a:cubicBezTo>
                    <a:pt x="81" y="15"/>
                    <a:pt x="82" y="14"/>
                    <a:pt x="84" y="14"/>
                  </a:cubicBezTo>
                  <a:cubicBezTo>
                    <a:pt x="84" y="17"/>
                    <a:pt x="84" y="20"/>
                    <a:pt x="84" y="23"/>
                  </a:cubicBezTo>
                  <a:cubicBezTo>
                    <a:pt x="84" y="24"/>
                    <a:pt x="83" y="24"/>
                    <a:pt x="82" y="25"/>
                  </a:cubicBezTo>
                  <a:cubicBezTo>
                    <a:pt x="81" y="25"/>
                    <a:pt x="80" y="25"/>
                    <a:pt x="79" y="26"/>
                  </a:cubicBezTo>
                  <a:moveTo>
                    <a:pt x="4" y="15"/>
                  </a:moveTo>
                  <a:cubicBezTo>
                    <a:pt x="4" y="15"/>
                    <a:pt x="4" y="15"/>
                    <a:pt x="4" y="15"/>
                  </a:cubicBezTo>
                  <a:cubicBezTo>
                    <a:pt x="4" y="14"/>
                    <a:pt x="4" y="13"/>
                    <a:pt x="4" y="13"/>
                  </a:cubicBezTo>
                  <a:cubicBezTo>
                    <a:pt x="4" y="13"/>
                    <a:pt x="4" y="13"/>
                    <a:pt x="4" y="13"/>
                  </a:cubicBezTo>
                  <a:cubicBezTo>
                    <a:pt x="4" y="14"/>
                    <a:pt x="4" y="14"/>
                    <a:pt x="4" y="15"/>
                  </a:cubicBezTo>
                  <a:moveTo>
                    <a:pt x="86" y="22"/>
                  </a:moveTo>
                  <a:cubicBezTo>
                    <a:pt x="86" y="19"/>
                    <a:pt x="86" y="16"/>
                    <a:pt x="86" y="13"/>
                  </a:cubicBezTo>
                  <a:cubicBezTo>
                    <a:pt x="87" y="12"/>
                    <a:pt x="88" y="11"/>
                    <a:pt x="89" y="10"/>
                  </a:cubicBezTo>
                  <a:cubicBezTo>
                    <a:pt x="89" y="13"/>
                    <a:pt x="89" y="15"/>
                    <a:pt x="89" y="17"/>
                  </a:cubicBezTo>
                  <a:cubicBezTo>
                    <a:pt x="89" y="18"/>
                    <a:pt x="89" y="18"/>
                    <a:pt x="89" y="18"/>
                  </a:cubicBezTo>
                  <a:cubicBezTo>
                    <a:pt x="88" y="19"/>
                    <a:pt x="87" y="20"/>
                    <a:pt x="86" y="22"/>
                  </a:cubicBezTo>
                  <a:moveTo>
                    <a:pt x="91" y="0"/>
                  </a:moveTo>
                  <a:cubicBezTo>
                    <a:pt x="90" y="0"/>
                    <a:pt x="89" y="1"/>
                    <a:pt x="89" y="2"/>
                  </a:cubicBezTo>
                  <a:cubicBezTo>
                    <a:pt x="89" y="3"/>
                    <a:pt x="89" y="5"/>
                    <a:pt x="89" y="6"/>
                  </a:cubicBezTo>
                  <a:cubicBezTo>
                    <a:pt x="89" y="6"/>
                    <a:pt x="89" y="6"/>
                    <a:pt x="89" y="6"/>
                  </a:cubicBezTo>
                  <a:cubicBezTo>
                    <a:pt x="76" y="16"/>
                    <a:pt x="60" y="20"/>
                    <a:pt x="44" y="20"/>
                  </a:cubicBezTo>
                  <a:cubicBezTo>
                    <a:pt x="40" y="20"/>
                    <a:pt x="36" y="20"/>
                    <a:pt x="32" y="19"/>
                  </a:cubicBezTo>
                  <a:cubicBezTo>
                    <a:pt x="22" y="18"/>
                    <a:pt x="12" y="16"/>
                    <a:pt x="6" y="10"/>
                  </a:cubicBezTo>
                  <a:cubicBezTo>
                    <a:pt x="5" y="9"/>
                    <a:pt x="4" y="8"/>
                    <a:pt x="4" y="7"/>
                  </a:cubicBezTo>
                  <a:cubicBezTo>
                    <a:pt x="4" y="7"/>
                    <a:pt x="4" y="6"/>
                    <a:pt x="4" y="5"/>
                  </a:cubicBezTo>
                  <a:cubicBezTo>
                    <a:pt x="4" y="4"/>
                    <a:pt x="4" y="4"/>
                    <a:pt x="4" y="4"/>
                  </a:cubicBezTo>
                  <a:cubicBezTo>
                    <a:pt x="4" y="4"/>
                    <a:pt x="4" y="3"/>
                    <a:pt x="3" y="3"/>
                  </a:cubicBezTo>
                  <a:cubicBezTo>
                    <a:pt x="3" y="3"/>
                    <a:pt x="3" y="3"/>
                    <a:pt x="2" y="3"/>
                  </a:cubicBezTo>
                  <a:cubicBezTo>
                    <a:pt x="2" y="3"/>
                    <a:pt x="1" y="3"/>
                    <a:pt x="1" y="4"/>
                  </a:cubicBezTo>
                  <a:cubicBezTo>
                    <a:pt x="0" y="4"/>
                    <a:pt x="0" y="5"/>
                    <a:pt x="0" y="6"/>
                  </a:cubicBezTo>
                  <a:cubicBezTo>
                    <a:pt x="0" y="7"/>
                    <a:pt x="0" y="7"/>
                    <a:pt x="1" y="8"/>
                  </a:cubicBezTo>
                  <a:cubicBezTo>
                    <a:pt x="1" y="9"/>
                    <a:pt x="0" y="10"/>
                    <a:pt x="0" y="10"/>
                  </a:cubicBezTo>
                  <a:cubicBezTo>
                    <a:pt x="0" y="13"/>
                    <a:pt x="1" y="16"/>
                    <a:pt x="1" y="19"/>
                  </a:cubicBezTo>
                  <a:cubicBezTo>
                    <a:pt x="1" y="19"/>
                    <a:pt x="1" y="20"/>
                    <a:pt x="2" y="20"/>
                  </a:cubicBezTo>
                  <a:cubicBezTo>
                    <a:pt x="2" y="22"/>
                    <a:pt x="4" y="24"/>
                    <a:pt x="5" y="26"/>
                  </a:cubicBezTo>
                  <a:cubicBezTo>
                    <a:pt x="11" y="31"/>
                    <a:pt x="23" y="37"/>
                    <a:pt x="41" y="37"/>
                  </a:cubicBezTo>
                  <a:cubicBezTo>
                    <a:pt x="49" y="37"/>
                    <a:pt x="60" y="36"/>
                    <a:pt x="70" y="33"/>
                  </a:cubicBezTo>
                  <a:cubicBezTo>
                    <a:pt x="73" y="32"/>
                    <a:pt x="76" y="31"/>
                    <a:pt x="79" y="30"/>
                  </a:cubicBezTo>
                  <a:cubicBezTo>
                    <a:pt x="79" y="30"/>
                    <a:pt x="79" y="30"/>
                    <a:pt x="79" y="30"/>
                  </a:cubicBezTo>
                  <a:cubicBezTo>
                    <a:pt x="80" y="30"/>
                    <a:pt x="80" y="30"/>
                    <a:pt x="80" y="30"/>
                  </a:cubicBezTo>
                  <a:cubicBezTo>
                    <a:pt x="80" y="30"/>
                    <a:pt x="80" y="30"/>
                    <a:pt x="80" y="30"/>
                  </a:cubicBezTo>
                  <a:cubicBezTo>
                    <a:pt x="81" y="29"/>
                    <a:pt x="83" y="28"/>
                    <a:pt x="84" y="27"/>
                  </a:cubicBezTo>
                  <a:cubicBezTo>
                    <a:pt x="84" y="27"/>
                    <a:pt x="85" y="27"/>
                    <a:pt x="86" y="26"/>
                  </a:cubicBezTo>
                  <a:cubicBezTo>
                    <a:pt x="86" y="26"/>
                    <a:pt x="86" y="26"/>
                    <a:pt x="86" y="26"/>
                  </a:cubicBezTo>
                  <a:cubicBezTo>
                    <a:pt x="86" y="26"/>
                    <a:pt x="86" y="26"/>
                    <a:pt x="86" y="26"/>
                  </a:cubicBezTo>
                  <a:cubicBezTo>
                    <a:pt x="89" y="24"/>
                    <a:pt x="91" y="21"/>
                    <a:pt x="92" y="18"/>
                  </a:cubicBezTo>
                  <a:cubicBezTo>
                    <a:pt x="92" y="18"/>
                    <a:pt x="93" y="17"/>
                    <a:pt x="93" y="17"/>
                  </a:cubicBezTo>
                  <a:cubicBezTo>
                    <a:pt x="93" y="16"/>
                    <a:pt x="92" y="16"/>
                    <a:pt x="92" y="15"/>
                  </a:cubicBezTo>
                  <a:cubicBezTo>
                    <a:pt x="92" y="11"/>
                    <a:pt x="93" y="6"/>
                    <a:pt x="93" y="2"/>
                  </a:cubicBezTo>
                  <a:cubicBezTo>
                    <a:pt x="93" y="1"/>
                    <a:pt x="92" y="0"/>
                    <a:pt x="91" y="0"/>
                  </a:cubicBezTo>
                  <a:cubicBezTo>
                    <a:pt x="91" y="0"/>
                    <a:pt x="91" y="0"/>
                    <a:pt x="91"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55" name="Freeform 787"/>
            <p:cNvSpPr>
              <a:spLocks noEditPoints="1"/>
            </p:cNvSpPr>
            <p:nvPr/>
          </p:nvSpPr>
          <p:spPr bwMode="auto">
            <a:xfrm>
              <a:off x="3009" y="2700"/>
              <a:ext cx="220" cy="87"/>
            </a:xfrm>
            <a:custGeom>
              <a:avLst/>
              <a:gdLst>
                <a:gd name="T0" fmla="*/ 47 w 93"/>
                <a:gd name="T1" fmla="*/ 23 h 37"/>
                <a:gd name="T2" fmla="*/ 42 w 93"/>
                <a:gd name="T3" fmla="*/ 33 h 37"/>
                <a:gd name="T4" fmla="*/ 44 w 93"/>
                <a:gd name="T5" fmla="*/ 23 h 37"/>
                <a:gd name="T6" fmla="*/ 35 w 93"/>
                <a:gd name="T7" fmla="*/ 33 h 37"/>
                <a:gd name="T8" fmla="*/ 41 w 93"/>
                <a:gd name="T9" fmla="*/ 30 h 37"/>
                <a:gd name="T10" fmla="*/ 48 w 93"/>
                <a:gd name="T11" fmla="*/ 24 h 37"/>
                <a:gd name="T12" fmla="*/ 52 w 93"/>
                <a:gd name="T13" fmla="*/ 23 h 37"/>
                <a:gd name="T14" fmla="*/ 49 w 93"/>
                <a:gd name="T15" fmla="*/ 33 h 37"/>
                <a:gd name="T16" fmla="*/ 54 w 93"/>
                <a:gd name="T17" fmla="*/ 31 h 37"/>
                <a:gd name="T18" fmla="*/ 55 w 93"/>
                <a:gd name="T19" fmla="*/ 23 h 37"/>
                <a:gd name="T20" fmla="*/ 57 w 93"/>
                <a:gd name="T21" fmla="*/ 32 h 37"/>
                <a:gd name="T22" fmla="*/ 58 w 93"/>
                <a:gd name="T23" fmla="*/ 32 h 37"/>
                <a:gd name="T24" fmla="*/ 28 w 93"/>
                <a:gd name="T25" fmla="*/ 32 h 37"/>
                <a:gd name="T26" fmla="*/ 32 w 93"/>
                <a:gd name="T27" fmla="*/ 23 h 37"/>
                <a:gd name="T28" fmla="*/ 34 w 93"/>
                <a:gd name="T29" fmla="*/ 33 h 37"/>
                <a:gd name="T30" fmla="*/ 63 w 93"/>
                <a:gd name="T31" fmla="*/ 21 h 37"/>
                <a:gd name="T32" fmla="*/ 63 w 93"/>
                <a:gd name="T33" fmla="*/ 31 h 37"/>
                <a:gd name="T34" fmla="*/ 20 w 93"/>
                <a:gd name="T35" fmla="*/ 30 h 37"/>
                <a:gd name="T36" fmla="*/ 26 w 93"/>
                <a:gd name="T37" fmla="*/ 22 h 37"/>
                <a:gd name="T38" fmla="*/ 65 w 93"/>
                <a:gd name="T39" fmla="*/ 31 h 37"/>
                <a:gd name="T40" fmla="*/ 64 w 93"/>
                <a:gd name="T41" fmla="*/ 21 h 37"/>
                <a:gd name="T42" fmla="*/ 67 w 93"/>
                <a:gd name="T43" fmla="*/ 26 h 37"/>
                <a:gd name="T44" fmla="*/ 69 w 93"/>
                <a:gd name="T45" fmla="*/ 30 h 37"/>
                <a:gd name="T46" fmla="*/ 73 w 93"/>
                <a:gd name="T47" fmla="*/ 19 h 37"/>
                <a:gd name="T48" fmla="*/ 69 w 93"/>
                <a:gd name="T49" fmla="*/ 30 h 37"/>
                <a:gd name="T50" fmla="*/ 13 w 93"/>
                <a:gd name="T51" fmla="*/ 18 h 37"/>
                <a:gd name="T52" fmla="*/ 19 w 93"/>
                <a:gd name="T53" fmla="*/ 30 h 37"/>
                <a:gd name="T54" fmla="*/ 74 w 93"/>
                <a:gd name="T55" fmla="*/ 18 h 37"/>
                <a:gd name="T56" fmla="*/ 75 w 93"/>
                <a:gd name="T57" fmla="*/ 28 h 37"/>
                <a:gd name="T58" fmla="*/ 9 w 93"/>
                <a:gd name="T59" fmla="*/ 16 h 37"/>
                <a:gd name="T60" fmla="*/ 7 w 93"/>
                <a:gd name="T61" fmla="*/ 23 h 37"/>
                <a:gd name="T62" fmla="*/ 6 w 93"/>
                <a:gd name="T63" fmla="*/ 14 h 37"/>
                <a:gd name="T64" fmla="*/ 79 w 93"/>
                <a:gd name="T65" fmla="*/ 26 h 37"/>
                <a:gd name="T66" fmla="*/ 84 w 93"/>
                <a:gd name="T67" fmla="*/ 23 h 37"/>
                <a:gd name="T68" fmla="*/ 4 w 93"/>
                <a:gd name="T69" fmla="*/ 15 h 37"/>
                <a:gd name="T70" fmla="*/ 4 w 93"/>
                <a:gd name="T71" fmla="*/ 13 h 37"/>
                <a:gd name="T72" fmla="*/ 86 w 93"/>
                <a:gd name="T73" fmla="*/ 13 h 37"/>
                <a:gd name="T74" fmla="*/ 89 w 93"/>
                <a:gd name="T75" fmla="*/ 18 h 37"/>
                <a:gd name="T76" fmla="*/ 89 w 93"/>
                <a:gd name="T77" fmla="*/ 2 h 37"/>
                <a:gd name="T78" fmla="*/ 44 w 93"/>
                <a:gd name="T79" fmla="*/ 20 h 37"/>
                <a:gd name="T80" fmla="*/ 4 w 93"/>
                <a:gd name="T81" fmla="*/ 7 h 37"/>
                <a:gd name="T82" fmla="*/ 3 w 93"/>
                <a:gd name="T83" fmla="*/ 3 h 37"/>
                <a:gd name="T84" fmla="*/ 0 w 93"/>
                <a:gd name="T85" fmla="*/ 6 h 37"/>
                <a:gd name="T86" fmla="*/ 1 w 93"/>
                <a:gd name="T87" fmla="*/ 19 h 37"/>
                <a:gd name="T88" fmla="*/ 41 w 93"/>
                <a:gd name="T89" fmla="*/ 37 h 37"/>
                <a:gd name="T90" fmla="*/ 79 w 93"/>
                <a:gd name="T91" fmla="*/ 30 h 37"/>
                <a:gd name="T92" fmla="*/ 84 w 93"/>
                <a:gd name="T93" fmla="*/ 27 h 37"/>
                <a:gd name="T94" fmla="*/ 86 w 93"/>
                <a:gd name="T95" fmla="*/ 26 h 37"/>
                <a:gd name="T96" fmla="*/ 92 w 93"/>
                <a:gd name="T97" fmla="*/ 15 h 37"/>
                <a:gd name="T98" fmla="*/ 91 w 93"/>
                <a:gd name="T99"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3" h="37">
                  <a:moveTo>
                    <a:pt x="44" y="23"/>
                  </a:moveTo>
                  <a:cubicBezTo>
                    <a:pt x="45" y="23"/>
                    <a:pt x="46" y="23"/>
                    <a:pt x="47" y="23"/>
                  </a:cubicBezTo>
                  <a:cubicBezTo>
                    <a:pt x="47" y="23"/>
                    <a:pt x="47" y="23"/>
                    <a:pt x="47" y="23"/>
                  </a:cubicBezTo>
                  <a:cubicBezTo>
                    <a:pt x="47" y="23"/>
                    <a:pt x="47" y="23"/>
                    <a:pt x="47" y="23"/>
                  </a:cubicBezTo>
                  <a:cubicBezTo>
                    <a:pt x="47" y="27"/>
                    <a:pt x="47" y="30"/>
                    <a:pt x="48" y="33"/>
                  </a:cubicBezTo>
                  <a:cubicBezTo>
                    <a:pt x="46" y="33"/>
                    <a:pt x="44" y="33"/>
                    <a:pt x="42" y="33"/>
                  </a:cubicBezTo>
                  <a:cubicBezTo>
                    <a:pt x="42" y="32"/>
                    <a:pt x="42" y="31"/>
                    <a:pt x="42" y="30"/>
                  </a:cubicBezTo>
                  <a:cubicBezTo>
                    <a:pt x="42" y="28"/>
                    <a:pt x="42" y="26"/>
                    <a:pt x="43" y="23"/>
                  </a:cubicBezTo>
                  <a:cubicBezTo>
                    <a:pt x="44" y="23"/>
                    <a:pt x="44" y="23"/>
                    <a:pt x="44" y="23"/>
                  </a:cubicBezTo>
                  <a:moveTo>
                    <a:pt x="41" y="33"/>
                  </a:moveTo>
                  <a:cubicBezTo>
                    <a:pt x="39" y="33"/>
                    <a:pt x="37" y="33"/>
                    <a:pt x="35" y="33"/>
                  </a:cubicBezTo>
                  <a:cubicBezTo>
                    <a:pt x="35" y="33"/>
                    <a:pt x="35" y="33"/>
                    <a:pt x="35" y="33"/>
                  </a:cubicBezTo>
                  <a:cubicBezTo>
                    <a:pt x="35" y="30"/>
                    <a:pt x="35" y="26"/>
                    <a:pt x="35" y="23"/>
                  </a:cubicBezTo>
                  <a:cubicBezTo>
                    <a:pt x="37" y="23"/>
                    <a:pt x="39" y="23"/>
                    <a:pt x="41" y="23"/>
                  </a:cubicBezTo>
                  <a:cubicBezTo>
                    <a:pt x="41" y="25"/>
                    <a:pt x="41" y="28"/>
                    <a:pt x="41" y="30"/>
                  </a:cubicBezTo>
                  <a:cubicBezTo>
                    <a:pt x="41" y="31"/>
                    <a:pt x="41" y="32"/>
                    <a:pt x="41" y="33"/>
                  </a:cubicBezTo>
                  <a:moveTo>
                    <a:pt x="49" y="33"/>
                  </a:moveTo>
                  <a:cubicBezTo>
                    <a:pt x="49" y="30"/>
                    <a:pt x="49" y="27"/>
                    <a:pt x="48" y="24"/>
                  </a:cubicBezTo>
                  <a:cubicBezTo>
                    <a:pt x="49" y="23"/>
                    <a:pt x="49" y="23"/>
                    <a:pt x="49" y="23"/>
                  </a:cubicBezTo>
                  <a:cubicBezTo>
                    <a:pt x="49" y="23"/>
                    <a:pt x="49" y="23"/>
                    <a:pt x="49" y="23"/>
                  </a:cubicBezTo>
                  <a:cubicBezTo>
                    <a:pt x="50" y="23"/>
                    <a:pt x="51" y="23"/>
                    <a:pt x="52" y="23"/>
                  </a:cubicBezTo>
                  <a:cubicBezTo>
                    <a:pt x="52" y="25"/>
                    <a:pt x="52" y="27"/>
                    <a:pt x="52" y="29"/>
                  </a:cubicBezTo>
                  <a:cubicBezTo>
                    <a:pt x="52" y="30"/>
                    <a:pt x="52" y="32"/>
                    <a:pt x="52" y="33"/>
                  </a:cubicBezTo>
                  <a:cubicBezTo>
                    <a:pt x="51" y="33"/>
                    <a:pt x="50" y="33"/>
                    <a:pt x="49" y="33"/>
                  </a:cubicBezTo>
                  <a:moveTo>
                    <a:pt x="54" y="33"/>
                  </a:moveTo>
                  <a:cubicBezTo>
                    <a:pt x="54" y="32"/>
                    <a:pt x="54" y="32"/>
                    <a:pt x="54" y="31"/>
                  </a:cubicBezTo>
                  <a:cubicBezTo>
                    <a:pt x="54" y="31"/>
                    <a:pt x="54" y="31"/>
                    <a:pt x="54" y="31"/>
                  </a:cubicBezTo>
                  <a:cubicBezTo>
                    <a:pt x="54" y="30"/>
                    <a:pt x="54" y="30"/>
                    <a:pt x="54" y="29"/>
                  </a:cubicBezTo>
                  <a:cubicBezTo>
                    <a:pt x="54" y="27"/>
                    <a:pt x="54" y="25"/>
                    <a:pt x="54" y="23"/>
                  </a:cubicBezTo>
                  <a:cubicBezTo>
                    <a:pt x="54" y="23"/>
                    <a:pt x="55" y="23"/>
                    <a:pt x="55" y="23"/>
                  </a:cubicBezTo>
                  <a:cubicBezTo>
                    <a:pt x="55" y="26"/>
                    <a:pt x="55" y="29"/>
                    <a:pt x="55" y="32"/>
                  </a:cubicBezTo>
                  <a:cubicBezTo>
                    <a:pt x="54" y="33"/>
                    <a:pt x="54" y="33"/>
                    <a:pt x="54" y="33"/>
                  </a:cubicBezTo>
                  <a:moveTo>
                    <a:pt x="57" y="32"/>
                  </a:moveTo>
                  <a:cubicBezTo>
                    <a:pt x="57" y="29"/>
                    <a:pt x="57" y="26"/>
                    <a:pt x="57" y="22"/>
                  </a:cubicBezTo>
                  <a:cubicBezTo>
                    <a:pt x="58" y="22"/>
                    <a:pt x="58" y="22"/>
                    <a:pt x="58" y="22"/>
                  </a:cubicBezTo>
                  <a:cubicBezTo>
                    <a:pt x="58" y="25"/>
                    <a:pt x="58" y="29"/>
                    <a:pt x="58" y="32"/>
                  </a:cubicBezTo>
                  <a:cubicBezTo>
                    <a:pt x="58" y="32"/>
                    <a:pt x="57" y="32"/>
                    <a:pt x="57" y="32"/>
                  </a:cubicBezTo>
                  <a:moveTo>
                    <a:pt x="34" y="33"/>
                  </a:moveTo>
                  <a:cubicBezTo>
                    <a:pt x="32" y="33"/>
                    <a:pt x="30" y="33"/>
                    <a:pt x="28" y="32"/>
                  </a:cubicBezTo>
                  <a:cubicBezTo>
                    <a:pt x="28" y="31"/>
                    <a:pt x="28" y="30"/>
                    <a:pt x="28" y="29"/>
                  </a:cubicBezTo>
                  <a:cubicBezTo>
                    <a:pt x="28" y="27"/>
                    <a:pt x="28" y="24"/>
                    <a:pt x="28" y="22"/>
                  </a:cubicBezTo>
                  <a:cubicBezTo>
                    <a:pt x="29" y="22"/>
                    <a:pt x="31" y="23"/>
                    <a:pt x="32" y="23"/>
                  </a:cubicBezTo>
                  <a:cubicBezTo>
                    <a:pt x="32" y="23"/>
                    <a:pt x="33" y="23"/>
                    <a:pt x="33" y="23"/>
                  </a:cubicBezTo>
                  <a:cubicBezTo>
                    <a:pt x="34" y="26"/>
                    <a:pt x="34" y="30"/>
                    <a:pt x="34" y="33"/>
                  </a:cubicBezTo>
                  <a:cubicBezTo>
                    <a:pt x="34" y="33"/>
                    <a:pt x="34" y="33"/>
                    <a:pt x="34" y="33"/>
                  </a:cubicBezTo>
                  <a:moveTo>
                    <a:pt x="60" y="32"/>
                  </a:moveTo>
                  <a:cubicBezTo>
                    <a:pt x="60" y="28"/>
                    <a:pt x="60" y="25"/>
                    <a:pt x="59" y="22"/>
                  </a:cubicBezTo>
                  <a:cubicBezTo>
                    <a:pt x="61" y="22"/>
                    <a:pt x="62" y="22"/>
                    <a:pt x="63" y="21"/>
                  </a:cubicBezTo>
                  <a:cubicBezTo>
                    <a:pt x="63" y="24"/>
                    <a:pt x="63" y="27"/>
                    <a:pt x="63" y="30"/>
                  </a:cubicBezTo>
                  <a:cubicBezTo>
                    <a:pt x="63" y="31"/>
                    <a:pt x="63" y="31"/>
                    <a:pt x="63" y="31"/>
                  </a:cubicBezTo>
                  <a:cubicBezTo>
                    <a:pt x="63" y="31"/>
                    <a:pt x="63" y="31"/>
                    <a:pt x="63" y="31"/>
                  </a:cubicBezTo>
                  <a:cubicBezTo>
                    <a:pt x="62" y="31"/>
                    <a:pt x="61" y="32"/>
                    <a:pt x="60" y="32"/>
                  </a:cubicBezTo>
                  <a:moveTo>
                    <a:pt x="26" y="32"/>
                  </a:moveTo>
                  <a:cubicBezTo>
                    <a:pt x="24" y="32"/>
                    <a:pt x="22" y="31"/>
                    <a:pt x="20" y="30"/>
                  </a:cubicBezTo>
                  <a:cubicBezTo>
                    <a:pt x="20" y="29"/>
                    <a:pt x="20" y="28"/>
                    <a:pt x="20" y="26"/>
                  </a:cubicBezTo>
                  <a:cubicBezTo>
                    <a:pt x="20" y="25"/>
                    <a:pt x="20" y="23"/>
                    <a:pt x="21" y="21"/>
                  </a:cubicBezTo>
                  <a:cubicBezTo>
                    <a:pt x="23" y="21"/>
                    <a:pt x="24" y="22"/>
                    <a:pt x="26" y="22"/>
                  </a:cubicBezTo>
                  <a:cubicBezTo>
                    <a:pt x="26" y="24"/>
                    <a:pt x="26" y="27"/>
                    <a:pt x="26" y="29"/>
                  </a:cubicBezTo>
                  <a:cubicBezTo>
                    <a:pt x="26" y="30"/>
                    <a:pt x="26" y="31"/>
                    <a:pt x="26" y="32"/>
                  </a:cubicBezTo>
                  <a:moveTo>
                    <a:pt x="65" y="31"/>
                  </a:moveTo>
                  <a:cubicBezTo>
                    <a:pt x="65" y="30"/>
                    <a:pt x="65" y="30"/>
                    <a:pt x="65" y="30"/>
                  </a:cubicBezTo>
                  <a:cubicBezTo>
                    <a:pt x="64" y="30"/>
                    <a:pt x="64" y="30"/>
                    <a:pt x="64" y="30"/>
                  </a:cubicBezTo>
                  <a:cubicBezTo>
                    <a:pt x="64" y="27"/>
                    <a:pt x="64" y="24"/>
                    <a:pt x="64" y="21"/>
                  </a:cubicBezTo>
                  <a:cubicBezTo>
                    <a:pt x="64" y="21"/>
                    <a:pt x="64" y="21"/>
                    <a:pt x="64" y="21"/>
                  </a:cubicBezTo>
                  <a:cubicBezTo>
                    <a:pt x="65" y="21"/>
                    <a:pt x="66" y="21"/>
                    <a:pt x="67" y="20"/>
                  </a:cubicBezTo>
                  <a:cubicBezTo>
                    <a:pt x="67" y="22"/>
                    <a:pt x="67" y="24"/>
                    <a:pt x="67" y="26"/>
                  </a:cubicBezTo>
                  <a:cubicBezTo>
                    <a:pt x="67" y="27"/>
                    <a:pt x="67" y="29"/>
                    <a:pt x="67" y="30"/>
                  </a:cubicBezTo>
                  <a:cubicBezTo>
                    <a:pt x="66" y="30"/>
                    <a:pt x="66" y="31"/>
                    <a:pt x="65" y="31"/>
                  </a:cubicBezTo>
                  <a:moveTo>
                    <a:pt x="69" y="30"/>
                  </a:moveTo>
                  <a:cubicBezTo>
                    <a:pt x="69" y="28"/>
                    <a:pt x="69" y="27"/>
                    <a:pt x="69" y="26"/>
                  </a:cubicBezTo>
                  <a:cubicBezTo>
                    <a:pt x="69" y="24"/>
                    <a:pt x="69" y="22"/>
                    <a:pt x="69" y="20"/>
                  </a:cubicBezTo>
                  <a:cubicBezTo>
                    <a:pt x="70" y="20"/>
                    <a:pt x="71" y="19"/>
                    <a:pt x="73" y="19"/>
                  </a:cubicBezTo>
                  <a:cubicBezTo>
                    <a:pt x="73" y="22"/>
                    <a:pt x="73" y="25"/>
                    <a:pt x="73" y="28"/>
                  </a:cubicBezTo>
                  <a:cubicBezTo>
                    <a:pt x="73" y="28"/>
                    <a:pt x="73" y="28"/>
                    <a:pt x="73" y="28"/>
                  </a:cubicBezTo>
                  <a:cubicBezTo>
                    <a:pt x="72" y="29"/>
                    <a:pt x="70" y="29"/>
                    <a:pt x="69" y="30"/>
                  </a:cubicBezTo>
                  <a:moveTo>
                    <a:pt x="19" y="30"/>
                  </a:moveTo>
                  <a:cubicBezTo>
                    <a:pt x="17" y="29"/>
                    <a:pt x="15" y="28"/>
                    <a:pt x="13" y="27"/>
                  </a:cubicBezTo>
                  <a:cubicBezTo>
                    <a:pt x="13" y="24"/>
                    <a:pt x="13" y="21"/>
                    <a:pt x="13" y="18"/>
                  </a:cubicBezTo>
                  <a:cubicBezTo>
                    <a:pt x="15" y="19"/>
                    <a:pt x="17" y="20"/>
                    <a:pt x="19" y="20"/>
                  </a:cubicBezTo>
                  <a:cubicBezTo>
                    <a:pt x="19" y="22"/>
                    <a:pt x="19" y="24"/>
                    <a:pt x="19" y="26"/>
                  </a:cubicBezTo>
                  <a:cubicBezTo>
                    <a:pt x="19" y="28"/>
                    <a:pt x="19" y="29"/>
                    <a:pt x="19" y="30"/>
                  </a:cubicBezTo>
                  <a:moveTo>
                    <a:pt x="75" y="28"/>
                  </a:moveTo>
                  <a:cubicBezTo>
                    <a:pt x="75" y="28"/>
                    <a:pt x="75" y="28"/>
                    <a:pt x="75" y="28"/>
                  </a:cubicBezTo>
                  <a:cubicBezTo>
                    <a:pt x="75" y="24"/>
                    <a:pt x="75" y="21"/>
                    <a:pt x="74" y="18"/>
                  </a:cubicBezTo>
                  <a:cubicBezTo>
                    <a:pt x="75" y="18"/>
                    <a:pt x="76" y="17"/>
                    <a:pt x="77" y="17"/>
                  </a:cubicBezTo>
                  <a:cubicBezTo>
                    <a:pt x="78" y="20"/>
                    <a:pt x="78" y="23"/>
                    <a:pt x="78" y="27"/>
                  </a:cubicBezTo>
                  <a:cubicBezTo>
                    <a:pt x="77" y="27"/>
                    <a:pt x="76" y="27"/>
                    <a:pt x="75" y="28"/>
                  </a:cubicBezTo>
                  <a:moveTo>
                    <a:pt x="11" y="26"/>
                  </a:moveTo>
                  <a:cubicBezTo>
                    <a:pt x="10" y="26"/>
                    <a:pt x="10" y="25"/>
                    <a:pt x="9" y="25"/>
                  </a:cubicBezTo>
                  <a:cubicBezTo>
                    <a:pt x="9" y="22"/>
                    <a:pt x="9" y="19"/>
                    <a:pt x="9" y="16"/>
                  </a:cubicBezTo>
                  <a:cubicBezTo>
                    <a:pt x="10" y="17"/>
                    <a:pt x="10" y="17"/>
                    <a:pt x="11" y="17"/>
                  </a:cubicBezTo>
                  <a:cubicBezTo>
                    <a:pt x="11" y="20"/>
                    <a:pt x="11" y="23"/>
                    <a:pt x="11" y="26"/>
                  </a:cubicBezTo>
                  <a:moveTo>
                    <a:pt x="7" y="23"/>
                  </a:moveTo>
                  <a:cubicBezTo>
                    <a:pt x="7" y="22"/>
                    <a:pt x="6" y="22"/>
                    <a:pt x="6" y="21"/>
                  </a:cubicBezTo>
                  <a:cubicBezTo>
                    <a:pt x="6" y="21"/>
                    <a:pt x="6" y="21"/>
                    <a:pt x="6" y="21"/>
                  </a:cubicBezTo>
                  <a:cubicBezTo>
                    <a:pt x="6" y="19"/>
                    <a:pt x="6" y="17"/>
                    <a:pt x="6" y="14"/>
                  </a:cubicBezTo>
                  <a:cubicBezTo>
                    <a:pt x="7" y="15"/>
                    <a:pt x="7" y="15"/>
                    <a:pt x="7" y="15"/>
                  </a:cubicBezTo>
                  <a:cubicBezTo>
                    <a:pt x="7" y="18"/>
                    <a:pt x="7" y="20"/>
                    <a:pt x="7" y="23"/>
                  </a:cubicBezTo>
                  <a:moveTo>
                    <a:pt x="79" y="26"/>
                  </a:moveTo>
                  <a:cubicBezTo>
                    <a:pt x="79" y="23"/>
                    <a:pt x="79" y="19"/>
                    <a:pt x="79" y="16"/>
                  </a:cubicBezTo>
                  <a:cubicBezTo>
                    <a:pt x="81" y="15"/>
                    <a:pt x="82" y="14"/>
                    <a:pt x="84" y="13"/>
                  </a:cubicBezTo>
                  <a:cubicBezTo>
                    <a:pt x="84" y="17"/>
                    <a:pt x="84" y="20"/>
                    <a:pt x="84" y="23"/>
                  </a:cubicBezTo>
                  <a:cubicBezTo>
                    <a:pt x="84" y="23"/>
                    <a:pt x="83" y="24"/>
                    <a:pt x="82" y="25"/>
                  </a:cubicBezTo>
                  <a:cubicBezTo>
                    <a:pt x="81" y="25"/>
                    <a:pt x="80" y="25"/>
                    <a:pt x="79" y="26"/>
                  </a:cubicBezTo>
                  <a:moveTo>
                    <a:pt x="4" y="15"/>
                  </a:moveTo>
                  <a:cubicBezTo>
                    <a:pt x="4" y="15"/>
                    <a:pt x="4" y="15"/>
                    <a:pt x="4" y="15"/>
                  </a:cubicBezTo>
                  <a:cubicBezTo>
                    <a:pt x="4" y="14"/>
                    <a:pt x="4" y="13"/>
                    <a:pt x="4" y="13"/>
                  </a:cubicBezTo>
                  <a:cubicBezTo>
                    <a:pt x="4" y="13"/>
                    <a:pt x="4" y="13"/>
                    <a:pt x="4" y="13"/>
                  </a:cubicBezTo>
                  <a:cubicBezTo>
                    <a:pt x="4" y="14"/>
                    <a:pt x="4" y="14"/>
                    <a:pt x="4" y="15"/>
                  </a:cubicBezTo>
                  <a:moveTo>
                    <a:pt x="86" y="21"/>
                  </a:moveTo>
                  <a:cubicBezTo>
                    <a:pt x="86" y="19"/>
                    <a:pt x="86" y="16"/>
                    <a:pt x="86" y="13"/>
                  </a:cubicBezTo>
                  <a:cubicBezTo>
                    <a:pt x="87" y="12"/>
                    <a:pt x="88" y="11"/>
                    <a:pt x="89" y="10"/>
                  </a:cubicBezTo>
                  <a:cubicBezTo>
                    <a:pt x="89" y="13"/>
                    <a:pt x="89" y="15"/>
                    <a:pt x="89" y="17"/>
                  </a:cubicBezTo>
                  <a:cubicBezTo>
                    <a:pt x="89" y="18"/>
                    <a:pt x="89" y="18"/>
                    <a:pt x="89" y="18"/>
                  </a:cubicBezTo>
                  <a:cubicBezTo>
                    <a:pt x="88" y="19"/>
                    <a:pt x="87" y="20"/>
                    <a:pt x="86" y="21"/>
                  </a:cubicBezTo>
                  <a:moveTo>
                    <a:pt x="91" y="0"/>
                  </a:moveTo>
                  <a:cubicBezTo>
                    <a:pt x="90" y="0"/>
                    <a:pt x="89" y="1"/>
                    <a:pt x="89" y="2"/>
                  </a:cubicBezTo>
                  <a:cubicBezTo>
                    <a:pt x="89" y="3"/>
                    <a:pt x="89" y="5"/>
                    <a:pt x="89" y="6"/>
                  </a:cubicBezTo>
                  <a:cubicBezTo>
                    <a:pt x="89" y="6"/>
                    <a:pt x="89" y="6"/>
                    <a:pt x="89" y="6"/>
                  </a:cubicBezTo>
                  <a:cubicBezTo>
                    <a:pt x="76" y="16"/>
                    <a:pt x="60" y="20"/>
                    <a:pt x="44" y="20"/>
                  </a:cubicBezTo>
                  <a:cubicBezTo>
                    <a:pt x="40" y="20"/>
                    <a:pt x="36" y="20"/>
                    <a:pt x="32" y="19"/>
                  </a:cubicBezTo>
                  <a:cubicBezTo>
                    <a:pt x="22" y="18"/>
                    <a:pt x="12" y="16"/>
                    <a:pt x="6" y="10"/>
                  </a:cubicBezTo>
                  <a:cubicBezTo>
                    <a:pt x="5" y="9"/>
                    <a:pt x="4" y="8"/>
                    <a:pt x="4" y="7"/>
                  </a:cubicBezTo>
                  <a:cubicBezTo>
                    <a:pt x="4" y="7"/>
                    <a:pt x="4" y="6"/>
                    <a:pt x="4" y="5"/>
                  </a:cubicBezTo>
                  <a:cubicBezTo>
                    <a:pt x="4" y="4"/>
                    <a:pt x="4" y="4"/>
                    <a:pt x="4" y="4"/>
                  </a:cubicBezTo>
                  <a:cubicBezTo>
                    <a:pt x="4" y="4"/>
                    <a:pt x="4" y="3"/>
                    <a:pt x="3" y="3"/>
                  </a:cubicBezTo>
                  <a:cubicBezTo>
                    <a:pt x="3" y="3"/>
                    <a:pt x="3" y="3"/>
                    <a:pt x="2" y="3"/>
                  </a:cubicBezTo>
                  <a:cubicBezTo>
                    <a:pt x="2" y="3"/>
                    <a:pt x="1" y="3"/>
                    <a:pt x="1" y="4"/>
                  </a:cubicBezTo>
                  <a:cubicBezTo>
                    <a:pt x="0" y="4"/>
                    <a:pt x="0" y="5"/>
                    <a:pt x="0" y="6"/>
                  </a:cubicBezTo>
                  <a:cubicBezTo>
                    <a:pt x="0" y="7"/>
                    <a:pt x="0" y="7"/>
                    <a:pt x="1" y="8"/>
                  </a:cubicBezTo>
                  <a:cubicBezTo>
                    <a:pt x="1" y="9"/>
                    <a:pt x="0" y="10"/>
                    <a:pt x="0" y="10"/>
                  </a:cubicBezTo>
                  <a:cubicBezTo>
                    <a:pt x="0" y="13"/>
                    <a:pt x="1" y="16"/>
                    <a:pt x="1" y="19"/>
                  </a:cubicBezTo>
                  <a:cubicBezTo>
                    <a:pt x="1" y="19"/>
                    <a:pt x="1" y="20"/>
                    <a:pt x="2" y="20"/>
                  </a:cubicBezTo>
                  <a:cubicBezTo>
                    <a:pt x="2" y="22"/>
                    <a:pt x="4" y="24"/>
                    <a:pt x="5" y="26"/>
                  </a:cubicBezTo>
                  <a:cubicBezTo>
                    <a:pt x="11" y="31"/>
                    <a:pt x="23" y="37"/>
                    <a:pt x="41" y="37"/>
                  </a:cubicBezTo>
                  <a:cubicBezTo>
                    <a:pt x="49" y="37"/>
                    <a:pt x="60" y="36"/>
                    <a:pt x="70" y="33"/>
                  </a:cubicBezTo>
                  <a:cubicBezTo>
                    <a:pt x="73" y="32"/>
                    <a:pt x="76" y="31"/>
                    <a:pt x="79" y="30"/>
                  </a:cubicBezTo>
                  <a:cubicBezTo>
                    <a:pt x="79" y="30"/>
                    <a:pt x="79" y="30"/>
                    <a:pt x="79" y="30"/>
                  </a:cubicBezTo>
                  <a:cubicBezTo>
                    <a:pt x="80" y="30"/>
                    <a:pt x="80" y="30"/>
                    <a:pt x="80" y="30"/>
                  </a:cubicBezTo>
                  <a:cubicBezTo>
                    <a:pt x="80" y="29"/>
                    <a:pt x="80" y="29"/>
                    <a:pt x="80" y="29"/>
                  </a:cubicBezTo>
                  <a:cubicBezTo>
                    <a:pt x="81" y="29"/>
                    <a:pt x="83" y="28"/>
                    <a:pt x="84" y="27"/>
                  </a:cubicBezTo>
                  <a:cubicBezTo>
                    <a:pt x="84" y="27"/>
                    <a:pt x="85" y="27"/>
                    <a:pt x="86" y="26"/>
                  </a:cubicBezTo>
                  <a:cubicBezTo>
                    <a:pt x="86" y="26"/>
                    <a:pt x="86" y="26"/>
                    <a:pt x="86" y="26"/>
                  </a:cubicBezTo>
                  <a:cubicBezTo>
                    <a:pt x="86" y="26"/>
                    <a:pt x="86" y="26"/>
                    <a:pt x="86" y="26"/>
                  </a:cubicBezTo>
                  <a:cubicBezTo>
                    <a:pt x="89" y="24"/>
                    <a:pt x="91" y="21"/>
                    <a:pt x="92" y="18"/>
                  </a:cubicBezTo>
                  <a:cubicBezTo>
                    <a:pt x="92" y="18"/>
                    <a:pt x="93" y="17"/>
                    <a:pt x="93" y="17"/>
                  </a:cubicBezTo>
                  <a:cubicBezTo>
                    <a:pt x="93" y="16"/>
                    <a:pt x="92" y="16"/>
                    <a:pt x="92" y="15"/>
                  </a:cubicBezTo>
                  <a:cubicBezTo>
                    <a:pt x="92" y="11"/>
                    <a:pt x="93" y="6"/>
                    <a:pt x="93" y="2"/>
                  </a:cubicBezTo>
                  <a:cubicBezTo>
                    <a:pt x="93" y="1"/>
                    <a:pt x="92" y="0"/>
                    <a:pt x="91" y="0"/>
                  </a:cubicBezTo>
                  <a:cubicBezTo>
                    <a:pt x="91" y="0"/>
                    <a:pt x="91" y="0"/>
                    <a:pt x="91"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56" name="Freeform 788"/>
            <p:cNvSpPr>
              <a:spLocks noEditPoints="1"/>
            </p:cNvSpPr>
            <p:nvPr/>
          </p:nvSpPr>
          <p:spPr bwMode="auto">
            <a:xfrm>
              <a:off x="3009" y="2752"/>
              <a:ext cx="220" cy="87"/>
            </a:xfrm>
            <a:custGeom>
              <a:avLst/>
              <a:gdLst>
                <a:gd name="T0" fmla="*/ 47 w 93"/>
                <a:gd name="T1" fmla="*/ 23 h 37"/>
                <a:gd name="T2" fmla="*/ 42 w 93"/>
                <a:gd name="T3" fmla="*/ 33 h 37"/>
                <a:gd name="T4" fmla="*/ 44 w 93"/>
                <a:gd name="T5" fmla="*/ 23 h 37"/>
                <a:gd name="T6" fmla="*/ 35 w 93"/>
                <a:gd name="T7" fmla="*/ 33 h 37"/>
                <a:gd name="T8" fmla="*/ 41 w 93"/>
                <a:gd name="T9" fmla="*/ 30 h 37"/>
                <a:gd name="T10" fmla="*/ 48 w 93"/>
                <a:gd name="T11" fmla="*/ 24 h 37"/>
                <a:gd name="T12" fmla="*/ 52 w 93"/>
                <a:gd name="T13" fmla="*/ 23 h 37"/>
                <a:gd name="T14" fmla="*/ 49 w 93"/>
                <a:gd name="T15" fmla="*/ 33 h 37"/>
                <a:gd name="T16" fmla="*/ 54 w 93"/>
                <a:gd name="T17" fmla="*/ 31 h 37"/>
                <a:gd name="T18" fmla="*/ 55 w 93"/>
                <a:gd name="T19" fmla="*/ 23 h 37"/>
                <a:gd name="T20" fmla="*/ 57 w 93"/>
                <a:gd name="T21" fmla="*/ 32 h 37"/>
                <a:gd name="T22" fmla="*/ 58 w 93"/>
                <a:gd name="T23" fmla="*/ 32 h 37"/>
                <a:gd name="T24" fmla="*/ 28 w 93"/>
                <a:gd name="T25" fmla="*/ 32 h 37"/>
                <a:gd name="T26" fmla="*/ 32 w 93"/>
                <a:gd name="T27" fmla="*/ 23 h 37"/>
                <a:gd name="T28" fmla="*/ 34 w 93"/>
                <a:gd name="T29" fmla="*/ 33 h 37"/>
                <a:gd name="T30" fmla="*/ 63 w 93"/>
                <a:gd name="T31" fmla="*/ 21 h 37"/>
                <a:gd name="T32" fmla="*/ 63 w 93"/>
                <a:gd name="T33" fmla="*/ 31 h 37"/>
                <a:gd name="T34" fmla="*/ 20 w 93"/>
                <a:gd name="T35" fmla="*/ 30 h 37"/>
                <a:gd name="T36" fmla="*/ 26 w 93"/>
                <a:gd name="T37" fmla="*/ 22 h 37"/>
                <a:gd name="T38" fmla="*/ 65 w 93"/>
                <a:gd name="T39" fmla="*/ 31 h 37"/>
                <a:gd name="T40" fmla="*/ 64 w 93"/>
                <a:gd name="T41" fmla="*/ 21 h 37"/>
                <a:gd name="T42" fmla="*/ 67 w 93"/>
                <a:gd name="T43" fmla="*/ 26 h 37"/>
                <a:gd name="T44" fmla="*/ 69 w 93"/>
                <a:gd name="T45" fmla="*/ 30 h 37"/>
                <a:gd name="T46" fmla="*/ 73 w 93"/>
                <a:gd name="T47" fmla="*/ 19 h 37"/>
                <a:gd name="T48" fmla="*/ 69 w 93"/>
                <a:gd name="T49" fmla="*/ 30 h 37"/>
                <a:gd name="T50" fmla="*/ 13 w 93"/>
                <a:gd name="T51" fmla="*/ 18 h 37"/>
                <a:gd name="T52" fmla="*/ 19 w 93"/>
                <a:gd name="T53" fmla="*/ 30 h 37"/>
                <a:gd name="T54" fmla="*/ 74 w 93"/>
                <a:gd name="T55" fmla="*/ 18 h 37"/>
                <a:gd name="T56" fmla="*/ 75 w 93"/>
                <a:gd name="T57" fmla="*/ 28 h 37"/>
                <a:gd name="T58" fmla="*/ 9 w 93"/>
                <a:gd name="T59" fmla="*/ 16 h 37"/>
                <a:gd name="T60" fmla="*/ 7 w 93"/>
                <a:gd name="T61" fmla="*/ 23 h 37"/>
                <a:gd name="T62" fmla="*/ 6 w 93"/>
                <a:gd name="T63" fmla="*/ 14 h 37"/>
                <a:gd name="T64" fmla="*/ 79 w 93"/>
                <a:gd name="T65" fmla="*/ 26 h 37"/>
                <a:gd name="T66" fmla="*/ 84 w 93"/>
                <a:gd name="T67" fmla="*/ 23 h 37"/>
                <a:gd name="T68" fmla="*/ 4 w 93"/>
                <a:gd name="T69" fmla="*/ 15 h 37"/>
                <a:gd name="T70" fmla="*/ 4 w 93"/>
                <a:gd name="T71" fmla="*/ 13 h 37"/>
                <a:gd name="T72" fmla="*/ 86 w 93"/>
                <a:gd name="T73" fmla="*/ 13 h 37"/>
                <a:gd name="T74" fmla="*/ 89 w 93"/>
                <a:gd name="T75" fmla="*/ 18 h 37"/>
                <a:gd name="T76" fmla="*/ 89 w 93"/>
                <a:gd name="T77" fmla="*/ 2 h 37"/>
                <a:gd name="T78" fmla="*/ 89 w 93"/>
                <a:gd name="T79" fmla="*/ 6 h 37"/>
                <a:gd name="T80" fmla="*/ 32 w 93"/>
                <a:gd name="T81" fmla="*/ 19 h 37"/>
                <a:gd name="T82" fmla="*/ 4 w 93"/>
                <a:gd name="T83" fmla="*/ 5 h 37"/>
                <a:gd name="T84" fmla="*/ 2 w 93"/>
                <a:gd name="T85" fmla="*/ 3 h 37"/>
                <a:gd name="T86" fmla="*/ 1 w 93"/>
                <a:gd name="T87" fmla="*/ 8 h 37"/>
                <a:gd name="T88" fmla="*/ 2 w 93"/>
                <a:gd name="T89" fmla="*/ 20 h 37"/>
                <a:gd name="T90" fmla="*/ 70 w 93"/>
                <a:gd name="T91" fmla="*/ 33 h 37"/>
                <a:gd name="T92" fmla="*/ 80 w 93"/>
                <a:gd name="T93" fmla="*/ 29 h 37"/>
                <a:gd name="T94" fmla="*/ 86 w 93"/>
                <a:gd name="T95" fmla="*/ 26 h 37"/>
                <a:gd name="T96" fmla="*/ 92 w 93"/>
                <a:gd name="T97" fmla="*/ 18 h 37"/>
                <a:gd name="T98" fmla="*/ 93 w 93"/>
                <a:gd name="T99" fmla="*/ 2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3" h="37">
                  <a:moveTo>
                    <a:pt x="44" y="23"/>
                  </a:moveTo>
                  <a:cubicBezTo>
                    <a:pt x="45" y="23"/>
                    <a:pt x="46" y="23"/>
                    <a:pt x="47" y="23"/>
                  </a:cubicBezTo>
                  <a:cubicBezTo>
                    <a:pt x="47" y="23"/>
                    <a:pt x="47" y="23"/>
                    <a:pt x="47" y="23"/>
                  </a:cubicBezTo>
                  <a:cubicBezTo>
                    <a:pt x="47" y="23"/>
                    <a:pt x="47" y="23"/>
                    <a:pt x="47" y="23"/>
                  </a:cubicBezTo>
                  <a:cubicBezTo>
                    <a:pt x="47" y="27"/>
                    <a:pt x="47" y="30"/>
                    <a:pt x="48" y="33"/>
                  </a:cubicBezTo>
                  <a:cubicBezTo>
                    <a:pt x="46" y="33"/>
                    <a:pt x="44" y="33"/>
                    <a:pt x="42" y="33"/>
                  </a:cubicBezTo>
                  <a:cubicBezTo>
                    <a:pt x="42" y="32"/>
                    <a:pt x="42" y="31"/>
                    <a:pt x="42" y="30"/>
                  </a:cubicBezTo>
                  <a:cubicBezTo>
                    <a:pt x="42" y="28"/>
                    <a:pt x="42" y="25"/>
                    <a:pt x="43" y="23"/>
                  </a:cubicBezTo>
                  <a:cubicBezTo>
                    <a:pt x="44" y="23"/>
                    <a:pt x="44" y="23"/>
                    <a:pt x="44" y="23"/>
                  </a:cubicBezTo>
                  <a:moveTo>
                    <a:pt x="41" y="33"/>
                  </a:moveTo>
                  <a:cubicBezTo>
                    <a:pt x="39" y="33"/>
                    <a:pt x="37" y="33"/>
                    <a:pt x="35" y="33"/>
                  </a:cubicBezTo>
                  <a:cubicBezTo>
                    <a:pt x="35" y="33"/>
                    <a:pt x="35" y="33"/>
                    <a:pt x="35" y="33"/>
                  </a:cubicBezTo>
                  <a:cubicBezTo>
                    <a:pt x="35" y="30"/>
                    <a:pt x="35" y="26"/>
                    <a:pt x="35" y="23"/>
                  </a:cubicBezTo>
                  <a:cubicBezTo>
                    <a:pt x="37" y="23"/>
                    <a:pt x="39" y="23"/>
                    <a:pt x="41" y="23"/>
                  </a:cubicBezTo>
                  <a:cubicBezTo>
                    <a:pt x="41" y="25"/>
                    <a:pt x="41" y="28"/>
                    <a:pt x="41" y="30"/>
                  </a:cubicBezTo>
                  <a:cubicBezTo>
                    <a:pt x="41" y="31"/>
                    <a:pt x="41" y="32"/>
                    <a:pt x="41" y="33"/>
                  </a:cubicBezTo>
                  <a:moveTo>
                    <a:pt x="49" y="33"/>
                  </a:moveTo>
                  <a:cubicBezTo>
                    <a:pt x="49" y="30"/>
                    <a:pt x="49" y="27"/>
                    <a:pt x="48" y="24"/>
                  </a:cubicBezTo>
                  <a:cubicBezTo>
                    <a:pt x="49" y="23"/>
                    <a:pt x="49" y="23"/>
                    <a:pt x="49" y="23"/>
                  </a:cubicBezTo>
                  <a:cubicBezTo>
                    <a:pt x="49" y="23"/>
                    <a:pt x="49" y="23"/>
                    <a:pt x="49" y="23"/>
                  </a:cubicBezTo>
                  <a:cubicBezTo>
                    <a:pt x="50" y="23"/>
                    <a:pt x="51" y="23"/>
                    <a:pt x="52" y="23"/>
                  </a:cubicBezTo>
                  <a:cubicBezTo>
                    <a:pt x="52" y="25"/>
                    <a:pt x="52" y="27"/>
                    <a:pt x="52" y="29"/>
                  </a:cubicBezTo>
                  <a:cubicBezTo>
                    <a:pt x="52" y="30"/>
                    <a:pt x="52" y="32"/>
                    <a:pt x="52" y="33"/>
                  </a:cubicBezTo>
                  <a:cubicBezTo>
                    <a:pt x="51" y="33"/>
                    <a:pt x="50" y="33"/>
                    <a:pt x="49" y="33"/>
                  </a:cubicBezTo>
                  <a:moveTo>
                    <a:pt x="54" y="32"/>
                  </a:moveTo>
                  <a:cubicBezTo>
                    <a:pt x="54" y="32"/>
                    <a:pt x="54" y="32"/>
                    <a:pt x="54" y="31"/>
                  </a:cubicBezTo>
                  <a:cubicBezTo>
                    <a:pt x="54" y="31"/>
                    <a:pt x="54" y="31"/>
                    <a:pt x="54" y="31"/>
                  </a:cubicBezTo>
                  <a:cubicBezTo>
                    <a:pt x="54" y="30"/>
                    <a:pt x="54" y="30"/>
                    <a:pt x="54" y="29"/>
                  </a:cubicBezTo>
                  <a:cubicBezTo>
                    <a:pt x="54" y="27"/>
                    <a:pt x="54" y="25"/>
                    <a:pt x="54" y="23"/>
                  </a:cubicBezTo>
                  <a:cubicBezTo>
                    <a:pt x="54" y="23"/>
                    <a:pt x="55" y="23"/>
                    <a:pt x="55" y="23"/>
                  </a:cubicBezTo>
                  <a:cubicBezTo>
                    <a:pt x="55" y="26"/>
                    <a:pt x="55" y="29"/>
                    <a:pt x="55" y="32"/>
                  </a:cubicBezTo>
                  <a:cubicBezTo>
                    <a:pt x="54" y="32"/>
                    <a:pt x="54" y="32"/>
                    <a:pt x="54" y="32"/>
                  </a:cubicBezTo>
                  <a:moveTo>
                    <a:pt x="57" y="32"/>
                  </a:moveTo>
                  <a:cubicBezTo>
                    <a:pt x="57" y="29"/>
                    <a:pt x="57" y="26"/>
                    <a:pt x="57" y="22"/>
                  </a:cubicBezTo>
                  <a:cubicBezTo>
                    <a:pt x="58" y="22"/>
                    <a:pt x="58" y="22"/>
                    <a:pt x="58" y="22"/>
                  </a:cubicBezTo>
                  <a:cubicBezTo>
                    <a:pt x="58" y="25"/>
                    <a:pt x="58" y="29"/>
                    <a:pt x="58" y="32"/>
                  </a:cubicBezTo>
                  <a:cubicBezTo>
                    <a:pt x="58" y="32"/>
                    <a:pt x="57" y="32"/>
                    <a:pt x="57" y="32"/>
                  </a:cubicBezTo>
                  <a:moveTo>
                    <a:pt x="34" y="33"/>
                  </a:moveTo>
                  <a:cubicBezTo>
                    <a:pt x="32" y="33"/>
                    <a:pt x="30" y="33"/>
                    <a:pt x="28" y="32"/>
                  </a:cubicBezTo>
                  <a:cubicBezTo>
                    <a:pt x="28" y="31"/>
                    <a:pt x="28" y="30"/>
                    <a:pt x="28" y="29"/>
                  </a:cubicBezTo>
                  <a:cubicBezTo>
                    <a:pt x="28" y="27"/>
                    <a:pt x="28" y="24"/>
                    <a:pt x="28" y="22"/>
                  </a:cubicBezTo>
                  <a:cubicBezTo>
                    <a:pt x="29" y="22"/>
                    <a:pt x="31" y="22"/>
                    <a:pt x="32" y="23"/>
                  </a:cubicBezTo>
                  <a:cubicBezTo>
                    <a:pt x="32" y="23"/>
                    <a:pt x="33" y="23"/>
                    <a:pt x="33" y="23"/>
                  </a:cubicBezTo>
                  <a:cubicBezTo>
                    <a:pt x="34" y="26"/>
                    <a:pt x="34" y="30"/>
                    <a:pt x="34" y="33"/>
                  </a:cubicBezTo>
                  <a:cubicBezTo>
                    <a:pt x="34" y="33"/>
                    <a:pt x="34" y="33"/>
                    <a:pt x="34" y="33"/>
                  </a:cubicBezTo>
                  <a:moveTo>
                    <a:pt x="60" y="32"/>
                  </a:moveTo>
                  <a:cubicBezTo>
                    <a:pt x="60" y="28"/>
                    <a:pt x="60" y="25"/>
                    <a:pt x="59" y="22"/>
                  </a:cubicBezTo>
                  <a:cubicBezTo>
                    <a:pt x="61" y="22"/>
                    <a:pt x="62" y="22"/>
                    <a:pt x="63" y="21"/>
                  </a:cubicBezTo>
                  <a:cubicBezTo>
                    <a:pt x="63" y="24"/>
                    <a:pt x="63" y="27"/>
                    <a:pt x="63" y="30"/>
                  </a:cubicBezTo>
                  <a:cubicBezTo>
                    <a:pt x="63" y="31"/>
                    <a:pt x="63" y="31"/>
                    <a:pt x="63" y="31"/>
                  </a:cubicBezTo>
                  <a:cubicBezTo>
                    <a:pt x="63" y="31"/>
                    <a:pt x="63" y="31"/>
                    <a:pt x="63" y="31"/>
                  </a:cubicBezTo>
                  <a:cubicBezTo>
                    <a:pt x="62" y="31"/>
                    <a:pt x="61" y="31"/>
                    <a:pt x="60" y="32"/>
                  </a:cubicBezTo>
                  <a:moveTo>
                    <a:pt x="26" y="32"/>
                  </a:moveTo>
                  <a:cubicBezTo>
                    <a:pt x="24" y="31"/>
                    <a:pt x="22" y="31"/>
                    <a:pt x="20" y="30"/>
                  </a:cubicBezTo>
                  <a:cubicBezTo>
                    <a:pt x="20" y="29"/>
                    <a:pt x="20" y="28"/>
                    <a:pt x="20" y="26"/>
                  </a:cubicBezTo>
                  <a:cubicBezTo>
                    <a:pt x="20" y="24"/>
                    <a:pt x="20" y="23"/>
                    <a:pt x="21" y="21"/>
                  </a:cubicBezTo>
                  <a:cubicBezTo>
                    <a:pt x="23" y="21"/>
                    <a:pt x="24" y="22"/>
                    <a:pt x="26" y="22"/>
                  </a:cubicBezTo>
                  <a:cubicBezTo>
                    <a:pt x="26" y="24"/>
                    <a:pt x="26" y="27"/>
                    <a:pt x="26" y="29"/>
                  </a:cubicBezTo>
                  <a:cubicBezTo>
                    <a:pt x="26" y="30"/>
                    <a:pt x="26" y="31"/>
                    <a:pt x="26" y="32"/>
                  </a:cubicBezTo>
                  <a:moveTo>
                    <a:pt x="65" y="31"/>
                  </a:moveTo>
                  <a:cubicBezTo>
                    <a:pt x="65" y="30"/>
                    <a:pt x="65" y="30"/>
                    <a:pt x="65" y="30"/>
                  </a:cubicBezTo>
                  <a:cubicBezTo>
                    <a:pt x="64" y="30"/>
                    <a:pt x="64" y="30"/>
                    <a:pt x="64" y="30"/>
                  </a:cubicBezTo>
                  <a:cubicBezTo>
                    <a:pt x="64" y="27"/>
                    <a:pt x="64" y="24"/>
                    <a:pt x="64" y="21"/>
                  </a:cubicBezTo>
                  <a:cubicBezTo>
                    <a:pt x="64" y="21"/>
                    <a:pt x="64" y="21"/>
                    <a:pt x="64" y="21"/>
                  </a:cubicBezTo>
                  <a:cubicBezTo>
                    <a:pt x="65" y="21"/>
                    <a:pt x="66" y="21"/>
                    <a:pt x="67" y="20"/>
                  </a:cubicBezTo>
                  <a:cubicBezTo>
                    <a:pt x="67" y="22"/>
                    <a:pt x="67" y="24"/>
                    <a:pt x="67" y="26"/>
                  </a:cubicBezTo>
                  <a:cubicBezTo>
                    <a:pt x="67" y="27"/>
                    <a:pt x="67" y="29"/>
                    <a:pt x="67" y="30"/>
                  </a:cubicBezTo>
                  <a:cubicBezTo>
                    <a:pt x="66" y="30"/>
                    <a:pt x="66" y="31"/>
                    <a:pt x="65" y="31"/>
                  </a:cubicBezTo>
                  <a:moveTo>
                    <a:pt x="69" y="30"/>
                  </a:moveTo>
                  <a:cubicBezTo>
                    <a:pt x="69" y="28"/>
                    <a:pt x="69" y="27"/>
                    <a:pt x="69" y="26"/>
                  </a:cubicBezTo>
                  <a:cubicBezTo>
                    <a:pt x="69" y="24"/>
                    <a:pt x="69" y="22"/>
                    <a:pt x="69" y="20"/>
                  </a:cubicBezTo>
                  <a:cubicBezTo>
                    <a:pt x="70" y="19"/>
                    <a:pt x="71" y="19"/>
                    <a:pt x="73" y="19"/>
                  </a:cubicBezTo>
                  <a:cubicBezTo>
                    <a:pt x="73" y="22"/>
                    <a:pt x="73" y="25"/>
                    <a:pt x="73" y="27"/>
                  </a:cubicBezTo>
                  <a:cubicBezTo>
                    <a:pt x="73" y="28"/>
                    <a:pt x="73" y="28"/>
                    <a:pt x="73" y="28"/>
                  </a:cubicBezTo>
                  <a:cubicBezTo>
                    <a:pt x="72" y="29"/>
                    <a:pt x="70" y="29"/>
                    <a:pt x="69" y="30"/>
                  </a:cubicBezTo>
                  <a:moveTo>
                    <a:pt x="19" y="30"/>
                  </a:moveTo>
                  <a:cubicBezTo>
                    <a:pt x="17" y="29"/>
                    <a:pt x="15" y="28"/>
                    <a:pt x="13" y="27"/>
                  </a:cubicBezTo>
                  <a:cubicBezTo>
                    <a:pt x="13" y="24"/>
                    <a:pt x="13" y="21"/>
                    <a:pt x="13" y="18"/>
                  </a:cubicBezTo>
                  <a:cubicBezTo>
                    <a:pt x="15" y="19"/>
                    <a:pt x="17" y="20"/>
                    <a:pt x="19" y="20"/>
                  </a:cubicBezTo>
                  <a:cubicBezTo>
                    <a:pt x="19" y="22"/>
                    <a:pt x="19" y="24"/>
                    <a:pt x="19" y="26"/>
                  </a:cubicBezTo>
                  <a:cubicBezTo>
                    <a:pt x="19" y="27"/>
                    <a:pt x="19" y="29"/>
                    <a:pt x="19" y="30"/>
                  </a:cubicBezTo>
                  <a:moveTo>
                    <a:pt x="75" y="28"/>
                  </a:moveTo>
                  <a:cubicBezTo>
                    <a:pt x="75" y="27"/>
                    <a:pt x="75" y="27"/>
                    <a:pt x="75" y="27"/>
                  </a:cubicBezTo>
                  <a:cubicBezTo>
                    <a:pt x="75" y="24"/>
                    <a:pt x="75" y="21"/>
                    <a:pt x="74" y="18"/>
                  </a:cubicBezTo>
                  <a:cubicBezTo>
                    <a:pt x="75" y="18"/>
                    <a:pt x="76" y="17"/>
                    <a:pt x="77" y="17"/>
                  </a:cubicBezTo>
                  <a:cubicBezTo>
                    <a:pt x="78" y="20"/>
                    <a:pt x="78" y="23"/>
                    <a:pt x="78" y="27"/>
                  </a:cubicBezTo>
                  <a:cubicBezTo>
                    <a:pt x="77" y="27"/>
                    <a:pt x="76" y="27"/>
                    <a:pt x="75" y="28"/>
                  </a:cubicBezTo>
                  <a:moveTo>
                    <a:pt x="11" y="26"/>
                  </a:moveTo>
                  <a:cubicBezTo>
                    <a:pt x="10" y="26"/>
                    <a:pt x="10" y="25"/>
                    <a:pt x="9" y="25"/>
                  </a:cubicBezTo>
                  <a:cubicBezTo>
                    <a:pt x="9" y="22"/>
                    <a:pt x="9" y="19"/>
                    <a:pt x="9" y="16"/>
                  </a:cubicBezTo>
                  <a:cubicBezTo>
                    <a:pt x="10" y="17"/>
                    <a:pt x="10" y="17"/>
                    <a:pt x="11" y="17"/>
                  </a:cubicBezTo>
                  <a:cubicBezTo>
                    <a:pt x="11" y="20"/>
                    <a:pt x="11" y="23"/>
                    <a:pt x="11" y="26"/>
                  </a:cubicBezTo>
                  <a:moveTo>
                    <a:pt x="7" y="23"/>
                  </a:moveTo>
                  <a:cubicBezTo>
                    <a:pt x="7" y="22"/>
                    <a:pt x="6" y="22"/>
                    <a:pt x="6" y="21"/>
                  </a:cubicBezTo>
                  <a:cubicBezTo>
                    <a:pt x="6" y="21"/>
                    <a:pt x="6" y="21"/>
                    <a:pt x="6" y="21"/>
                  </a:cubicBezTo>
                  <a:cubicBezTo>
                    <a:pt x="6" y="19"/>
                    <a:pt x="6" y="17"/>
                    <a:pt x="6" y="14"/>
                  </a:cubicBezTo>
                  <a:cubicBezTo>
                    <a:pt x="7" y="15"/>
                    <a:pt x="7" y="15"/>
                    <a:pt x="7" y="15"/>
                  </a:cubicBezTo>
                  <a:cubicBezTo>
                    <a:pt x="7" y="18"/>
                    <a:pt x="7" y="20"/>
                    <a:pt x="7" y="23"/>
                  </a:cubicBezTo>
                  <a:moveTo>
                    <a:pt x="79" y="26"/>
                  </a:moveTo>
                  <a:cubicBezTo>
                    <a:pt x="79" y="23"/>
                    <a:pt x="79" y="19"/>
                    <a:pt x="79" y="16"/>
                  </a:cubicBezTo>
                  <a:cubicBezTo>
                    <a:pt x="81" y="15"/>
                    <a:pt x="82" y="14"/>
                    <a:pt x="84" y="13"/>
                  </a:cubicBezTo>
                  <a:cubicBezTo>
                    <a:pt x="84" y="17"/>
                    <a:pt x="84" y="20"/>
                    <a:pt x="84" y="23"/>
                  </a:cubicBezTo>
                  <a:cubicBezTo>
                    <a:pt x="84" y="23"/>
                    <a:pt x="83" y="24"/>
                    <a:pt x="82" y="25"/>
                  </a:cubicBezTo>
                  <a:cubicBezTo>
                    <a:pt x="81" y="25"/>
                    <a:pt x="80" y="25"/>
                    <a:pt x="79" y="26"/>
                  </a:cubicBezTo>
                  <a:moveTo>
                    <a:pt x="4" y="15"/>
                  </a:moveTo>
                  <a:cubicBezTo>
                    <a:pt x="4" y="15"/>
                    <a:pt x="4" y="15"/>
                    <a:pt x="4" y="15"/>
                  </a:cubicBezTo>
                  <a:cubicBezTo>
                    <a:pt x="4" y="14"/>
                    <a:pt x="4" y="13"/>
                    <a:pt x="4" y="13"/>
                  </a:cubicBezTo>
                  <a:cubicBezTo>
                    <a:pt x="4" y="13"/>
                    <a:pt x="4" y="13"/>
                    <a:pt x="4" y="13"/>
                  </a:cubicBezTo>
                  <a:cubicBezTo>
                    <a:pt x="4" y="14"/>
                    <a:pt x="4" y="14"/>
                    <a:pt x="4" y="15"/>
                  </a:cubicBezTo>
                  <a:moveTo>
                    <a:pt x="86" y="21"/>
                  </a:moveTo>
                  <a:cubicBezTo>
                    <a:pt x="86" y="18"/>
                    <a:pt x="86" y="15"/>
                    <a:pt x="86" y="13"/>
                  </a:cubicBezTo>
                  <a:cubicBezTo>
                    <a:pt x="87" y="12"/>
                    <a:pt x="88" y="11"/>
                    <a:pt x="89" y="10"/>
                  </a:cubicBezTo>
                  <a:cubicBezTo>
                    <a:pt x="89" y="13"/>
                    <a:pt x="89" y="15"/>
                    <a:pt x="89" y="17"/>
                  </a:cubicBezTo>
                  <a:cubicBezTo>
                    <a:pt x="89" y="18"/>
                    <a:pt x="89" y="18"/>
                    <a:pt x="89" y="18"/>
                  </a:cubicBezTo>
                  <a:cubicBezTo>
                    <a:pt x="88" y="19"/>
                    <a:pt x="87" y="20"/>
                    <a:pt x="86" y="21"/>
                  </a:cubicBezTo>
                  <a:moveTo>
                    <a:pt x="91" y="0"/>
                  </a:moveTo>
                  <a:cubicBezTo>
                    <a:pt x="90" y="0"/>
                    <a:pt x="89" y="1"/>
                    <a:pt x="89" y="2"/>
                  </a:cubicBezTo>
                  <a:cubicBezTo>
                    <a:pt x="89" y="2"/>
                    <a:pt x="89" y="2"/>
                    <a:pt x="89" y="2"/>
                  </a:cubicBezTo>
                  <a:cubicBezTo>
                    <a:pt x="89" y="3"/>
                    <a:pt x="89" y="5"/>
                    <a:pt x="89" y="6"/>
                  </a:cubicBezTo>
                  <a:cubicBezTo>
                    <a:pt x="89" y="6"/>
                    <a:pt x="89" y="6"/>
                    <a:pt x="89" y="6"/>
                  </a:cubicBezTo>
                  <a:cubicBezTo>
                    <a:pt x="76" y="16"/>
                    <a:pt x="60" y="20"/>
                    <a:pt x="44" y="20"/>
                  </a:cubicBezTo>
                  <a:cubicBezTo>
                    <a:pt x="44" y="20"/>
                    <a:pt x="44" y="20"/>
                    <a:pt x="44" y="20"/>
                  </a:cubicBezTo>
                  <a:cubicBezTo>
                    <a:pt x="40" y="20"/>
                    <a:pt x="36" y="20"/>
                    <a:pt x="32" y="19"/>
                  </a:cubicBezTo>
                  <a:cubicBezTo>
                    <a:pt x="22" y="18"/>
                    <a:pt x="12" y="16"/>
                    <a:pt x="6" y="9"/>
                  </a:cubicBezTo>
                  <a:cubicBezTo>
                    <a:pt x="5" y="9"/>
                    <a:pt x="4" y="8"/>
                    <a:pt x="4" y="7"/>
                  </a:cubicBezTo>
                  <a:cubicBezTo>
                    <a:pt x="4" y="7"/>
                    <a:pt x="4" y="6"/>
                    <a:pt x="4" y="5"/>
                  </a:cubicBezTo>
                  <a:cubicBezTo>
                    <a:pt x="4" y="4"/>
                    <a:pt x="4" y="4"/>
                    <a:pt x="4" y="4"/>
                  </a:cubicBezTo>
                  <a:cubicBezTo>
                    <a:pt x="4" y="4"/>
                    <a:pt x="4" y="3"/>
                    <a:pt x="3" y="3"/>
                  </a:cubicBezTo>
                  <a:cubicBezTo>
                    <a:pt x="3" y="3"/>
                    <a:pt x="3" y="3"/>
                    <a:pt x="2" y="3"/>
                  </a:cubicBezTo>
                  <a:cubicBezTo>
                    <a:pt x="2" y="3"/>
                    <a:pt x="1" y="3"/>
                    <a:pt x="1" y="4"/>
                  </a:cubicBezTo>
                  <a:cubicBezTo>
                    <a:pt x="0" y="4"/>
                    <a:pt x="0" y="5"/>
                    <a:pt x="0" y="6"/>
                  </a:cubicBezTo>
                  <a:cubicBezTo>
                    <a:pt x="0" y="7"/>
                    <a:pt x="0" y="7"/>
                    <a:pt x="1" y="8"/>
                  </a:cubicBezTo>
                  <a:cubicBezTo>
                    <a:pt x="1" y="9"/>
                    <a:pt x="0" y="10"/>
                    <a:pt x="0" y="10"/>
                  </a:cubicBezTo>
                  <a:cubicBezTo>
                    <a:pt x="0" y="13"/>
                    <a:pt x="1" y="16"/>
                    <a:pt x="1" y="19"/>
                  </a:cubicBezTo>
                  <a:cubicBezTo>
                    <a:pt x="1" y="19"/>
                    <a:pt x="1" y="20"/>
                    <a:pt x="2" y="20"/>
                  </a:cubicBezTo>
                  <a:cubicBezTo>
                    <a:pt x="2" y="22"/>
                    <a:pt x="4" y="24"/>
                    <a:pt x="5" y="26"/>
                  </a:cubicBezTo>
                  <a:cubicBezTo>
                    <a:pt x="11" y="31"/>
                    <a:pt x="23" y="37"/>
                    <a:pt x="41" y="37"/>
                  </a:cubicBezTo>
                  <a:cubicBezTo>
                    <a:pt x="49" y="37"/>
                    <a:pt x="60" y="36"/>
                    <a:pt x="70" y="33"/>
                  </a:cubicBezTo>
                  <a:cubicBezTo>
                    <a:pt x="73" y="32"/>
                    <a:pt x="76" y="31"/>
                    <a:pt x="79" y="30"/>
                  </a:cubicBezTo>
                  <a:cubicBezTo>
                    <a:pt x="79" y="30"/>
                    <a:pt x="79" y="30"/>
                    <a:pt x="79" y="30"/>
                  </a:cubicBezTo>
                  <a:cubicBezTo>
                    <a:pt x="80" y="29"/>
                    <a:pt x="80" y="29"/>
                    <a:pt x="80" y="29"/>
                  </a:cubicBezTo>
                  <a:cubicBezTo>
                    <a:pt x="80" y="29"/>
                    <a:pt x="80" y="29"/>
                    <a:pt x="80" y="29"/>
                  </a:cubicBezTo>
                  <a:cubicBezTo>
                    <a:pt x="81" y="29"/>
                    <a:pt x="83" y="28"/>
                    <a:pt x="84" y="27"/>
                  </a:cubicBezTo>
                  <a:cubicBezTo>
                    <a:pt x="84" y="27"/>
                    <a:pt x="85" y="26"/>
                    <a:pt x="86" y="26"/>
                  </a:cubicBezTo>
                  <a:cubicBezTo>
                    <a:pt x="86" y="26"/>
                    <a:pt x="86" y="26"/>
                    <a:pt x="86" y="26"/>
                  </a:cubicBezTo>
                  <a:cubicBezTo>
                    <a:pt x="86" y="26"/>
                    <a:pt x="86" y="26"/>
                    <a:pt x="86" y="26"/>
                  </a:cubicBezTo>
                  <a:cubicBezTo>
                    <a:pt x="89" y="24"/>
                    <a:pt x="91" y="21"/>
                    <a:pt x="92" y="18"/>
                  </a:cubicBezTo>
                  <a:cubicBezTo>
                    <a:pt x="92" y="18"/>
                    <a:pt x="93" y="17"/>
                    <a:pt x="93" y="16"/>
                  </a:cubicBezTo>
                  <a:cubicBezTo>
                    <a:pt x="93" y="16"/>
                    <a:pt x="92" y="16"/>
                    <a:pt x="92" y="15"/>
                  </a:cubicBezTo>
                  <a:cubicBezTo>
                    <a:pt x="92" y="11"/>
                    <a:pt x="93" y="6"/>
                    <a:pt x="93" y="2"/>
                  </a:cubicBezTo>
                  <a:cubicBezTo>
                    <a:pt x="93" y="1"/>
                    <a:pt x="92" y="0"/>
                    <a:pt x="91" y="0"/>
                  </a:cubicBezTo>
                  <a:cubicBezTo>
                    <a:pt x="91" y="0"/>
                    <a:pt x="91" y="0"/>
                    <a:pt x="91"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57" name="Freeform 789"/>
            <p:cNvSpPr>
              <a:spLocks noEditPoints="1"/>
            </p:cNvSpPr>
            <p:nvPr/>
          </p:nvSpPr>
          <p:spPr bwMode="auto">
            <a:xfrm>
              <a:off x="3343" y="896"/>
              <a:ext cx="258" cy="223"/>
            </a:xfrm>
            <a:custGeom>
              <a:avLst/>
              <a:gdLst>
                <a:gd name="T0" fmla="*/ 77 w 109"/>
                <a:gd name="T1" fmla="*/ 90 h 94"/>
                <a:gd name="T2" fmla="*/ 60 w 109"/>
                <a:gd name="T3" fmla="*/ 73 h 94"/>
                <a:gd name="T4" fmla="*/ 63 w 109"/>
                <a:gd name="T5" fmla="*/ 70 h 94"/>
                <a:gd name="T6" fmla="*/ 72 w 109"/>
                <a:gd name="T7" fmla="*/ 64 h 94"/>
                <a:gd name="T8" fmla="*/ 77 w 109"/>
                <a:gd name="T9" fmla="*/ 90 h 94"/>
                <a:gd name="T10" fmla="*/ 79 w 109"/>
                <a:gd name="T11" fmla="*/ 84 h 94"/>
                <a:gd name="T12" fmla="*/ 75 w 109"/>
                <a:gd name="T13" fmla="*/ 63 h 94"/>
                <a:gd name="T14" fmla="*/ 75 w 109"/>
                <a:gd name="T15" fmla="*/ 62 h 94"/>
                <a:gd name="T16" fmla="*/ 75 w 109"/>
                <a:gd name="T17" fmla="*/ 61 h 94"/>
                <a:gd name="T18" fmla="*/ 19 w 109"/>
                <a:gd name="T19" fmla="*/ 13 h 94"/>
                <a:gd name="T20" fmla="*/ 55 w 109"/>
                <a:gd name="T21" fmla="*/ 37 h 94"/>
                <a:gd name="T22" fmla="*/ 83 w 109"/>
                <a:gd name="T23" fmla="*/ 56 h 94"/>
                <a:gd name="T24" fmla="*/ 79 w 109"/>
                <a:gd name="T25" fmla="*/ 84 h 94"/>
                <a:gd name="T26" fmla="*/ 43 w 109"/>
                <a:gd name="T27" fmla="*/ 81 h 94"/>
                <a:gd name="T28" fmla="*/ 33 w 109"/>
                <a:gd name="T29" fmla="*/ 64 h 94"/>
                <a:gd name="T30" fmla="*/ 13 w 109"/>
                <a:gd name="T31" fmla="*/ 24 h 94"/>
                <a:gd name="T32" fmla="*/ 5 w 109"/>
                <a:gd name="T33" fmla="*/ 9 h 94"/>
                <a:gd name="T34" fmla="*/ 4 w 109"/>
                <a:gd name="T35" fmla="*/ 5 h 94"/>
                <a:gd name="T36" fmla="*/ 71 w 109"/>
                <a:gd name="T37" fmla="*/ 61 h 94"/>
                <a:gd name="T38" fmla="*/ 57 w 109"/>
                <a:gd name="T39" fmla="*/ 72 h 94"/>
                <a:gd name="T40" fmla="*/ 50 w 109"/>
                <a:gd name="T41" fmla="*/ 78 h 94"/>
                <a:gd name="T42" fmla="*/ 43 w 109"/>
                <a:gd name="T43" fmla="*/ 81 h 94"/>
                <a:gd name="T44" fmla="*/ 85 w 109"/>
                <a:gd name="T45" fmla="*/ 54 h 94"/>
                <a:gd name="T46" fmla="*/ 56 w 109"/>
                <a:gd name="T47" fmla="*/ 35 h 94"/>
                <a:gd name="T48" fmla="*/ 10 w 109"/>
                <a:gd name="T49" fmla="*/ 4 h 94"/>
                <a:gd name="T50" fmla="*/ 35 w 109"/>
                <a:gd name="T51" fmla="*/ 13 h 94"/>
                <a:gd name="T52" fmla="*/ 105 w 109"/>
                <a:gd name="T53" fmla="*/ 42 h 94"/>
                <a:gd name="T54" fmla="*/ 85 w 109"/>
                <a:gd name="T55" fmla="*/ 54 h 94"/>
                <a:gd name="T56" fmla="*/ 2 w 109"/>
                <a:gd name="T57" fmla="*/ 0 h 94"/>
                <a:gd name="T58" fmla="*/ 1 w 109"/>
                <a:gd name="T59" fmla="*/ 1 h 94"/>
                <a:gd name="T60" fmla="*/ 1 w 109"/>
                <a:gd name="T61" fmla="*/ 1 h 94"/>
                <a:gd name="T62" fmla="*/ 0 w 109"/>
                <a:gd name="T63" fmla="*/ 1 h 94"/>
                <a:gd name="T64" fmla="*/ 0 w 109"/>
                <a:gd name="T65" fmla="*/ 1 h 94"/>
                <a:gd name="T66" fmla="*/ 0 w 109"/>
                <a:gd name="T67" fmla="*/ 1 h 94"/>
                <a:gd name="T68" fmla="*/ 0 w 109"/>
                <a:gd name="T69" fmla="*/ 1 h 94"/>
                <a:gd name="T70" fmla="*/ 0 w 109"/>
                <a:gd name="T71" fmla="*/ 1 h 94"/>
                <a:gd name="T72" fmla="*/ 0 w 109"/>
                <a:gd name="T73" fmla="*/ 2 h 94"/>
                <a:gd name="T74" fmla="*/ 0 w 109"/>
                <a:gd name="T75" fmla="*/ 2 h 94"/>
                <a:gd name="T76" fmla="*/ 0 w 109"/>
                <a:gd name="T77" fmla="*/ 3 h 94"/>
                <a:gd name="T78" fmla="*/ 0 w 109"/>
                <a:gd name="T79" fmla="*/ 4 h 94"/>
                <a:gd name="T80" fmla="*/ 19 w 109"/>
                <a:gd name="T81" fmla="*/ 43 h 94"/>
                <a:gd name="T82" fmla="*/ 42 w 109"/>
                <a:gd name="T83" fmla="*/ 83 h 94"/>
                <a:gd name="T84" fmla="*/ 43 w 109"/>
                <a:gd name="T85" fmla="*/ 84 h 94"/>
                <a:gd name="T86" fmla="*/ 43 w 109"/>
                <a:gd name="T87" fmla="*/ 84 h 94"/>
                <a:gd name="T88" fmla="*/ 52 w 109"/>
                <a:gd name="T89" fmla="*/ 80 h 94"/>
                <a:gd name="T90" fmla="*/ 58 w 109"/>
                <a:gd name="T91" fmla="*/ 75 h 94"/>
                <a:gd name="T92" fmla="*/ 77 w 109"/>
                <a:gd name="T93" fmla="*/ 94 h 94"/>
                <a:gd name="T94" fmla="*/ 78 w 109"/>
                <a:gd name="T95" fmla="*/ 94 h 94"/>
                <a:gd name="T96" fmla="*/ 78 w 109"/>
                <a:gd name="T97" fmla="*/ 94 h 94"/>
                <a:gd name="T98" fmla="*/ 79 w 109"/>
                <a:gd name="T99" fmla="*/ 94 h 94"/>
                <a:gd name="T100" fmla="*/ 79 w 109"/>
                <a:gd name="T101" fmla="*/ 94 h 94"/>
                <a:gd name="T102" fmla="*/ 80 w 109"/>
                <a:gd name="T103" fmla="*/ 93 h 94"/>
                <a:gd name="T104" fmla="*/ 86 w 109"/>
                <a:gd name="T105" fmla="*/ 56 h 94"/>
                <a:gd name="T106" fmla="*/ 109 w 109"/>
                <a:gd name="T107" fmla="*/ 43 h 94"/>
                <a:gd name="T108" fmla="*/ 109 w 109"/>
                <a:gd name="T109" fmla="*/ 42 h 94"/>
                <a:gd name="T110" fmla="*/ 109 w 109"/>
                <a:gd name="T111" fmla="*/ 41 h 94"/>
                <a:gd name="T112" fmla="*/ 36 w 109"/>
                <a:gd name="T113" fmla="*/ 11 h 94"/>
                <a:gd name="T114" fmla="*/ 3 w 109"/>
                <a:gd name="T115" fmla="*/ 0 h 94"/>
                <a:gd name="T116" fmla="*/ 2 w 109"/>
                <a:gd name="T117"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9" h="94">
                  <a:moveTo>
                    <a:pt x="77" y="90"/>
                  </a:moveTo>
                  <a:cubicBezTo>
                    <a:pt x="71" y="84"/>
                    <a:pt x="66" y="79"/>
                    <a:pt x="60" y="73"/>
                  </a:cubicBezTo>
                  <a:cubicBezTo>
                    <a:pt x="61" y="72"/>
                    <a:pt x="62" y="71"/>
                    <a:pt x="63" y="70"/>
                  </a:cubicBezTo>
                  <a:cubicBezTo>
                    <a:pt x="66" y="67"/>
                    <a:pt x="69" y="65"/>
                    <a:pt x="72" y="64"/>
                  </a:cubicBezTo>
                  <a:cubicBezTo>
                    <a:pt x="74" y="70"/>
                    <a:pt x="75" y="78"/>
                    <a:pt x="77" y="90"/>
                  </a:cubicBezTo>
                  <a:moveTo>
                    <a:pt x="79" y="84"/>
                  </a:moveTo>
                  <a:cubicBezTo>
                    <a:pt x="77" y="75"/>
                    <a:pt x="76" y="68"/>
                    <a:pt x="75" y="63"/>
                  </a:cubicBezTo>
                  <a:cubicBezTo>
                    <a:pt x="75" y="62"/>
                    <a:pt x="75" y="62"/>
                    <a:pt x="75" y="62"/>
                  </a:cubicBezTo>
                  <a:cubicBezTo>
                    <a:pt x="75" y="62"/>
                    <a:pt x="75" y="61"/>
                    <a:pt x="75" y="61"/>
                  </a:cubicBezTo>
                  <a:cubicBezTo>
                    <a:pt x="53" y="42"/>
                    <a:pt x="39" y="29"/>
                    <a:pt x="19" y="13"/>
                  </a:cubicBezTo>
                  <a:cubicBezTo>
                    <a:pt x="30" y="21"/>
                    <a:pt x="39" y="28"/>
                    <a:pt x="55" y="37"/>
                  </a:cubicBezTo>
                  <a:cubicBezTo>
                    <a:pt x="64" y="43"/>
                    <a:pt x="75" y="49"/>
                    <a:pt x="83" y="56"/>
                  </a:cubicBezTo>
                  <a:cubicBezTo>
                    <a:pt x="82" y="65"/>
                    <a:pt x="80" y="75"/>
                    <a:pt x="79" y="84"/>
                  </a:cubicBezTo>
                  <a:moveTo>
                    <a:pt x="43" y="81"/>
                  </a:moveTo>
                  <a:cubicBezTo>
                    <a:pt x="41" y="78"/>
                    <a:pt x="37" y="71"/>
                    <a:pt x="33" y="64"/>
                  </a:cubicBezTo>
                  <a:cubicBezTo>
                    <a:pt x="27" y="52"/>
                    <a:pt x="19" y="37"/>
                    <a:pt x="13" y="24"/>
                  </a:cubicBezTo>
                  <a:cubicBezTo>
                    <a:pt x="10" y="18"/>
                    <a:pt x="7" y="13"/>
                    <a:pt x="5" y="9"/>
                  </a:cubicBezTo>
                  <a:cubicBezTo>
                    <a:pt x="5" y="7"/>
                    <a:pt x="4" y="6"/>
                    <a:pt x="4" y="5"/>
                  </a:cubicBezTo>
                  <a:cubicBezTo>
                    <a:pt x="30" y="24"/>
                    <a:pt x="46" y="39"/>
                    <a:pt x="71" y="61"/>
                  </a:cubicBezTo>
                  <a:cubicBezTo>
                    <a:pt x="66" y="63"/>
                    <a:pt x="61" y="67"/>
                    <a:pt x="57" y="72"/>
                  </a:cubicBezTo>
                  <a:cubicBezTo>
                    <a:pt x="55" y="74"/>
                    <a:pt x="53" y="76"/>
                    <a:pt x="50" y="78"/>
                  </a:cubicBezTo>
                  <a:cubicBezTo>
                    <a:pt x="48" y="80"/>
                    <a:pt x="46" y="81"/>
                    <a:pt x="43" y="81"/>
                  </a:cubicBezTo>
                  <a:moveTo>
                    <a:pt x="85" y="54"/>
                  </a:moveTo>
                  <a:cubicBezTo>
                    <a:pt x="76" y="47"/>
                    <a:pt x="66" y="40"/>
                    <a:pt x="56" y="35"/>
                  </a:cubicBezTo>
                  <a:cubicBezTo>
                    <a:pt x="36" y="23"/>
                    <a:pt x="27" y="14"/>
                    <a:pt x="10" y="4"/>
                  </a:cubicBezTo>
                  <a:cubicBezTo>
                    <a:pt x="20" y="7"/>
                    <a:pt x="23" y="8"/>
                    <a:pt x="35" y="13"/>
                  </a:cubicBezTo>
                  <a:cubicBezTo>
                    <a:pt x="59" y="23"/>
                    <a:pt x="84" y="33"/>
                    <a:pt x="105" y="42"/>
                  </a:cubicBezTo>
                  <a:cubicBezTo>
                    <a:pt x="98" y="46"/>
                    <a:pt x="92" y="49"/>
                    <a:pt x="85" y="54"/>
                  </a:cubicBezTo>
                  <a:moveTo>
                    <a:pt x="2" y="0"/>
                  </a:moveTo>
                  <a:cubicBezTo>
                    <a:pt x="2" y="0"/>
                    <a:pt x="1" y="0"/>
                    <a:pt x="1" y="1"/>
                  </a:cubicBezTo>
                  <a:cubicBezTo>
                    <a:pt x="1" y="1"/>
                    <a:pt x="1" y="1"/>
                    <a:pt x="1" y="1"/>
                  </a:cubicBezTo>
                  <a:cubicBezTo>
                    <a:pt x="0" y="1"/>
                    <a:pt x="0" y="1"/>
                    <a:pt x="0" y="1"/>
                  </a:cubicBezTo>
                  <a:cubicBezTo>
                    <a:pt x="0" y="1"/>
                    <a:pt x="0" y="1"/>
                    <a:pt x="0" y="1"/>
                  </a:cubicBezTo>
                  <a:cubicBezTo>
                    <a:pt x="0" y="1"/>
                    <a:pt x="0" y="1"/>
                    <a:pt x="0" y="1"/>
                  </a:cubicBezTo>
                  <a:cubicBezTo>
                    <a:pt x="0" y="1"/>
                    <a:pt x="0" y="1"/>
                    <a:pt x="0" y="1"/>
                  </a:cubicBezTo>
                  <a:cubicBezTo>
                    <a:pt x="0" y="1"/>
                    <a:pt x="0" y="1"/>
                    <a:pt x="0" y="1"/>
                  </a:cubicBezTo>
                  <a:cubicBezTo>
                    <a:pt x="0" y="2"/>
                    <a:pt x="0" y="2"/>
                    <a:pt x="0" y="2"/>
                  </a:cubicBezTo>
                  <a:cubicBezTo>
                    <a:pt x="0" y="2"/>
                    <a:pt x="0" y="2"/>
                    <a:pt x="0" y="2"/>
                  </a:cubicBezTo>
                  <a:cubicBezTo>
                    <a:pt x="0" y="3"/>
                    <a:pt x="0" y="3"/>
                    <a:pt x="0" y="3"/>
                  </a:cubicBezTo>
                  <a:cubicBezTo>
                    <a:pt x="0" y="3"/>
                    <a:pt x="0" y="4"/>
                    <a:pt x="0" y="4"/>
                  </a:cubicBezTo>
                  <a:cubicBezTo>
                    <a:pt x="3" y="9"/>
                    <a:pt x="11" y="26"/>
                    <a:pt x="19" y="43"/>
                  </a:cubicBezTo>
                  <a:cubicBezTo>
                    <a:pt x="28" y="60"/>
                    <a:pt x="37" y="77"/>
                    <a:pt x="42" y="83"/>
                  </a:cubicBezTo>
                  <a:cubicBezTo>
                    <a:pt x="42" y="84"/>
                    <a:pt x="42" y="84"/>
                    <a:pt x="43" y="84"/>
                  </a:cubicBezTo>
                  <a:cubicBezTo>
                    <a:pt x="43" y="84"/>
                    <a:pt x="43" y="84"/>
                    <a:pt x="43" y="84"/>
                  </a:cubicBezTo>
                  <a:cubicBezTo>
                    <a:pt x="46" y="84"/>
                    <a:pt x="49" y="82"/>
                    <a:pt x="52" y="80"/>
                  </a:cubicBezTo>
                  <a:cubicBezTo>
                    <a:pt x="54" y="79"/>
                    <a:pt x="56" y="77"/>
                    <a:pt x="58" y="75"/>
                  </a:cubicBezTo>
                  <a:cubicBezTo>
                    <a:pt x="64" y="81"/>
                    <a:pt x="69" y="86"/>
                    <a:pt x="77" y="94"/>
                  </a:cubicBezTo>
                  <a:cubicBezTo>
                    <a:pt x="77" y="94"/>
                    <a:pt x="78" y="94"/>
                    <a:pt x="78" y="94"/>
                  </a:cubicBezTo>
                  <a:cubicBezTo>
                    <a:pt x="78" y="94"/>
                    <a:pt x="78" y="94"/>
                    <a:pt x="78" y="94"/>
                  </a:cubicBezTo>
                  <a:cubicBezTo>
                    <a:pt x="79" y="94"/>
                    <a:pt x="79" y="94"/>
                    <a:pt x="79" y="94"/>
                  </a:cubicBezTo>
                  <a:cubicBezTo>
                    <a:pt x="79" y="94"/>
                    <a:pt x="79" y="94"/>
                    <a:pt x="79" y="94"/>
                  </a:cubicBezTo>
                  <a:cubicBezTo>
                    <a:pt x="80" y="94"/>
                    <a:pt x="80" y="94"/>
                    <a:pt x="80" y="93"/>
                  </a:cubicBezTo>
                  <a:cubicBezTo>
                    <a:pt x="82" y="81"/>
                    <a:pt x="84" y="69"/>
                    <a:pt x="86" y="56"/>
                  </a:cubicBezTo>
                  <a:cubicBezTo>
                    <a:pt x="94" y="50"/>
                    <a:pt x="100" y="48"/>
                    <a:pt x="109" y="43"/>
                  </a:cubicBezTo>
                  <a:cubicBezTo>
                    <a:pt x="109" y="43"/>
                    <a:pt x="109" y="43"/>
                    <a:pt x="109" y="42"/>
                  </a:cubicBezTo>
                  <a:cubicBezTo>
                    <a:pt x="109" y="42"/>
                    <a:pt x="109" y="41"/>
                    <a:pt x="109" y="41"/>
                  </a:cubicBezTo>
                  <a:cubicBezTo>
                    <a:pt x="87" y="32"/>
                    <a:pt x="61" y="21"/>
                    <a:pt x="36" y="11"/>
                  </a:cubicBezTo>
                  <a:cubicBezTo>
                    <a:pt x="21" y="5"/>
                    <a:pt x="20" y="4"/>
                    <a:pt x="3" y="0"/>
                  </a:cubicBezTo>
                  <a:cubicBezTo>
                    <a:pt x="3" y="0"/>
                    <a:pt x="3" y="0"/>
                    <a:pt x="2"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58" name="Freeform 790"/>
            <p:cNvSpPr>
              <a:spLocks noEditPoints="1"/>
            </p:cNvSpPr>
            <p:nvPr/>
          </p:nvSpPr>
          <p:spPr bwMode="auto">
            <a:xfrm>
              <a:off x="3080" y="733"/>
              <a:ext cx="263" cy="225"/>
            </a:xfrm>
            <a:custGeom>
              <a:avLst/>
              <a:gdLst>
                <a:gd name="T0" fmla="*/ 78 w 111"/>
                <a:gd name="T1" fmla="*/ 89 h 95"/>
                <a:gd name="T2" fmla="*/ 62 w 111"/>
                <a:gd name="T3" fmla="*/ 74 h 95"/>
                <a:gd name="T4" fmla="*/ 64 w 111"/>
                <a:gd name="T5" fmla="*/ 71 h 95"/>
                <a:gd name="T6" fmla="*/ 73 w 111"/>
                <a:gd name="T7" fmla="*/ 65 h 95"/>
                <a:gd name="T8" fmla="*/ 78 w 111"/>
                <a:gd name="T9" fmla="*/ 89 h 95"/>
                <a:gd name="T10" fmla="*/ 80 w 111"/>
                <a:gd name="T11" fmla="*/ 82 h 95"/>
                <a:gd name="T12" fmla="*/ 76 w 111"/>
                <a:gd name="T13" fmla="*/ 64 h 95"/>
                <a:gd name="T14" fmla="*/ 77 w 111"/>
                <a:gd name="T15" fmla="*/ 63 h 95"/>
                <a:gd name="T16" fmla="*/ 76 w 111"/>
                <a:gd name="T17" fmla="*/ 61 h 95"/>
                <a:gd name="T18" fmla="*/ 31 w 111"/>
                <a:gd name="T19" fmla="*/ 22 h 95"/>
                <a:gd name="T20" fmla="*/ 56 w 111"/>
                <a:gd name="T21" fmla="*/ 38 h 95"/>
                <a:gd name="T22" fmla="*/ 84 w 111"/>
                <a:gd name="T23" fmla="*/ 57 h 95"/>
                <a:gd name="T24" fmla="*/ 80 w 111"/>
                <a:gd name="T25" fmla="*/ 82 h 95"/>
                <a:gd name="T26" fmla="*/ 45 w 111"/>
                <a:gd name="T27" fmla="*/ 81 h 95"/>
                <a:gd name="T28" fmla="*/ 35 w 111"/>
                <a:gd name="T29" fmla="*/ 64 h 95"/>
                <a:gd name="T30" fmla="*/ 14 w 111"/>
                <a:gd name="T31" fmla="*/ 25 h 95"/>
                <a:gd name="T32" fmla="*/ 7 w 111"/>
                <a:gd name="T33" fmla="*/ 9 h 95"/>
                <a:gd name="T34" fmla="*/ 6 w 111"/>
                <a:gd name="T35" fmla="*/ 7 h 95"/>
                <a:gd name="T36" fmla="*/ 71 w 111"/>
                <a:gd name="T37" fmla="*/ 62 h 95"/>
                <a:gd name="T38" fmla="*/ 66 w 111"/>
                <a:gd name="T39" fmla="*/ 65 h 95"/>
                <a:gd name="T40" fmla="*/ 55 w 111"/>
                <a:gd name="T41" fmla="*/ 75 h 95"/>
                <a:gd name="T42" fmla="*/ 45 w 111"/>
                <a:gd name="T43" fmla="*/ 81 h 95"/>
                <a:gd name="T44" fmla="*/ 86 w 111"/>
                <a:gd name="T45" fmla="*/ 54 h 95"/>
                <a:gd name="T46" fmla="*/ 58 w 111"/>
                <a:gd name="T47" fmla="*/ 35 h 95"/>
                <a:gd name="T48" fmla="*/ 31 w 111"/>
                <a:gd name="T49" fmla="*/ 17 h 95"/>
                <a:gd name="T50" fmla="*/ 14 w 111"/>
                <a:gd name="T51" fmla="*/ 6 h 95"/>
                <a:gd name="T52" fmla="*/ 20 w 111"/>
                <a:gd name="T53" fmla="*/ 8 h 95"/>
                <a:gd name="T54" fmla="*/ 36 w 111"/>
                <a:gd name="T55" fmla="*/ 14 h 95"/>
                <a:gd name="T56" fmla="*/ 105 w 111"/>
                <a:gd name="T57" fmla="*/ 43 h 95"/>
                <a:gd name="T58" fmla="*/ 86 w 111"/>
                <a:gd name="T59" fmla="*/ 54 h 95"/>
                <a:gd name="T60" fmla="*/ 4 w 111"/>
                <a:gd name="T61" fmla="*/ 0 h 95"/>
                <a:gd name="T62" fmla="*/ 2 w 111"/>
                <a:gd name="T63" fmla="*/ 1 h 95"/>
                <a:gd name="T64" fmla="*/ 1 w 111"/>
                <a:gd name="T65" fmla="*/ 1 h 95"/>
                <a:gd name="T66" fmla="*/ 1 w 111"/>
                <a:gd name="T67" fmla="*/ 1 h 95"/>
                <a:gd name="T68" fmla="*/ 1 w 111"/>
                <a:gd name="T69" fmla="*/ 1 h 95"/>
                <a:gd name="T70" fmla="*/ 1 w 111"/>
                <a:gd name="T71" fmla="*/ 1 h 95"/>
                <a:gd name="T72" fmla="*/ 1 w 111"/>
                <a:gd name="T73" fmla="*/ 1 h 95"/>
                <a:gd name="T74" fmla="*/ 0 w 111"/>
                <a:gd name="T75" fmla="*/ 2 h 95"/>
                <a:gd name="T76" fmla="*/ 0 w 111"/>
                <a:gd name="T77" fmla="*/ 3 h 95"/>
                <a:gd name="T78" fmla="*/ 0 w 111"/>
                <a:gd name="T79" fmla="*/ 3 h 95"/>
                <a:gd name="T80" fmla="*/ 1 w 111"/>
                <a:gd name="T81" fmla="*/ 5 h 95"/>
                <a:gd name="T82" fmla="*/ 20 w 111"/>
                <a:gd name="T83" fmla="*/ 44 h 95"/>
                <a:gd name="T84" fmla="*/ 33 w 111"/>
                <a:gd name="T85" fmla="*/ 68 h 95"/>
                <a:gd name="T86" fmla="*/ 42 w 111"/>
                <a:gd name="T87" fmla="*/ 84 h 95"/>
                <a:gd name="T88" fmla="*/ 44 w 111"/>
                <a:gd name="T89" fmla="*/ 85 h 95"/>
                <a:gd name="T90" fmla="*/ 44 w 111"/>
                <a:gd name="T91" fmla="*/ 85 h 95"/>
                <a:gd name="T92" fmla="*/ 53 w 111"/>
                <a:gd name="T93" fmla="*/ 81 h 95"/>
                <a:gd name="T94" fmla="*/ 59 w 111"/>
                <a:gd name="T95" fmla="*/ 76 h 95"/>
                <a:gd name="T96" fmla="*/ 78 w 111"/>
                <a:gd name="T97" fmla="*/ 94 h 95"/>
                <a:gd name="T98" fmla="*/ 79 w 111"/>
                <a:gd name="T99" fmla="*/ 95 h 95"/>
                <a:gd name="T100" fmla="*/ 80 w 111"/>
                <a:gd name="T101" fmla="*/ 95 h 95"/>
                <a:gd name="T102" fmla="*/ 80 w 111"/>
                <a:gd name="T103" fmla="*/ 95 h 95"/>
                <a:gd name="T104" fmla="*/ 82 w 111"/>
                <a:gd name="T105" fmla="*/ 94 h 95"/>
                <a:gd name="T106" fmla="*/ 88 w 111"/>
                <a:gd name="T107" fmla="*/ 57 h 95"/>
                <a:gd name="T108" fmla="*/ 110 w 111"/>
                <a:gd name="T109" fmla="*/ 44 h 95"/>
                <a:gd name="T110" fmla="*/ 111 w 111"/>
                <a:gd name="T111" fmla="*/ 43 h 95"/>
                <a:gd name="T112" fmla="*/ 110 w 111"/>
                <a:gd name="T113" fmla="*/ 41 h 95"/>
                <a:gd name="T114" fmla="*/ 37 w 111"/>
                <a:gd name="T115" fmla="*/ 11 h 95"/>
                <a:gd name="T116" fmla="*/ 22 w 111"/>
                <a:gd name="T117" fmla="*/ 5 h 95"/>
                <a:gd name="T118" fmla="*/ 4 w 111"/>
                <a:gd name="T119" fmla="*/ 0 h 95"/>
                <a:gd name="T120" fmla="*/ 4 w 111"/>
                <a:gd name="T121"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11" h="95">
                  <a:moveTo>
                    <a:pt x="78" y="89"/>
                  </a:moveTo>
                  <a:cubicBezTo>
                    <a:pt x="72" y="84"/>
                    <a:pt x="67" y="79"/>
                    <a:pt x="62" y="74"/>
                  </a:cubicBezTo>
                  <a:cubicBezTo>
                    <a:pt x="62" y="73"/>
                    <a:pt x="63" y="72"/>
                    <a:pt x="64" y="71"/>
                  </a:cubicBezTo>
                  <a:cubicBezTo>
                    <a:pt x="67" y="68"/>
                    <a:pt x="70" y="66"/>
                    <a:pt x="73" y="65"/>
                  </a:cubicBezTo>
                  <a:cubicBezTo>
                    <a:pt x="74" y="71"/>
                    <a:pt x="76" y="78"/>
                    <a:pt x="78" y="89"/>
                  </a:cubicBezTo>
                  <a:moveTo>
                    <a:pt x="80" y="82"/>
                  </a:moveTo>
                  <a:cubicBezTo>
                    <a:pt x="79" y="74"/>
                    <a:pt x="78" y="69"/>
                    <a:pt x="76" y="64"/>
                  </a:cubicBezTo>
                  <a:cubicBezTo>
                    <a:pt x="77" y="63"/>
                    <a:pt x="77" y="63"/>
                    <a:pt x="77" y="63"/>
                  </a:cubicBezTo>
                  <a:cubicBezTo>
                    <a:pt x="77" y="62"/>
                    <a:pt x="77" y="61"/>
                    <a:pt x="76" y="61"/>
                  </a:cubicBezTo>
                  <a:cubicBezTo>
                    <a:pt x="59" y="46"/>
                    <a:pt x="46" y="34"/>
                    <a:pt x="31" y="22"/>
                  </a:cubicBezTo>
                  <a:cubicBezTo>
                    <a:pt x="38" y="27"/>
                    <a:pt x="46" y="32"/>
                    <a:pt x="56" y="38"/>
                  </a:cubicBezTo>
                  <a:cubicBezTo>
                    <a:pt x="65" y="44"/>
                    <a:pt x="76" y="50"/>
                    <a:pt x="84" y="57"/>
                  </a:cubicBezTo>
                  <a:cubicBezTo>
                    <a:pt x="83" y="65"/>
                    <a:pt x="81" y="74"/>
                    <a:pt x="80" y="82"/>
                  </a:cubicBezTo>
                  <a:moveTo>
                    <a:pt x="45" y="81"/>
                  </a:moveTo>
                  <a:cubicBezTo>
                    <a:pt x="42" y="78"/>
                    <a:pt x="39" y="72"/>
                    <a:pt x="35" y="64"/>
                  </a:cubicBezTo>
                  <a:cubicBezTo>
                    <a:pt x="28" y="52"/>
                    <a:pt x="21" y="37"/>
                    <a:pt x="14" y="25"/>
                  </a:cubicBezTo>
                  <a:cubicBezTo>
                    <a:pt x="11" y="18"/>
                    <a:pt x="9" y="13"/>
                    <a:pt x="7" y="9"/>
                  </a:cubicBezTo>
                  <a:cubicBezTo>
                    <a:pt x="6" y="8"/>
                    <a:pt x="6" y="7"/>
                    <a:pt x="6" y="7"/>
                  </a:cubicBezTo>
                  <a:cubicBezTo>
                    <a:pt x="31" y="25"/>
                    <a:pt x="47" y="40"/>
                    <a:pt x="71" y="62"/>
                  </a:cubicBezTo>
                  <a:cubicBezTo>
                    <a:pt x="69" y="62"/>
                    <a:pt x="67" y="63"/>
                    <a:pt x="66" y="65"/>
                  </a:cubicBezTo>
                  <a:cubicBezTo>
                    <a:pt x="62" y="68"/>
                    <a:pt x="58" y="72"/>
                    <a:pt x="55" y="75"/>
                  </a:cubicBezTo>
                  <a:cubicBezTo>
                    <a:pt x="51" y="79"/>
                    <a:pt x="48" y="81"/>
                    <a:pt x="45" y="81"/>
                  </a:cubicBezTo>
                  <a:moveTo>
                    <a:pt x="86" y="54"/>
                  </a:moveTo>
                  <a:cubicBezTo>
                    <a:pt x="77" y="47"/>
                    <a:pt x="67" y="40"/>
                    <a:pt x="58" y="35"/>
                  </a:cubicBezTo>
                  <a:cubicBezTo>
                    <a:pt x="46" y="28"/>
                    <a:pt x="38" y="22"/>
                    <a:pt x="31" y="17"/>
                  </a:cubicBezTo>
                  <a:cubicBezTo>
                    <a:pt x="25" y="13"/>
                    <a:pt x="20" y="10"/>
                    <a:pt x="14" y="6"/>
                  </a:cubicBezTo>
                  <a:cubicBezTo>
                    <a:pt x="17" y="7"/>
                    <a:pt x="19" y="7"/>
                    <a:pt x="20" y="8"/>
                  </a:cubicBezTo>
                  <a:cubicBezTo>
                    <a:pt x="24" y="10"/>
                    <a:pt x="29" y="11"/>
                    <a:pt x="36" y="14"/>
                  </a:cubicBezTo>
                  <a:cubicBezTo>
                    <a:pt x="59" y="23"/>
                    <a:pt x="84" y="34"/>
                    <a:pt x="105" y="43"/>
                  </a:cubicBezTo>
                  <a:cubicBezTo>
                    <a:pt x="98" y="46"/>
                    <a:pt x="93" y="49"/>
                    <a:pt x="86" y="54"/>
                  </a:cubicBezTo>
                  <a:moveTo>
                    <a:pt x="4" y="0"/>
                  </a:moveTo>
                  <a:cubicBezTo>
                    <a:pt x="3" y="0"/>
                    <a:pt x="2" y="0"/>
                    <a:pt x="2"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2"/>
                    <a:pt x="1" y="2"/>
                    <a:pt x="0" y="2"/>
                  </a:cubicBezTo>
                  <a:cubicBezTo>
                    <a:pt x="0" y="3"/>
                    <a:pt x="0" y="3"/>
                    <a:pt x="0" y="3"/>
                  </a:cubicBezTo>
                  <a:cubicBezTo>
                    <a:pt x="0" y="3"/>
                    <a:pt x="0" y="3"/>
                    <a:pt x="0" y="3"/>
                  </a:cubicBezTo>
                  <a:cubicBezTo>
                    <a:pt x="1" y="4"/>
                    <a:pt x="1" y="4"/>
                    <a:pt x="1" y="5"/>
                  </a:cubicBezTo>
                  <a:cubicBezTo>
                    <a:pt x="3" y="10"/>
                    <a:pt x="11" y="27"/>
                    <a:pt x="20" y="44"/>
                  </a:cubicBezTo>
                  <a:cubicBezTo>
                    <a:pt x="24" y="52"/>
                    <a:pt x="29" y="61"/>
                    <a:pt x="33" y="68"/>
                  </a:cubicBezTo>
                  <a:cubicBezTo>
                    <a:pt x="37" y="75"/>
                    <a:pt x="40" y="81"/>
                    <a:pt x="42" y="84"/>
                  </a:cubicBezTo>
                  <a:cubicBezTo>
                    <a:pt x="43" y="85"/>
                    <a:pt x="43" y="85"/>
                    <a:pt x="44" y="85"/>
                  </a:cubicBezTo>
                  <a:cubicBezTo>
                    <a:pt x="44" y="85"/>
                    <a:pt x="44" y="85"/>
                    <a:pt x="44" y="85"/>
                  </a:cubicBezTo>
                  <a:cubicBezTo>
                    <a:pt x="47" y="85"/>
                    <a:pt x="51" y="83"/>
                    <a:pt x="53" y="81"/>
                  </a:cubicBezTo>
                  <a:cubicBezTo>
                    <a:pt x="55" y="80"/>
                    <a:pt x="57" y="78"/>
                    <a:pt x="59" y="76"/>
                  </a:cubicBezTo>
                  <a:cubicBezTo>
                    <a:pt x="65" y="82"/>
                    <a:pt x="70" y="87"/>
                    <a:pt x="78" y="94"/>
                  </a:cubicBezTo>
                  <a:cubicBezTo>
                    <a:pt x="78" y="95"/>
                    <a:pt x="79" y="95"/>
                    <a:pt x="79" y="95"/>
                  </a:cubicBezTo>
                  <a:cubicBezTo>
                    <a:pt x="80" y="95"/>
                    <a:pt x="80" y="95"/>
                    <a:pt x="80" y="95"/>
                  </a:cubicBezTo>
                  <a:cubicBezTo>
                    <a:pt x="80" y="95"/>
                    <a:pt x="80" y="95"/>
                    <a:pt x="80" y="95"/>
                  </a:cubicBezTo>
                  <a:cubicBezTo>
                    <a:pt x="81" y="95"/>
                    <a:pt x="82" y="95"/>
                    <a:pt x="82" y="94"/>
                  </a:cubicBezTo>
                  <a:cubicBezTo>
                    <a:pt x="84" y="82"/>
                    <a:pt x="86" y="69"/>
                    <a:pt x="88" y="57"/>
                  </a:cubicBezTo>
                  <a:cubicBezTo>
                    <a:pt x="95" y="51"/>
                    <a:pt x="101" y="49"/>
                    <a:pt x="110" y="44"/>
                  </a:cubicBezTo>
                  <a:cubicBezTo>
                    <a:pt x="111" y="44"/>
                    <a:pt x="111" y="44"/>
                    <a:pt x="111" y="43"/>
                  </a:cubicBezTo>
                  <a:cubicBezTo>
                    <a:pt x="111" y="42"/>
                    <a:pt x="111" y="41"/>
                    <a:pt x="110" y="41"/>
                  </a:cubicBezTo>
                  <a:cubicBezTo>
                    <a:pt x="89" y="32"/>
                    <a:pt x="62" y="21"/>
                    <a:pt x="37" y="11"/>
                  </a:cubicBezTo>
                  <a:cubicBezTo>
                    <a:pt x="30" y="8"/>
                    <a:pt x="26" y="6"/>
                    <a:pt x="22" y="5"/>
                  </a:cubicBezTo>
                  <a:cubicBezTo>
                    <a:pt x="17" y="3"/>
                    <a:pt x="13" y="2"/>
                    <a:pt x="4" y="0"/>
                  </a:cubicBezTo>
                  <a:cubicBezTo>
                    <a:pt x="4" y="0"/>
                    <a:pt x="4" y="0"/>
                    <a:pt x="4"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59" name="Freeform 791"/>
            <p:cNvSpPr>
              <a:spLocks noEditPoints="1"/>
            </p:cNvSpPr>
            <p:nvPr/>
          </p:nvSpPr>
          <p:spPr bwMode="auto">
            <a:xfrm>
              <a:off x="3454" y="3395"/>
              <a:ext cx="362" cy="344"/>
            </a:xfrm>
            <a:custGeom>
              <a:avLst/>
              <a:gdLst>
                <a:gd name="T0" fmla="*/ 43 w 153"/>
                <a:gd name="T1" fmla="*/ 141 h 145"/>
                <a:gd name="T2" fmla="*/ 13 w 153"/>
                <a:gd name="T3" fmla="*/ 127 h 145"/>
                <a:gd name="T4" fmla="*/ 85 w 153"/>
                <a:gd name="T5" fmla="*/ 135 h 145"/>
                <a:gd name="T6" fmla="*/ 93 w 153"/>
                <a:gd name="T7" fmla="*/ 134 h 145"/>
                <a:gd name="T8" fmla="*/ 101 w 153"/>
                <a:gd name="T9" fmla="*/ 114 h 145"/>
                <a:gd name="T10" fmla="*/ 106 w 153"/>
                <a:gd name="T11" fmla="*/ 74 h 145"/>
                <a:gd name="T12" fmla="*/ 108 w 153"/>
                <a:gd name="T13" fmla="*/ 53 h 145"/>
                <a:gd name="T14" fmla="*/ 126 w 153"/>
                <a:gd name="T15" fmla="*/ 42 h 145"/>
                <a:gd name="T16" fmla="*/ 137 w 153"/>
                <a:gd name="T17" fmla="*/ 49 h 145"/>
                <a:gd name="T18" fmla="*/ 118 w 153"/>
                <a:gd name="T19" fmla="*/ 78 h 145"/>
                <a:gd name="T20" fmla="*/ 107 w 153"/>
                <a:gd name="T21" fmla="*/ 41 h 145"/>
                <a:gd name="T22" fmla="*/ 124 w 153"/>
                <a:gd name="T23" fmla="*/ 29 h 145"/>
                <a:gd name="T24" fmla="*/ 137 w 153"/>
                <a:gd name="T25" fmla="*/ 32 h 145"/>
                <a:gd name="T26" fmla="*/ 140 w 153"/>
                <a:gd name="T27" fmla="*/ 83 h 145"/>
                <a:gd name="T28" fmla="*/ 106 w 153"/>
                <a:gd name="T29" fmla="*/ 89 h 145"/>
                <a:gd name="T30" fmla="*/ 118 w 153"/>
                <a:gd name="T31" fmla="*/ 82 h 145"/>
                <a:gd name="T32" fmla="*/ 140 w 153"/>
                <a:gd name="T33" fmla="*/ 47 h 145"/>
                <a:gd name="T34" fmla="*/ 126 w 153"/>
                <a:gd name="T35" fmla="*/ 39 h 145"/>
                <a:gd name="T36" fmla="*/ 126 w 153"/>
                <a:gd name="T37" fmla="*/ 39 h 145"/>
                <a:gd name="T38" fmla="*/ 125 w 153"/>
                <a:gd name="T39" fmla="*/ 39 h 145"/>
                <a:gd name="T40" fmla="*/ 107 w 153"/>
                <a:gd name="T41" fmla="*/ 48 h 145"/>
                <a:gd name="T42" fmla="*/ 86 w 153"/>
                <a:gd name="T43" fmla="*/ 45 h 145"/>
                <a:gd name="T44" fmla="*/ 104 w 153"/>
                <a:gd name="T45" fmla="*/ 28 h 145"/>
                <a:gd name="T46" fmla="*/ 86 w 153"/>
                <a:gd name="T47" fmla="*/ 56 h 145"/>
                <a:gd name="T48" fmla="*/ 90 w 153"/>
                <a:gd name="T49" fmla="*/ 52 h 145"/>
                <a:gd name="T50" fmla="*/ 102 w 153"/>
                <a:gd name="T51" fmla="*/ 60 h 145"/>
                <a:gd name="T52" fmla="*/ 89 w 153"/>
                <a:gd name="T53" fmla="*/ 80 h 145"/>
                <a:gd name="T54" fmla="*/ 102 w 153"/>
                <a:gd name="T55" fmla="*/ 74 h 145"/>
                <a:gd name="T56" fmla="*/ 87 w 153"/>
                <a:gd name="T57" fmla="*/ 92 h 145"/>
                <a:gd name="T58" fmla="*/ 88 w 153"/>
                <a:gd name="T59" fmla="*/ 93 h 145"/>
                <a:gd name="T60" fmla="*/ 99 w 153"/>
                <a:gd name="T61" fmla="*/ 113 h 145"/>
                <a:gd name="T62" fmla="*/ 84 w 153"/>
                <a:gd name="T63" fmla="*/ 131 h 145"/>
                <a:gd name="T64" fmla="*/ 51 w 153"/>
                <a:gd name="T65" fmla="*/ 136 h 145"/>
                <a:gd name="T66" fmla="*/ 6 w 153"/>
                <a:gd name="T67" fmla="*/ 29 h 145"/>
                <a:gd name="T68" fmla="*/ 81 w 153"/>
                <a:gd name="T69" fmla="*/ 36 h 145"/>
                <a:gd name="T70" fmla="*/ 85 w 153"/>
                <a:gd name="T71" fmla="*/ 43 h 145"/>
                <a:gd name="T72" fmla="*/ 15 w 153"/>
                <a:gd name="T73" fmla="*/ 29 h 145"/>
                <a:gd name="T74" fmla="*/ 5 w 153"/>
                <a:gd name="T75" fmla="*/ 22 h 145"/>
                <a:gd name="T76" fmla="*/ 33 w 153"/>
                <a:gd name="T77" fmla="*/ 6 h 145"/>
                <a:gd name="T78" fmla="*/ 91 w 153"/>
                <a:gd name="T79" fmla="*/ 7 h 145"/>
                <a:gd name="T80" fmla="*/ 104 w 153"/>
                <a:gd name="T81" fmla="*/ 20 h 145"/>
                <a:gd name="T82" fmla="*/ 58 w 153"/>
                <a:gd name="T83" fmla="*/ 17 h 145"/>
                <a:gd name="T84" fmla="*/ 57 w 153"/>
                <a:gd name="T85" fmla="*/ 0 h 145"/>
                <a:gd name="T86" fmla="*/ 5 w 153"/>
                <a:gd name="T87" fmla="*/ 15 h 145"/>
                <a:gd name="T88" fmla="*/ 0 w 153"/>
                <a:gd name="T89" fmla="*/ 23 h 145"/>
                <a:gd name="T90" fmla="*/ 10 w 153"/>
                <a:gd name="T91" fmla="*/ 124 h 145"/>
                <a:gd name="T92" fmla="*/ 10 w 153"/>
                <a:gd name="T93" fmla="*/ 131 h 145"/>
                <a:gd name="T94" fmla="*/ 11 w 153"/>
                <a:gd name="T95" fmla="*/ 133 h 145"/>
                <a:gd name="T96" fmla="*/ 43 w 153"/>
                <a:gd name="T97" fmla="*/ 144 h 145"/>
                <a:gd name="T98" fmla="*/ 95 w 153"/>
                <a:gd name="T99" fmla="*/ 137 h 145"/>
                <a:gd name="T100" fmla="*/ 98 w 153"/>
                <a:gd name="T101" fmla="*/ 132 h 145"/>
                <a:gd name="T102" fmla="*/ 104 w 153"/>
                <a:gd name="T103" fmla="*/ 123 h 145"/>
                <a:gd name="T104" fmla="*/ 104 w 153"/>
                <a:gd name="T105" fmla="*/ 122 h 145"/>
                <a:gd name="T106" fmla="*/ 119 w 153"/>
                <a:gd name="T107" fmla="*/ 96 h 145"/>
                <a:gd name="T108" fmla="*/ 138 w 153"/>
                <a:gd name="T109" fmla="*/ 28 h 145"/>
                <a:gd name="T110" fmla="*/ 113 w 153"/>
                <a:gd name="T111" fmla="*/ 28 h 145"/>
                <a:gd name="T112" fmla="*/ 107 w 153"/>
                <a:gd name="T113" fmla="*/ 32 h 145"/>
                <a:gd name="T114" fmla="*/ 108 w 153"/>
                <a:gd name="T115" fmla="*/ 19 h 145"/>
                <a:gd name="T116" fmla="*/ 79 w 153"/>
                <a:gd name="T117" fmla="*/ 1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53" h="145">
                  <a:moveTo>
                    <a:pt x="57" y="141"/>
                  </a:moveTo>
                  <a:cubicBezTo>
                    <a:pt x="57" y="141"/>
                    <a:pt x="57" y="141"/>
                    <a:pt x="57" y="141"/>
                  </a:cubicBezTo>
                  <a:cubicBezTo>
                    <a:pt x="53" y="141"/>
                    <a:pt x="48" y="141"/>
                    <a:pt x="43" y="141"/>
                  </a:cubicBezTo>
                  <a:cubicBezTo>
                    <a:pt x="38" y="140"/>
                    <a:pt x="31" y="139"/>
                    <a:pt x="25" y="137"/>
                  </a:cubicBezTo>
                  <a:cubicBezTo>
                    <a:pt x="20" y="135"/>
                    <a:pt x="16" y="132"/>
                    <a:pt x="14" y="130"/>
                  </a:cubicBezTo>
                  <a:cubicBezTo>
                    <a:pt x="13" y="129"/>
                    <a:pt x="13" y="128"/>
                    <a:pt x="13" y="127"/>
                  </a:cubicBezTo>
                  <a:cubicBezTo>
                    <a:pt x="20" y="133"/>
                    <a:pt x="32" y="138"/>
                    <a:pt x="51" y="139"/>
                  </a:cubicBezTo>
                  <a:cubicBezTo>
                    <a:pt x="53" y="140"/>
                    <a:pt x="55" y="140"/>
                    <a:pt x="56" y="140"/>
                  </a:cubicBezTo>
                  <a:cubicBezTo>
                    <a:pt x="67" y="140"/>
                    <a:pt x="77" y="138"/>
                    <a:pt x="85" y="135"/>
                  </a:cubicBezTo>
                  <a:cubicBezTo>
                    <a:pt x="89" y="133"/>
                    <a:pt x="92" y="132"/>
                    <a:pt x="95" y="130"/>
                  </a:cubicBezTo>
                  <a:cubicBezTo>
                    <a:pt x="95" y="131"/>
                    <a:pt x="95" y="131"/>
                    <a:pt x="95" y="132"/>
                  </a:cubicBezTo>
                  <a:cubicBezTo>
                    <a:pt x="94" y="132"/>
                    <a:pt x="94" y="133"/>
                    <a:pt x="93" y="134"/>
                  </a:cubicBezTo>
                  <a:cubicBezTo>
                    <a:pt x="88" y="137"/>
                    <a:pt x="76" y="141"/>
                    <a:pt x="57" y="141"/>
                  </a:cubicBezTo>
                  <a:moveTo>
                    <a:pt x="87" y="130"/>
                  </a:moveTo>
                  <a:cubicBezTo>
                    <a:pt x="91" y="125"/>
                    <a:pt x="96" y="119"/>
                    <a:pt x="101" y="114"/>
                  </a:cubicBezTo>
                  <a:cubicBezTo>
                    <a:pt x="101" y="117"/>
                    <a:pt x="100" y="119"/>
                    <a:pt x="100" y="121"/>
                  </a:cubicBezTo>
                  <a:cubicBezTo>
                    <a:pt x="97" y="125"/>
                    <a:pt x="93" y="128"/>
                    <a:pt x="87" y="130"/>
                  </a:cubicBezTo>
                  <a:moveTo>
                    <a:pt x="106" y="74"/>
                  </a:moveTo>
                  <a:cubicBezTo>
                    <a:pt x="106" y="68"/>
                    <a:pt x="106" y="62"/>
                    <a:pt x="106" y="56"/>
                  </a:cubicBezTo>
                  <a:cubicBezTo>
                    <a:pt x="107" y="56"/>
                    <a:pt x="107" y="56"/>
                    <a:pt x="107" y="56"/>
                  </a:cubicBezTo>
                  <a:cubicBezTo>
                    <a:pt x="107" y="55"/>
                    <a:pt x="108" y="54"/>
                    <a:pt x="108" y="53"/>
                  </a:cubicBezTo>
                  <a:cubicBezTo>
                    <a:pt x="109" y="50"/>
                    <a:pt x="111" y="48"/>
                    <a:pt x="114" y="46"/>
                  </a:cubicBezTo>
                  <a:cubicBezTo>
                    <a:pt x="117" y="44"/>
                    <a:pt x="121" y="42"/>
                    <a:pt x="125" y="42"/>
                  </a:cubicBezTo>
                  <a:cubicBezTo>
                    <a:pt x="126" y="42"/>
                    <a:pt x="126" y="42"/>
                    <a:pt x="126" y="42"/>
                  </a:cubicBezTo>
                  <a:cubicBezTo>
                    <a:pt x="126" y="42"/>
                    <a:pt x="126" y="42"/>
                    <a:pt x="126" y="42"/>
                  </a:cubicBezTo>
                  <a:cubicBezTo>
                    <a:pt x="128" y="43"/>
                    <a:pt x="131" y="43"/>
                    <a:pt x="132" y="44"/>
                  </a:cubicBezTo>
                  <a:cubicBezTo>
                    <a:pt x="134" y="45"/>
                    <a:pt x="136" y="47"/>
                    <a:pt x="137" y="49"/>
                  </a:cubicBezTo>
                  <a:cubicBezTo>
                    <a:pt x="138" y="52"/>
                    <a:pt x="139" y="54"/>
                    <a:pt x="139" y="57"/>
                  </a:cubicBezTo>
                  <a:cubicBezTo>
                    <a:pt x="139" y="63"/>
                    <a:pt x="136" y="68"/>
                    <a:pt x="133" y="72"/>
                  </a:cubicBezTo>
                  <a:cubicBezTo>
                    <a:pt x="129" y="76"/>
                    <a:pt x="124" y="78"/>
                    <a:pt x="118" y="78"/>
                  </a:cubicBezTo>
                  <a:cubicBezTo>
                    <a:pt x="114" y="78"/>
                    <a:pt x="110" y="77"/>
                    <a:pt x="106" y="74"/>
                  </a:cubicBezTo>
                  <a:cubicBezTo>
                    <a:pt x="106" y="74"/>
                    <a:pt x="106" y="74"/>
                    <a:pt x="106" y="74"/>
                  </a:cubicBezTo>
                  <a:moveTo>
                    <a:pt x="107" y="41"/>
                  </a:moveTo>
                  <a:cubicBezTo>
                    <a:pt x="109" y="36"/>
                    <a:pt x="111" y="33"/>
                    <a:pt x="115" y="31"/>
                  </a:cubicBezTo>
                  <a:cubicBezTo>
                    <a:pt x="118" y="29"/>
                    <a:pt x="121" y="29"/>
                    <a:pt x="124" y="29"/>
                  </a:cubicBezTo>
                  <a:cubicBezTo>
                    <a:pt x="124" y="29"/>
                    <a:pt x="124" y="29"/>
                    <a:pt x="124" y="29"/>
                  </a:cubicBezTo>
                  <a:cubicBezTo>
                    <a:pt x="125" y="29"/>
                    <a:pt x="126" y="29"/>
                    <a:pt x="126" y="29"/>
                  </a:cubicBezTo>
                  <a:cubicBezTo>
                    <a:pt x="126" y="29"/>
                    <a:pt x="126" y="29"/>
                    <a:pt x="126" y="29"/>
                  </a:cubicBezTo>
                  <a:cubicBezTo>
                    <a:pt x="130" y="29"/>
                    <a:pt x="133" y="30"/>
                    <a:pt x="137" y="32"/>
                  </a:cubicBezTo>
                  <a:cubicBezTo>
                    <a:pt x="140" y="33"/>
                    <a:pt x="143" y="36"/>
                    <a:pt x="145" y="40"/>
                  </a:cubicBezTo>
                  <a:cubicBezTo>
                    <a:pt x="148" y="47"/>
                    <a:pt x="150" y="53"/>
                    <a:pt x="150" y="58"/>
                  </a:cubicBezTo>
                  <a:cubicBezTo>
                    <a:pt x="150" y="68"/>
                    <a:pt x="146" y="77"/>
                    <a:pt x="140" y="83"/>
                  </a:cubicBezTo>
                  <a:cubicBezTo>
                    <a:pt x="135" y="89"/>
                    <a:pt x="127" y="92"/>
                    <a:pt x="119" y="92"/>
                  </a:cubicBezTo>
                  <a:cubicBezTo>
                    <a:pt x="119" y="92"/>
                    <a:pt x="119" y="92"/>
                    <a:pt x="119" y="92"/>
                  </a:cubicBezTo>
                  <a:cubicBezTo>
                    <a:pt x="115" y="92"/>
                    <a:pt x="110" y="91"/>
                    <a:pt x="106" y="89"/>
                  </a:cubicBezTo>
                  <a:cubicBezTo>
                    <a:pt x="105" y="90"/>
                    <a:pt x="105" y="90"/>
                    <a:pt x="105" y="90"/>
                  </a:cubicBezTo>
                  <a:cubicBezTo>
                    <a:pt x="105" y="86"/>
                    <a:pt x="105" y="82"/>
                    <a:pt x="105" y="78"/>
                  </a:cubicBezTo>
                  <a:cubicBezTo>
                    <a:pt x="110" y="81"/>
                    <a:pt x="114" y="82"/>
                    <a:pt x="118" y="82"/>
                  </a:cubicBezTo>
                  <a:cubicBezTo>
                    <a:pt x="118" y="82"/>
                    <a:pt x="118" y="82"/>
                    <a:pt x="118" y="82"/>
                  </a:cubicBezTo>
                  <a:cubicBezTo>
                    <a:pt x="131" y="82"/>
                    <a:pt x="142" y="71"/>
                    <a:pt x="142" y="57"/>
                  </a:cubicBezTo>
                  <a:cubicBezTo>
                    <a:pt x="142" y="54"/>
                    <a:pt x="142" y="50"/>
                    <a:pt x="140" y="47"/>
                  </a:cubicBezTo>
                  <a:cubicBezTo>
                    <a:pt x="139" y="44"/>
                    <a:pt x="137" y="42"/>
                    <a:pt x="134" y="41"/>
                  </a:cubicBezTo>
                  <a:cubicBezTo>
                    <a:pt x="132" y="40"/>
                    <a:pt x="129" y="39"/>
                    <a:pt x="126" y="39"/>
                  </a:cubicBezTo>
                  <a:cubicBezTo>
                    <a:pt x="126" y="39"/>
                    <a:pt x="126" y="39"/>
                    <a:pt x="126" y="39"/>
                  </a:cubicBezTo>
                  <a:cubicBezTo>
                    <a:pt x="126" y="39"/>
                    <a:pt x="126" y="39"/>
                    <a:pt x="126" y="39"/>
                  </a:cubicBezTo>
                  <a:cubicBezTo>
                    <a:pt x="126" y="39"/>
                    <a:pt x="126" y="39"/>
                    <a:pt x="126" y="39"/>
                  </a:cubicBezTo>
                  <a:cubicBezTo>
                    <a:pt x="126" y="39"/>
                    <a:pt x="126" y="39"/>
                    <a:pt x="126" y="39"/>
                  </a:cubicBezTo>
                  <a:cubicBezTo>
                    <a:pt x="126" y="39"/>
                    <a:pt x="126" y="39"/>
                    <a:pt x="126" y="39"/>
                  </a:cubicBezTo>
                  <a:cubicBezTo>
                    <a:pt x="126" y="39"/>
                    <a:pt x="126" y="39"/>
                    <a:pt x="126" y="39"/>
                  </a:cubicBezTo>
                  <a:cubicBezTo>
                    <a:pt x="126" y="39"/>
                    <a:pt x="125" y="39"/>
                    <a:pt x="125" y="39"/>
                  </a:cubicBezTo>
                  <a:cubicBezTo>
                    <a:pt x="125" y="39"/>
                    <a:pt x="125" y="39"/>
                    <a:pt x="125" y="39"/>
                  </a:cubicBezTo>
                  <a:cubicBezTo>
                    <a:pt x="118" y="39"/>
                    <a:pt x="113" y="42"/>
                    <a:pt x="109" y="45"/>
                  </a:cubicBezTo>
                  <a:cubicBezTo>
                    <a:pt x="108" y="46"/>
                    <a:pt x="107" y="47"/>
                    <a:pt x="107" y="48"/>
                  </a:cubicBezTo>
                  <a:cubicBezTo>
                    <a:pt x="107" y="46"/>
                    <a:pt x="107" y="43"/>
                    <a:pt x="107" y="40"/>
                  </a:cubicBezTo>
                  <a:cubicBezTo>
                    <a:pt x="107" y="41"/>
                    <a:pt x="107" y="41"/>
                    <a:pt x="107" y="41"/>
                  </a:cubicBezTo>
                  <a:moveTo>
                    <a:pt x="86" y="45"/>
                  </a:moveTo>
                  <a:cubicBezTo>
                    <a:pt x="86" y="45"/>
                    <a:pt x="86" y="45"/>
                    <a:pt x="86" y="45"/>
                  </a:cubicBezTo>
                  <a:cubicBezTo>
                    <a:pt x="92" y="40"/>
                    <a:pt x="98" y="34"/>
                    <a:pt x="104" y="28"/>
                  </a:cubicBezTo>
                  <a:cubicBezTo>
                    <a:pt x="104" y="28"/>
                    <a:pt x="104" y="28"/>
                    <a:pt x="104" y="28"/>
                  </a:cubicBezTo>
                  <a:cubicBezTo>
                    <a:pt x="104" y="30"/>
                    <a:pt x="104" y="33"/>
                    <a:pt x="104" y="35"/>
                  </a:cubicBezTo>
                  <a:cubicBezTo>
                    <a:pt x="98" y="41"/>
                    <a:pt x="92" y="48"/>
                    <a:pt x="86" y="54"/>
                  </a:cubicBezTo>
                  <a:cubicBezTo>
                    <a:pt x="86" y="56"/>
                    <a:pt x="86" y="56"/>
                    <a:pt x="86" y="56"/>
                  </a:cubicBezTo>
                  <a:cubicBezTo>
                    <a:pt x="87" y="56"/>
                    <a:pt x="87" y="56"/>
                    <a:pt x="87" y="56"/>
                  </a:cubicBezTo>
                  <a:cubicBezTo>
                    <a:pt x="88" y="55"/>
                    <a:pt x="89" y="54"/>
                    <a:pt x="90" y="53"/>
                  </a:cubicBezTo>
                  <a:cubicBezTo>
                    <a:pt x="90" y="52"/>
                    <a:pt x="90" y="52"/>
                    <a:pt x="90" y="52"/>
                  </a:cubicBezTo>
                  <a:cubicBezTo>
                    <a:pt x="95" y="47"/>
                    <a:pt x="99" y="43"/>
                    <a:pt x="104" y="38"/>
                  </a:cubicBezTo>
                  <a:cubicBezTo>
                    <a:pt x="103" y="45"/>
                    <a:pt x="103" y="52"/>
                    <a:pt x="103" y="59"/>
                  </a:cubicBezTo>
                  <a:cubicBezTo>
                    <a:pt x="102" y="60"/>
                    <a:pt x="102" y="60"/>
                    <a:pt x="102" y="60"/>
                  </a:cubicBezTo>
                  <a:cubicBezTo>
                    <a:pt x="97" y="66"/>
                    <a:pt x="93" y="72"/>
                    <a:pt x="88" y="79"/>
                  </a:cubicBezTo>
                  <a:cubicBezTo>
                    <a:pt x="88" y="79"/>
                    <a:pt x="88" y="80"/>
                    <a:pt x="88" y="80"/>
                  </a:cubicBezTo>
                  <a:cubicBezTo>
                    <a:pt x="88" y="80"/>
                    <a:pt x="88" y="80"/>
                    <a:pt x="89" y="80"/>
                  </a:cubicBezTo>
                  <a:cubicBezTo>
                    <a:pt x="89" y="80"/>
                    <a:pt x="89" y="80"/>
                    <a:pt x="89" y="80"/>
                  </a:cubicBezTo>
                  <a:cubicBezTo>
                    <a:pt x="94" y="74"/>
                    <a:pt x="98" y="68"/>
                    <a:pt x="102" y="62"/>
                  </a:cubicBezTo>
                  <a:cubicBezTo>
                    <a:pt x="102" y="66"/>
                    <a:pt x="102" y="70"/>
                    <a:pt x="102" y="74"/>
                  </a:cubicBezTo>
                  <a:cubicBezTo>
                    <a:pt x="102" y="74"/>
                    <a:pt x="102" y="74"/>
                    <a:pt x="101" y="74"/>
                  </a:cubicBezTo>
                  <a:cubicBezTo>
                    <a:pt x="101" y="74"/>
                    <a:pt x="101" y="74"/>
                    <a:pt x="101" y="74"/>
                  </a:cubicBezTo>
                  <a:cubicBezTo>
                    <a:pt x="96" y="80"/>
                    <a:pt x="91" y="86"/>
                    <a:pt x="87" y="92"/>
                  </a:cubicBezTo>
                  <a:cubicBezTo>
                    <a:pt x="86" y="93"/>
                    <a:pt x="87" y="93"/>
                    <a:pt x="87" y="93"/>
                  </a:cubicBezTo>
                  <a:cubicBezTo>
                    <a:pt x="87" y="94"/>
                    <a:pt x="87" y="94"/>
                    <a:pt x="87" y="94"/>
                  </a:cubicBezTo>
                  <a:cubicBezTo>
                    <a:pt x="88" y="94"/>
                    <a:pt x="88" y="93"/>
                    <a:pt x="88" y="93"/>
                  </a:cubicBezTo>
                  <a:cubicBezTo>
                    <a:pt x="93" y="87"/>
                    <a:pt x="97" y="81"/>
                    <a:pt x="102" y="75"/>
                  </a:cubicBezTo>
                  <a:cubicBezTo>
                    <a:pt x="101" y="88"/>
                    <a:pt x="101" y="101"/>
                    <a:pt x="101" y="113"/>
                  </a:cubicBezTo>
                  <a:cubicBezTo>
                    <a:pt x="99" y="113"/>
                    <a:pt x="99" y="113"/>
                    <a:pt x="99" y="113"/>
                  </a:cubicBezTo>
                  <a:cubicBezTo>
                    <a:pt x="94" y="118"/>
                    <a:pt x="89" y="124"/>
                    <a:pt x="84" y="131"/>
                  </a:cubicBezTo>
                  <a:cubicBezTo>
                    <a:pt x="84" y="131"/>
                    <a:pt x="84" y="131"/>
                    <a:pt x="84" y="131"/>
                  </a:cubicBezTo>
                  <a:cubicBezTo>
                    <a:pt x="84" y="131"/>
                    <a:pt x="84" y="131"/>
                    <a:pt x="84" y="131"/>
                  </a:cubicBezTo>
                  <a:cubicBezTo>
                    <a:pt x="76" y="134"/>
                    <a:pt x="67" y="136"/>
                    <a:pt x="56" y="136"/>
                  </a:cubicBezTo>
                  <a:cubicBezTo>
                    <a:pt x="56" y="136"/>
                    <a:pt x="56" y="136"/>
                    <a:pt x="56" y="136"/>
                  </a:cubicBezTo>
                  <a:cubicBezTo>
                    <a:pt x="55" y="136"/>
                    <a:pt x="53" y="136"/>
                    <a:pt x="51" y="136"/>
                  </a:cubicBezTo>
                  <a:cubicBezTo>
                    <a:pt x="22" y="134"/>
                    <a:pt x="12" y="122"/>
                    <a:pt x="8" y="115"/>
                  </a:cubicBezTo>
                  <a:cubicBezTo>
                    <a:pt x="7" y="90"/>
                    <a:pt x="7" y="55"/>
                    <a:pt x="4" y="28"/>
                  </a:cubicBezTo>
                  <a:cubicBezTo>
                    <a:pt x="5" y="29"/>
                    <a:pt x="5" y="29"/>
                    <a:pt x="6" y="29"/>
                  </a:cubicBezTo>
                  <a:cubicBezTo>
                    <a:pt x="8" y="31"/>
                    <a:pt x="12" y="32"/>
                    <a:pt x="18" y="34"/>
                  </a:cubicBezTo>
                  <a:cubicBezTo>
                    <a:pt x="29" y="36"/>
                    <a:pt x="41" y="38"/>
                    <a:pt x="56" y="38"/>
                  </a:cubicBezTo>
                  <a:cubicBezTo>
                    <a:pt x="64" y="38"/>
                    <a:pt x="72" y="37"/>
                    <a:pt x="81" y="36"/>
                  </a:cubicBezTo>
                  <a:cubicBezTo>
                    <a:pt x="83" y="36"/>
                    <a:pt x="87" y="35"/>
                    <a:pt x="90" y="34"/>
                  </a:cubicBezTo>
                  <a:cubicBezTo>
                    <a:pt x="93" y="34"/>
                    <a:pt x="95" y="33"/>
                    <a:pt x="97" y="32"/>
                  </a:cubicBezTo>
                  <a:cubicBezTo>
                    <a:pt x="93" y="36"/>
                    <a:pt x="89" y="40"/>
                    <a:pt x="85" y="43"/>
                  </a:cubicBezTo>
                  <a:cubicBezTo>
                    <a:pt x="85" y="44"/>
                    <a:pt x="85" y="44"/>
                    <a:pt x="85" y="45"/>
                  </a:cubicBezTo>
                  <a:cubicBezTo>
                    <a:pt x="85" y="45"/>
                    <a:pt x="85" y="45"/>
                    <a:pt x="86" y="45"/>
                  </a:cubicBezTo>
                  <a:moveTo>
                    <a:pt x="15" y="29"/>
                  </a:moveTo>
                  <a:cubicBezTo>
                    <a:pt x="12" y="28"/>
                    <a:pt x="9" y="27"/>
                    <a:pt x="8" y="26"/>
                  </a:cubicBezTo>
                  <a:cubicBezTo>
                    <a:pt x="6" y="25"/>
                    <a:pt x="5" y="24"/>
                    <a:pt x="5" y="23"/>
                  </a:cubicBezTo>
                  <a:cubicBezTo>
                    <a:pt x="5" y="23"/>
                    <a:pt x="5" y="22"/>
                    <a:pt x="5" y="22"/>
                  </a:cubicBezTo>
                  <a:cubicBezTo>
                    <a:pt x="4" y="21"/>
                    <a:pt x="5" y="19"/>
                    <a:pt x="7" y="17"/>
                  </a:cubicBezTo>
                  <a:cubicBezTo>
                    <a:pt x="10" y="15"/>
                    <a:pt x="15" y="12"/>
                    <a:pt x="20" y="10"/>
                  </a:cubicBezTo>
                  <a:cubicBezTo>
                    <a:pt x="24" y="8"/>
                    <a:pt x="29" y="6"/>
                    <a:pt x="33" y="6"/>
                  </a:cubicBezTo>
                  <a:cubicBezTo>
                    <a:pt x="40" y="4"/>
                    <a:pt x="49" y="4"/>
                    <a:pt x="57" y="4"/>
                  </a:cubicBezTo>
                  <a:cubicBezTo>
                    <a:pt x="65" y="4"/>
                    <a:pt x="72" y="4"/>
                    <a:pt x="79" y="5"/>
                  </a:cubicBezTo>
                  <a:cubicBezTo>
                    <a:pt x="85" y="6"/>
                    <a:pt x="90" y="6"/>
                    <a:pt x="91" y="7"/>
                  </a:cubicBezTo>
                  <a:cubicBezTo>
                    <a:pt x="97" y="9"/>
                    <a:pt x="100" y="11"/>
                    <a:pt x="102" y="13"/>
                  </a:cubicBezTo>
                  <a:cubicBezTo>
                    <a:pt x="104" y="15"/>
                    <a:pt x="104" y="17"/>
                    <a:pt x="104" y="19"/>
                  </a:cubicBezTo>
                  <a:cubicBezTo>
                    <a:pt x="104" y="19"/>
                    <a:pt x="104" y="20"/>
                    <a:pt x="104" y="20"/>
                  </a:cubicBezTo>
                  <a:cubicBezTo>
                    <a:pt x="104" y="22"/>
                    <a:pt x="103" y="23"/>
                    <a:pt x="102" y="25"/>
                  </a:cubicBezTo>
                  <a:cubicBezTo>
                    <a:pt x="101" y="26"/>
                    <a:pt x="100" y="27"/>
                    <a:pt x="98" y="28"/>
                  </a:cubicBezTo>
                  <a:cubicBezTo>
                    <a:pt x="93" y="20"/>
                    <a:pt x="78" y="17"/>
                    <a:pt x="58" y="17"/>
                  </a:cubicBezTo>
                  <a:cubicBezTo>
                    <a:pt x="55" y="17"/>
                    <a:pt x="51" y="17"/>
                    <a:pt x="47" y="17"/>
                  </a:cubicBezTo>
                  <a:cubicBezTo>
                    <a:pt x="29" y="18"/>
                    <a:pt x="14" y="25"/>
                    <a:pt x="15" y="29"/>
                  </a:cubicBezTo>
                  <a:moveTo>
                    <a:pt x="57" y="0"/>
                  </a:moveTo>
                  <a:cubicBezTo>
                    <a:pt x="48" y="0"/>
                    <a:pt x="40" y="1"/>
                    <a:pt x="32" y="2"/>
                  </a:cubicBezTo>
                  <a:cubicBezTo>
                    <a:pt x="27" y="3"/>
                    <a:pt x="20" y="6"/>
                    <a:pt x="13" y="9"/>
                  </a:cubicBezTo>
                  <a:cubicBezTo>
                    <a:pt x="10" y="11"/>
                    <a:pt x="7" y="13"/>
                    <a:pt x="5" y="15"/>
                  </a:cubicBezTo>
                  <a:cubicBezTo>
                    <a:pt x="3" y="17"/>
                    <a:pt x="1" y="19"/>
                    <a:pt x="1" y="22"/>
                  </a:cubicBezTo>
                  <a:cubicBezTo>
                    <a:pt x="1" y="23"/>
                    <a:pt x="1" y="23"/>
                    <a:pt x="1" y="23"/>
                  </a:cubicBezTo>
                  <a:cubicBezTo>
                    <a:pt x="0" y="23"/>
                    <a:pt x="0" y="23"/>
                    <a:pt x="0" y="23"/>
                  </a:cubicBezTo>
                  <a:cubicBezTo>
                    <a:pt x="4" y="50"/>
                    <a:pt x="3" y="90"/>
                    <a:pt x="5" y="117"/>
                  </a:cubicBezTo>
                  <a:cubicBezTo>
                    <a:pt x="5" y="117"/>
                    <a:pt x="5" y="117"/>
                    <a:pt x="5" y="117"/>
                  </a:cubicBezTo>
                  <a:cubicBezTo>
                    <a:pt x="6" y="119"/>
                    <a:pt x="8" y="122"/>
                    <a:pt x="10" y="124"/>
                  </a:cubicBezTo>
                  <a:cubicBezTo>
                    <a:pt x="10" y="124"/>
                    <a:pt x="10" y="124"/>
                    <a:pt x="10" y="124"/>
                  </a:cubicBezTo>
                  <a:cubicBezTo>
                    <a:pt x="9" y="125"/>
                    <a:pt x="9" y="125"/>
                    <a:pt x="9" y="126"/>
                  </a:cubicBezTo>
                  <a:cubicBezTo>
                    <a:pt x="9" y="128"/>
                    <a:pt x="10" y="130"/>
                    <a:pt x="10" y="131"/>
                  </a:cubicBezTo>
                  <a:cubicBezTo>
                    <a:pt x="10" y="131"/>
                    <a:pt x="10" y="131"/>
                    <a:pt x="10" y="131"/>
                  </a:cubicBezTo>
                  <a:cubicBezTo>
                    <a:pt x="10" y="132"/>
                    <a:pt x="10" y="132"/>
                    <a:pt x="10" y="132"/>
                  </a:cubicBezTo>
                  <a:cubicBezTo>
                    <a:pt x="11" y="133"/>
                    <a:pt x="11" y="133"/>
                    <a:pt x="11" y="133"/>
                  </a:cubicBezTo>
                  <a:cubicBezTo>
                    <a:pt x="11" y="133"/>
                    <a:pt x="11" y="133"/>
                    <a:pt x="11" y="133"/>
                  </a:cubicBezTo>
                  <a:cubicBezTo>
                    <a:pt x="14" y="136"/>
                    <a:pt x="19" y="138"/>
                    <a:pt x="24" y="140"/>
                  </a:cubicBezTo>
                  <a:cubicBezTo>
                    <a:pt x="30" y="142"/>
                    <a:pt x="37" y="144"/>
                    <a:pt x="43" y="144"/>
                  </a:cubicBezTo>
                  <a:cubicBezTo>
                    <a:pt x="48" y="145"/>
                    <a:pt x="53" y="145"/>
                    <a:pt x="57" y="145"/>
                  </a:cubicBezTo>
                  <a:cubicBezTo>
                    <a:pt x="70" y="145"/>
                    <a:pt x="80" y="143"/>
                    <a:pt x="87" y="140"/>
                  </a:cubicBezTo>
                  <a:cubicBezTo>
                    <a:pt x="90" y="139"/>
                    <a:pt x="93" y="138"/>
                    <a:pt x="95" y="137"/>
                  </a:cubicBezTo>
                  <a:cubicBezTo>
                    <a:pt x="97" y="135"/>
                    <a:pt x="98" y="134"/>
                    <a:pt x="99" y="132"/>
                  </a:cubicBezTo>
                  <a:cubicBezTo>
                    <a:pt x="98" y="132"/>
                    <a:pt x="98" y="132"/>
                    <a:pt x="98" y="132"/>
                  </a:cubicBezTo>
                  <a:cubicBezTo>
                    <a:pt x="98" y="132"/>
                    <a:pt x="98" y="132"/>
                    <a:pt x="98" y="132"/>
                  </a:cubicBezTo>
                  <a:cubicBezTo>
                    <a:pt x="98" y="131"/>
                    <a:pt x="98" y="129"/>
                    <a:pt x="98" y="128"/>
                  </a:cubicBezTo>
                  <a:cubicBezTo>
                    <a:pt x="101" y="126"/>
                    <a:pt x="102" y="125"/>
                    <a:pt x="104" y="123"/>
                  </a:cubicBezTo>
                  <a:cubicBezTo>
                    <a:pt x="104" y="123"/>
                    <a:pt x="104" y="123"/>
                    <a:pt x="104" y="123"/>
                  </a:cubicBezTo>
                  <a:cubicBezTo>
                    <a:pt x="104" y="123"/>
                    <a:pt x="104" y="123"/>
                    <a:pt x="104" y="123"/>
                  </a:cubicBezTo>
                  <a:cubicBezTo>
                    <a:pt x="104" y="123"/>
                    <a:pt x="104" y="123"/>
                    <a:pt x="104" y="123"/>
                  </a:cubicBezTo>
                  <a:cubicBezTo>
                    <a:pt x="104" y="122"/>
                    <a:pt x="104" y="122"/>
                    <a:pt x="104" y="122"/>
                  </a:cubicBezTo>
                  <a:cubicBezTo>
                    <a:pt x="104" y="113"/>
                    <a:pt x="105" y="103"/>
                    <a:pt x="105" y="92"/>
                  </a:cubicBezTo>
                  <a:cubicBezTo>
                    <a:pt x="109" y="95"/>
                    <a:pt x="114" y="96"/>
                    <a:pt x="119" y="96"/>
                  </a:cubicBezTo>
                  <a:cubicBezTo>
                    <a:pt x="119" y="96"/>
                    <a:pt x="119" y="96"/>
                    <a:pt x="119" y="96"/>
                  </a:cubicBezTo>
                  <a:cubicBezTo>
                    <a:pt x="137" y="96"/>
                    <a:pt x="153" y="80"/>
                    <a:pt x="153" y="58"/>
                  </a:cubicBezTo>
                  <a:cubicBezTo>
                    <a:pt x="153" y="52"/>
                    <a:pt x="152" y="46"/>
                    <a:pt x="149" y="39"/>
                  </a:cubicBezTo>
                  <a:cubicBezTo>
                    <a:pt x="146" y="34"/>
                    <a:pt x="142" y="30"/>
                    <a:pt x="138" y="28"/>
                  </a:cubicBezTo>
                  <a:cubicBezTo>
                    <a:pt x="134" y="26"/>
                    <a:pt x="130" y="25"/>
                    <a:pt x="127" y="25"/>
                  </a:cubicBezTo>
                  <a:cubicBezTo>
                    <a:pt x="126" y="25"/>
                    <a:pt x="125" y="25"/>
                    <a:pt x="124" y="25"/>
                  </a:cubicBezTo>
                  <a:cubicBezTo>
                    <a:pt x="121" y="25"/>
                    <a:pt x="116" y="26"/>
                    <a:pt x="113" y="28"/>
                  </a:cubicBezTo>
                  <a:cubicBezTo>
                    <a:pt x="111" y="29"/>
                    <a:pt x="109" y="31"/>
                    <a:pt x="108" y="32"/>
                  </a:cubicBezTo>
                  <a:cubicBezTo>
                    <a:pt x="108" y="32"/>
                    <a:pt x="108" y="32"/>
                    <a:pt x="108" y="32"/>
                  </a:cubicBezTo>
                  <a:cubicBezTo>
                    <a:pt x="107" y="32"/>
                    <a:pt x="107" y="32"/>
                    <a:pt x="107" y="32"/>
                  </a:cubicBezTo>
                  <a:cubicBezTo>
                    <a:pt x="108" y="27"/>
                    <a:pt x="108" y="23"/>
                    <a:pt x="108" y="19"/>
                  </a:cubicBezTo>
                  <a:cubicBezTo>
                    <a:pt x="108" y="19"/>
                    <a:pt x="108" y="19"/>
                    <a:pt x="108" y="19"/>
                  </a:cubicBezTo>
                  <a:cubicBezTo>
                    <a:pt x="108" y="19"/>
                    <a:pt x="108" y="19"/>
                    <a:pt x="108" y="19"/>
                  </a:cubicBezTo>
                  <a:cubicBezTo>
                    <a:pt x="108" y="16"/>
                    <a:pt x="107" y="13"/>
                    <a:pt x="104" y="10"/>
                  </a:cubicBezTo>
                  <a:cubicBezTo>
                    <a:pt x="102" y="7"/>
                    <a:pt x="98" y="5"/>
                    <a:pt x="92" y="3"/>
                  </a:cubicBezTo>
                  <a:cubicBezTo>
                    <a:pt x="90" y="3"/>
                    <a:pt x="85" y="2"/>
                    <a:pt x="79" y="1"/>
                  </a:cubicBezTo>
                  <a:cubicBezTo>
                    <a:pt x="73" y="1"/>
                    <a:pt x="65" y="0"/>
                    <a:pt x="57"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60" name="Freeform 792"/>
            <p:cNvSpPr>
              <a:spLocks/>
            </p:cNvSpPr>
            <p:nvPr/>
          </p:nvSpPr>
          <p:spPr bwMode="auto">
            <a:xfrm>
              <a:off x="3755" y="3455"/>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61" name="Freeform 793"/>
            <p:cNvSpPr>
              <a:spLocks/>
            </p:cNvSpPr>
            <p:nvPr/>
          </p:nvSpPr>
          <p:spPr bwMode="auto">
            <a:xfrm>
              <a:off x="3755" y="3455"/>
              <a:ext cx="0" cy="0"/>
            </a:xfrm>
            <a:custGeom>
              <a:avLst/>
              <a:gdLst/>
              <a:ahLst/>
              <a:cxnLst>
                <a:cxn ang="0">
                  <a:pos x="0" y="0"/>
                </a:cxn>
                <a:cxn ang="0">
                  <a:pos x="0" y="0"/>
                </a:cxn>
                <a:cxn ang="0">
                  <a:pos x="0" y="0"/>
                </a:cxn>
              </a:cxnLst>
              <a:rect l="0" t="0" r="r" b="b"/>
              <a:pathLst>
                <a:path>
                  <a:moveTo>
                    <a:pt x="0" y="0"/>
                  </a:move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62" name="Rectangle 794"/>
            <p:cNvSpPr>
              <a:spLocks noChangeArrowheads="1"/>
            </p:cNvSpPr>
            <p:nvPr/>
          </p:nvSpPr>
          <p:spPr bwMode="auto">
            <a:xfrm>
              <a:off x="3752" y="3488"/>
              <a:ext cx="1" cy="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63" name="Rectangle 795"/>
            <p:cNvSpPr>
              <a:spLocks noChangeArrowheads="1"/>
            </p:cNvSpPr>
            <p:nvPr/>
          </p:nvSpPr>
          <p:spPr bwMode="auto">
            <a:xfrm>
              <a:off x="3752" y="3488"/>
              <a:ext cx="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64" name="Rectangle 796"/>
            <p:cNvSpPr>
              <a:spLocks noChangeArrowheads="1"/>
            </p:cNvSpPr>
            <p:nvPr/>
          </p:nvSpPr>
          <p:spPr bwMode="auto">
            <a:xfrm>
              <a:off x="3752" y="3488"/>
              <a:ext cx="1" cy="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65" name="Freeform 797"/>
            <p:cNvSpPr>
              <a:spLocks/>
            </p:cNvSpPr>
            <p:nvPr/>
          </p:nvSpPr>
          <p:spPr bwMode="auto">
            <a:xfrm>
              <a:off x="3752" y="3488"/>
              <a:ext cx="0" cy="0"/>
            </a:xfrm>
            <a:custGeom>
              <a:avLst/>
              <a:gdLst/>
              <a:ahLst/>
              <a:cxnLst>
                <a:cxn ang="0">
                  <a:pos x="0" y="0"/>
                </a:cxn>
                <a:cxn ang="0">
                  <a:pos x="0" y="0"/>
                </a:cxn>
                <a:cxn ang="0">
                  <a:pos x="0" y="0"/>
                </a:cxn>
                <a:cxn ang="0">
                  <a:pos x="0" y="0"/>
                </a:cxn>
              </a:cxnLst>
              <a:rect l="0" t="0" r="r" b="b"/>
              <a:pathLst>
                <a:path>
                  <a:moveTo>
                    <a:pt x="0" y="0"/>
                  </a:moveTo>
                  <a:lnTo>
                    <a:pt x="0" y="0"/>
                  </a:ln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66" name="Freeform 798"/>
            <p:cNvSpPr>
              <a:spLocks/>
            </p:cNvSpPr>
            <p:nvPr/>
          </p:nvSpPr>
          <p:spPr bwMode="auto">
            <a:xfrm>
              <a:off x="3662" y="3507"/>
              <a:ext cx="36" cy="45"/>
            </a:xfrm>
            <a:custGeom>
              <a:avLst/>
              <a:gdLst>
                <a:gd name="T0" fmla="*/ 14 w 15"/>
                <a:gd name="T1" fmla="*/ 0 h 19"/>
                <a:gd name="T2" fmla="*/ 13 w 15"/>
                <a:gd name="T3" fmla="*/ 0 h 19"/>
                <a:gd name="T4" fmla="*/ 1 w 15"/>
                <a:gd name="T5" fmla="*/ 17 h 19"/>
                <a:gd name="T6" fmla="*/ 1 w 15"/>
                <a:gd name="T7" fmla="*/ 19 h 19"/>
                <a:gd name="T8" fmla="*/ 1 w 15"/>
                <a:gd name="T9" fmla="*/ 19 h 19"/>
                <a:gd name="T10" fmla="*/ 2 w 15"/>
                <a:gd name="T11" fmla="*/ 18 h 19"/>
                <a:gd name="T12" fmla="*/ 15 w 15"/>
                <a:gd name="T13" fmla="*/ 1 h 19"/>
                <a:gd name="T14" fmla="*/ 14 w 15"/>
                <a:gd name="T15" fmla="*/ 0 h 19"/>
                <a:gd name="T16" fmla="*/ 14 w 15"/>
                <a:gd name="T1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9">
                  <a:moveTo>
                    <a:pt x="14" y="0"/>
                  </a:moveTo>
                  <a:cubicBezTo>
                    <a:pt x="14" y="0"/>
                    <a:pt x="13" y="0"/>
                    <a:pt x="13" y="0"/>
                  </a:cubicBezTo>
                  <a:cubicBezTo>
                    <a:pt x="9" y="6"/>
                    <a:pt x="5" y="12"/>
                    <a:pt x="1" y="17"/>
                  </a:cubicBezTo>
                  <a:cubicBezTo>
                    <a:pt x="0" y="18"/>
                    <a:pt x="0" y="18"/>
                    <a:pt x="1" y="19"/>
                  </a:cubicBezTo>
                  <a:cubicBezTo>
                    <a:pt x="1" y="19"/>
                    <a:pt x="1" y="19"/>
                    <a:pt x="1" y="19"/>
                  </a:cubicBezTo>
                  <a:cubicBezTo>
                    <a:pt x="2" y="19"/>
                    <a:pt x="2" y="19"/>
                    <a:pt x="2" y="18"/>
                  </a:cubicBezTo>
                  <a:cubicBezTo>
                    <a:pt x="6" y="13"/>
                    <a:pt x="10" y="7"/>
                    <a:pt x="15" y="1"/>
                  </a:cubicBezTo>
                  <a:cubicBezTo>
                    <a:pt x="15" y="1"/>
                    <a:pt x="15" y="0"/>
                    <a:pt x="14" y="0"/>
                  </a:cubicBezTo>
                  <a:cubicBezTo>
                    <a:pt x="14" y="0"/>
                    <a:pt x="14" y="0"/>
                    <a:pt x="14"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67" name="Freeform 799"/>
            <p:cNvSpPr>
              <a:spLocks/>
            </p:cNvSpPr>
            <p:nvPr/>
          </p:nvSpPr>
          <p:spPr bwMode="auto">
            <a:xfrm>
              <a:off x="3660" y="3608"/>
              <a:ext cx="31" cy="38"/>
            </a:xfrm>
            <a:custGeom>
              <a:avLst/>
              <a:gdLst>
                <a:gd name="T0" fmla="*/ 12 w 13"/>
                <a:gd name="T1" fmla="*/ 0 h 16"/>
                <a:gd name="T2" fmla="*/ 11 w 13"/>
                <a:gd name="T3" fmla="*/ 0 h 16"/>
                <a:gd name="T4" fmla="*/ 1 w 13"/>
                <a:gd name="T5" fmla="*/ 15 h 16"/>
                <a:gd name="T6" fmla="*/ 1 w 13"/>
                <a:gd name="T7" fmla="*/ 16 h 16"/>
                <a:gd name="T8" fmla="*/ 1 w 13"/>
                <a:gd name="T9" fmla="*/ 16 h 16"/>
                <a:gd name="T10" fmla="*/ 2 w 13"/>
                <a:gd name="T11" fmla="*/ 16 h 16"/>
                <a:gd name="T12" fmla="*/ 13 w 13"/>
                <a:gd name="T13" fmla="*/ 1 h 16"/>
                <a:gd name="T14" fmla="*/ 13 w 13"/>
                <a:gd name="T15" fmla="*/ 0 h 16"/>
                <a:gd name="T16" fmla="*/ 12 w 13"/>
                <a:gd name="T17"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6">
                  <a:moveTo>
                    <a:pt x="12" y="0"/>
                  </a:moveTo>
                  <a:cubicBezTo>
                    <a:pt x="12" y="0"/>
                    <a:pt x="11" y="0"/>
                    <a:pt x="11" y="0"/>
                  </a:cubicBezTo>
                  <a:cubicBezTo>
                    <a:pt x="8" y="5"/>
                    <a:pt x="4" y="10"/>
                    <a:pt x="1" y="15"/>
                  </a:cubicBezTo>
                  <a:cubicBezTo>
                    <a:pt x="0" y="15"/>
                    <a:pt x="1" y="16"/>
                    <a:pt x="1" y="16"/>
                  </a:cubicBezTo>
                  <a:cubicBezTo>
                    <a:pt x="1" y="16"/>
                    <a:pt x="1" y="16"/>
                    <a:pt x="1" y="16"/>
                  </a:cubicBezTo>
                  <a:cubicBezTo>
                    <a:pt x="2" y="16"/>
                    <a:pt x="2" y="16"/>
                    <a:pt x="2" y="16"/>
                  </a:cubicBezTo>
                  <a:cubicBezTo>
                    <a:pt x="6" y="11"/>
                    <a:pt x="9" y="6"/>
                    <a:pt x="13" y="1"/>
                  </a:cubicBezTo>
                  <a:cubicBezTo>
                    <a:pt x="13" y="1"/>
                    <a:pt x="13" y="0"/>
                    <a:pt x="13" y="0"/>
                  </a:cubicBezTo>
                  <a:cubicBezTo>
                    <a:pt x="12" y="0"/>
                    <a:pt x="12" y="0"/>
                    <a:pt x="12"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68" name="Freeform 800"/>
            <p:cNvSpPr>
              <a:spLocks/>
            </p:cNvSpPr>
            <p:nvPr/>
          </p:nvSpPr>
          <p:spPr bwMode="auto">
            <a:xfrm>
              <a:off x="3658" y="3639"/>
              <a:ext cx="33" cy="40"/>
            </a:xfrm>
            <a:custGeom>
              <a:avLst/>
              <a:gdLst>
                <a:gd name="T0" fmla="*/ 13 w 14"/>
                <a:gd name="T1" fmla="*/ 0 h 17"/>
                <a:gd name="T2" fmla="*/ 13 w 14"/>
                <a:gd name="T3" fmla="*/ 0 h 17"/>
                <a:gd name="T4" fmla="*/ 0 w 14"/>
                <a:gd name="T5" fmla="*/ 15 h 17"/>
                <a:gd name="T6" fmla="*/ 0 w 14"/>
                <a:gd name="T7" fmla="*/ 16 h 17"/>
                <a:gd name="T8" fmla="*/ 1 w 14"/>
                <a:gd name="T9" fmla="*/ 17 h 17"/>
                <a:gd name="T10" fmla="*/ 1 w 14"/>
                <a:gd name="T11" fmla="*/ 16 h 17"/>
                <a:gd name="T12" fmla="*/ 14 w 14"/>
                <a:gd name="T13" fmla="*/ 1 h 17"/>
                <a:gd name="T14" fmla="*/ 14 w 14"/>
                <a:gd name="T15" fmla="*/ 0 h 17"/>
                <a:gd name="T16" fmla="*/ 13 w 14"/>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17">
                  <a:moveTo>
                    <a:pt x="13" y="0"/>
                  </a:moveTo>
                  <a:cubicBezTo>
                    <a:pt x="13" y="0"/>
                    <a:pt x="13" y="0"/>
                    <a:pt x="13" y="0"/>
                  </a:cubicBezTo>
                  <a:cubicBezTo>
                    <a:pt x="8" y="5"/>
                    <a:pt x="4" y="10"/>
                    <a:pt x="0" y="15"/>
                  </a:cubicBezTo>
                  <a:cubicBezTo>
                    <a:pt x="0" y="16"/>
                    <a:pt x="0" y="16"/>
                    <a:pt x="0" y="16"/>
                  </a:cubicBezTo>
                  <a:cubicBezTo>
                    <a:pt x="0" y="17"/>
                    <a:pt x="0" y="17"/>
                    <a:pt x="1" y="17"/>
                  </a:cubicBezTo>
                  <a:cubicBezTo>
                    <a:pt x="1" y="17"/>
                    <a:pt x="1" y="16"/>
                    <a:pt x="1" y="16"/>
                  </a:cubicBezTo>
                  <a:cubicBezTo>
                    <a:pt x="5" y="11"/>
                    <a:pt x="10" y="6"/>
                    <a:pt x="14" y="1"/>
                  </a:cubicBezTo>
                  <a:cubicBezTo>
                    <a:pt x="14" y="1"/>
                    <a:pt x="14" y="0"/>
                    <a:pt x="14" y="0"/>
                  </a:cubicBezTo>
                  <a:cubicBezTo>
                    <a:pt x="14" y="0"/>
                    <a:pt x="13" y="0"/>
                    <a:pt x="13"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69" name="Freeform 801"/>
            <p:cNvSpPr>
              <a:spLocks/>
            </p:cNvSpPr>
            <p:nvPr/>
          </p:nvSpPr>
          <p:spPr bwMode="auto">
            <a:xfrm>
              <a:off x="3035" y="3485"/>
              <a:ext cx="391" cy="310"/>
            </a:xfrm>
            <a:custGeom>
              <a:avLst/>
              <a:gdLst>
                <a:gd name="T0" fmla="*/ 15 w 165"/>
                <a:gd name="T1" fmla="*/ 0 h 131"/>
                <a:gd name="T2" fmla="*/ 13 w 165"/>
                <a:gd name="T3" fmla="*/ 2 h 131"/>
                <a:gd name="T4" fmla="*/ 13 w 165"/>
                <a:gd name="T5" fmla="*/ 14 h 131"/>
                <a:gd name="T6" fmla="*/ 9 w 165"/>
                <a:gd name="T7" fmla="*/ 14 h 131"/>
                <a:gd name="T8" fmla="*/ 7 w 165"/>
                <a:gd name="T9" fmla="*/ 16 h 131"/>
                <a:gd name="T10" fmla="*/ 9 w 165"/>
                <a:gd name="T11" fmla="*/ 18 h 131"/>
                <a:gd name="T12" fmla="*/ 13 w 165"/>
                <a:gd name="T13" fmla="*/ 18 h 131"/>
                <a:gd name="T14" fmla="*/ 13 w 165"/>
                <a:gd name="T15" fmla="*/ 29 h 131"/>
                <a:gd name="T16" fmla="*/ 9 w 165"/>
                <a:gd name="T17" fmla="*/ 29 h 131"/>
                <a:gd name="T18" fmla="*/ 7 w 165"/>
                <a:gd name="T19" fmla="*/ 31 h 131"/>
                <a:gd name="T20" fmla="*/ 9 w 165"/>
                <a:gd name="T21" fmla="*/ 32 h 131"/>
                <a:gd name="T22" fmla="*/ 13 w 165"/>
                <a:gd name="T23" fmla="*/ 32 h 131"/>
                <a:gd name="T24" fmla="*/ 13 w 165"/>
                <a:gd name="T25" fmla="*/ 45 h 131"/>
                <a:gd name="T26" fmla="*/ 9 w 165"/>
                <a:gd name="T27" fmla="*/ 45 h 131"/>
                <a:gd name="T28" fmla="*/ 7 w 165"/>
                <a:gd name="T29" fmla="*/ 46 h 131"/>
                <a:gd name="T30" fmla="*/ 9 w 165"/>
                <a:gd name="T31" fmla="*/ 48 h 131"/>
                <a:gd name="T32" fmla="*/ 13 w 165"/>
                <a:gd name="T33" fmla="*/ 48 h 131"/>
                <a:gd name="T34" fmla="*/ 13 w 165"/>
                <a:gd name="T35" fmla="*/ 62 h 131"/>
                <a:gd name="T36" fmla="*/ 9 w 165"/>
                <a:gd name="T37" fmla="*/ 62 h 131"/>
                <a:gd name="T38" fmla="*/ 7 w 165"/>
                <a:gd name="T39" fmla="*/ 64 h 131"/>
                <a:gd name="T40" fmla="*/ 9 w 165"/>
                <a:gd name="T41" fmla="*/ 66 h 131"/>
                <a:gd name="T42" fmla="*/ 13 w 165"/>
                <a:gd name="T43" fmla="*/ 66 h 131"/>
                <a:gd name="T44" fmla="*/ 13 w 165"/>
                <a:gd name="T45" fmla="*/ 79 h 131"/>
                <a:gd name="T46" fmla="*/ 9 w 165"/>
                <a:gd name="T47" fmla="*/ 79 h 131"/>
                <a:gd name="T48" fmla="*/ 7 w 165"/>
                <a:gd name="T49" fmla="*/ 80 h 131"/>
                <a:gd name="T50" fmla="*/ 9 w 165"/>
                <a:gd name="T51" fmla="*/ 82 h 131"/>
                <a:gd name="T52" fmla="*/ 13 w 165"/>
                <a:gd name="T53" fmla="*/ 82 h 131"/>
                <a:gd name="T54" fmla="*/ 13 w 165"/>
                <a:gd name="T55" fmla="*/ 96 h 131"/>
                <a:gd name="T56" fmla="*/ 9 w 165"/>
                <a:gd name="T57" fmla="*/ 96 h 131"/>
                <a:gd name="T58" fmla="*/ 7 w 165"/>
                <a:gd name="T59" fmla="*/ 98 h 131"/>
                <a:gd name="T60" fmla="*/ 9 w 165"/>
                <a:gd name="T61" fmla="*/ 100 h 131"/>
                <a:gd name="T62" fmla="*/ 13 w 165"/>
                <a:gd name="T63" fmla="*/ 100 h 131"/>
                <a:gd name="T64" fmla="*/ 13 w 165"/>
                <a:gd name="T65" fmla="*/ 113 h 131"/>
                <a:gd name="T66" fmla="*/ 2 w 165"/>
                <a:gd name="T67" fmla="*/ 113 h 131"/>
                <a:gd name="T68" fmla="*/ 0 w 165"/>
                <a:gd name="T69" fmla="*/ 115 h 131"/>
                <a:gd name="T70" fmla="*/ 2 w 165"/>
                <a:gd name="T71" fmla="*/ 116 h 131"/>
                <a:gd name="T72" fmla="*/ 13 w 165"/>
                <a:gd name="T73" fmla="*/ 116 h 131"/>
                <a:gd name="T74" fmla="*/ 13 w 165"/>
                <a:gd name="T75" fmla="*/ 129 h 131"/>
                <a:gd name="T76" fmla="*/ 15 w 165"/>
                <a:gd name="T77" fmla="*/ 131 h 131"/>
                <a:gd name="T78" fmla="*/ 16 w 165"/>
                <a:gd name="T79" fmla="*/ 129 h 131"/>
                <a:gd name="T80" fmla="*/ 16 w 165"/>
                <a:gd name="T81" fmla="*/ 116 h 131"/>
                <a:gd name="T82" fmla="*/ 163 w 165"/>
                <a:gd name="T83" fmla="*/ 116 h 131"/>
                <a:gd name="T84" fmla="*/ 165 w 165"/>
                <a:gd name="T85" fmla="*/ 115 h 131"/>
                <a:gd name="T86" fmla="*/ 163 w 165"/>
                <a:gd name="T87" fmla="*/ 113 h 131"/>
                <a:gd name="T88" fmla="*/ 16 w 165"/>
                <a:gd name="T89" fmla="*/ 113 h 131"/>
                <a:gd name="T90" fmla="*/ 16 w 165"/>
                <a:gd name="T91" fmla="*/ 2 h 131"/>
                <a:gd name="T92" fmla="*/ 15 w 165"/>
                <a:gd name="T93" fmla="*/ 0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65" h="131">
                  <a:moveTo>
                    <a:pt x="15" y="0"/>
                  </a:moveTo>
                  <a:cubicBezTo>
                    <a:pt x="14" y="0"/>
                    <a:pt x="13" y="1"/>
                    <a:pt x="13" y="2"/>
                  </a:cubicBezTo>
                  <a:cubicBezTo>
                    <a:pt x="13" y="14"/>
                    <a:pt x="13" y="14"/>
                    <a:pt x="13" y="14"/>
                  </a:cubicBezTo>
                  <a:cubicBezTo>
                    <a:pt x="11" y="14"/>
                    <a:pt x="10" y="14"/>
                    <a:pt x="9" y="14"/>
                  </a:cubicBezTo>
                  <a:cubicBezTo>
                    <a:pt x="8" y="14"/>
                    <a:pt x="7" y="15"/>
                    <a:pt x="7" y="16"/>
                  </a:cubicBezTo>
                  <a:cubicBezTo>
                    <a:pt x="7" y="17"/>
                    <a:pt x="8" y="18"/>
                    <a:pt x="9" y="18"/>
                  </a:cubicBezTo>
                  <a:cubicBezTo>
                    <a:pt x="10" y="18"/>
                    <a:pt x="11" y="18"/>
                    <a:pt x="13" y="18"/>
                  </a:cubicBezTo>
                  <a:cubicBezTo>
                    <a:pt x="13" y="29"/>
                    <a:pt x="13" y="29"/>
                    <a:pt x="13" y="29"/>
                  </a:cubicBezTo>
                  <a:cubicBezTo>
                    <a:pt x="11" y="29"/>
                    <a:pt x="10" y="29"/>
                    <a:pt x="9" y="29"/>
                  </a:cubicBezTo>
                  <a:cubicBezTo>
                    <a:pt x="8" y="29"/>
                    <a:pt x="7" y="30"/>
                    <a:pt x="7" y="31"/>
                  </a:cubicBezTo>
                  <a:cubicBezTo>
                    <a:pt x="7" y="32"/>
                    <a:pt x="8" y="32"/>
                    <a:pt x="9" y="32"/>
                  </a:cubicBezTo>
                  <a:cubicBezTo>
                    <a:pt x="10" y="32"/>
                    <a:pt x="11" y="32"/>
                    <a:pt x="13" y="32"/>
                  </a:cubicBezTo>
                  <a:cubicBezTo>
                    <a:pt x="13" y="45"/>
                    <a:pt x="13" y="45"/>
                    <a:pt x="13" y="45"/>
                  </a:cubicBezTo>
                  <a:cubicBezTo>
                    <a:pt x="11" y="45"/>
                    <a:pt x="10" y="45"/>
                    <a:pt x="9" y="45"/>
                  </a:cubicBezTo>
                  <a:cubicBezTo>
                    <a:pt x="8" y="45"/>
                    <a:pt x="7" y="45"/>
                    <a:pt x="7" y="46"/>
                  </a:cubicBezTo>
                  <a:cubicBezTo>
                    <a:pt x="7" y="47"/>
                    <a:pt x="8" y="48"/>
                    <a:pt x="9" y="48"/>
                  </a:cubicBezTo>
                  <a:cubicBezTo>
                    <a:pt x="10" y="48"/>
                    <a:pt x="11" y="48"/>
                    <a:pt x="13" y="48"/>
                  </a:cubicBezTo>
                  <a:cubicBezTo>
                    <a:pt x="13" y="62"/>
                    <a:pt x="13" y="62"/>
                    <a:pt x="13" y="62"/>
                  </a:cubicBezTo>
                  <a:cubicBezTo>
                    <a:pt x="11" y="62"/>
                    <a:pt x="10" y="62"/>
                    <a:pt x="9" y="62"/>
                  </a:cubicBezTo>
                  <a:cubicBezTo>
                    <a:pt x="8" y="62"/>
                    <a:pt x="7" y="63"/>
                    <a:pt x="7" y="64"/>
                  </a:cubicBezTo>
                  <a:cubicBezTo>
                    <a:pt x="7" y="65"/>
                    <a:pt x="8" y="66"/>
                    <a:pt x="9" y="66"/>
                  </a:cubicBezTo>
                  <a:cubicBezTo>
                    <a:pt x="10" y="66"/>
                    <a:pt x="11" y="66"/>
                    <a:pt x="13" y="66"/>
                  </a:cubicBezTo>
                  <a:cubicBezTo>
                    <a:pt x="13" y="79"/>
                    <a:pt x="13" y="79"/>
                    <a:pt x="13" y="79"/>
                  </a:cubicBezTo>
                  <a:cubicBezTo>
                    <a:pt x="11" y="79"/>
                    <a:pt x="10" y="79"/>
                    <a:pt x="9" y="79"/>
                  </a:cubicBezTo>
                  <a:cubicBezTo>
                    <a:pt x="8" y="79"/>
                    <a:pt x="7" y="79"/>
                    <a:pt x="7" y="80"/>
                  </a:cubicBezTo>
                  <a:cubicBezTo>
                    <a:pt x="7" y="81"/>
                    <a:pt x="8" y="82"/>
                    <a:pt x="9" y="82"/>
                  </a:cubicBezTo>
                  <a:cubicBezTo>
                    <a:pt x="10" y="82"/>
                    <a:pt x="11" y="82"/>
                    <a:pt x="13" y="82"/>
                  </a:cubicBezTo>
                  <a:cubicBezTo>
                    <a:pt x="13" y="96"/>
                    <a:pt x="13" y="96"/>
                    <a:pt x="13" y="96"/>
                  </a:cubicBezTo>
                  <a:cubicBezTo>
                    <a:pt x="11" y="96"/>
                    <a:pt x="10" y="96"/>
                    <a:pt x="9" y="96"/>
                  </a:cubicBezTo>
                  <a:cubicBezTo>
                    <a:pt x="8" y="96"/>
                    <a:pt x="7" y="97"/>
                    <a:pt x="7" y="98"/>
                  </a:cubicBezTo>
                  <a:cubicBezTo>
                    <a:pt x="7" y="99"/>
                    <a:pt x="8" y="100"/>
                    <a:pt x="9" y="100"/>
                  </a:cubicBezTo>
                  <a:cubicBezTo>
                    <a:pt x="10" y="100"/>
                    <a:pt x="11" y="100"/>
                    <a:pt x="13" y="100"/>
                  </a:cubicBezTo>
                  <a:cubicBezTo>
                    <a:pt x="13" y="113"/>
                    <a:pt x="13" y="113"/>
                    <a:pt x="13" y="113"/>
                  </a:cubicBezTo>
                  <a:cubicBezTo>
                    <a:pt x="2" y="113"/>
                    <a:pt x="2" y="113"/>
                    <a:pt x="2" y="113"/>
                  </a:cubicBezTo>
                  <a:cubicBezTo>
                    <a:pt x="1" y="113"/>
                    <a:pt x="0" y="114"/>
                    <a:pt x="0" y="115"/>
                  </a:cubicBezTo>
                  <a:cubicBezTo>
                    <a:pt x="0" y="116"/>
                    <a:pt x="1" y="116"/>
                    <a:pt x="2" y="116"/>
                  </a:cubicBezTo>
                  <a:cubicBezTo>
                    <a:pt x="13" y="116"/>
                    <a:pt x="13" y="116"/>
                    <a:pt x="13" y="116"/>
                  </a:cubicBezTo>
                  <a:cubicBezTo>
                    <a:pt x="13" y="129"/>
                    <a:pt x="13" y="129"/>
                    <a:pt x="13" y="129"/>
                  </a:cubicBezTo>
                  <a:cubicBezTo>
                    <a:pt x="13" y="130"/>
                    <a:pt x="14" y="131"/>
                    <a:pt x="15" y="131"/>
                  </a:cubicBezTo>
                  <a:cubicBezTo>
                    <a:pt x="16" y="131"/>
                    <a:pt x="16" y="130"/>
                    <a:pt x="16" y="129"/>
                  </a:cubicBezTo>
                  <a:cubicBezTo>
                    <a:pt x="16" y="116"/>
                    <a:pt x="16" y="116"/>
                    <a:pt x="16" y="116"/>
                  </a:cubicBezTo>
                  <a:cubicBezTo>
                    <a:pt x="163" y="116"/>
                    <a:pt x="163" y="116"/>
                    <a:pt x="163" y="116"/>
                  </a:cubicBezTo>
                  <a:cubicBezTo>
                    <a:pt x="164" y="116"/>
                    <a:pt x="165" y="116"/>
                    <a:pt x="165" y="115"/>
                  </a:cubicBezTo>
                  <a:cubicBezTo>
                    <a:pt x="165" y="114"/>
                    <a:pt x="164" y="113"/>
                    <a:pt x="163" y="113"/>
                  </a:cubicBezTo>
                  <a:cubicBezTo>
                    <a:pt x="16" y="113"/>
                    <a:pt x="16" y="113"/>
                    <a:pt x="16" y="113"/>
                  </a:cubicBezTo>
                  <a:cubicBezTo>
                    <a:pt x="16" y="2"/>
                    <a:pt x="16" y="2"/>
                    <a:pt x="16" y="2"/>
                  </a:cubicBezTo>
                  <a:cubicBezTo>
                    <a:pt x="16" y="1"/>
                    <a:pt x="16" y="0"/>
                    <a:pt x="15"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70" name="Freeform 802"/>
            <p:cNvSpPr>
              <a:spLocks noEditPoints="1"/>
            </p:cNvSpPr>
            <p:nvPr/>
          </p:nvSpPr>
          <p:spPr bwMode="auto">
            <a:xfrm>
              <a:off x="3177" y="3511"/>
              <a:ext cx="74" cy="225"/>
            </a:xfrm>
            <a:custGeom>
              <a:avLst/>
              <a:gdLst>
                <a:gd name="T0" fmla="*/ 28 w 31"/>
                <a:gd name="T1" fmla="*/ 85 h 95"/>
                <a:gd name="T2" fmla="*/ 27 w 31"/>
                <a:gd name="T3" fmla="*/ 87 h 95"/>
                <a:gd name="T4" fmla="*/ 21 w 31"/>
                <a:gd name="T5" fmla="*/ 88 h 95"/>
                <a:gd name="T6" fmla="*/ 28 w 31"/>
                <a:gd name="T7" fmla="*/ 82 h 95"/>
                <a:gd name="T8" fmla="*/ 27 w 31"/>
                <a:gd name="T9" fmla="*/ 83 h 95"/>
                <a:gd name="T10" fmla="*/ 21 w 31"/>
                <a:gd name="T11" fmla="*/ 91 h 95"/>
                <a:gd name="T12" fmla="*/ 21 w 31"/>
                <a:gd name="T13" fmla="*/ 80 h 95"/>
                <a:gd name="T14" fmla="*/ 28 w 31"/>
                <a:gd name="T15" fmla="*/ 70 h 95"/>
                <a:gd name="T16" fmla="*/ 21 w 31"/>
                <a:gd name="T17" fmla="*/ 84 h 95"/>
                <a:gd name="T18" fmla="*/ 21 w 31"/>
                <a:gd name="T19" fmla="*/ 72 h 95"/>
                <a:gd name="T20" fmla="*/ 27 w 31"/>
                <a:gd name="T21" fmla="*/ 68 h 95"/>
                <a:gd name="T22" fmla="*/ 21 w 31"/>
                <a:gd name="T23" fmla="*/ 77 h 95"/>
                <a:gd name="T24" fmla="*/ 21 w 31"/>
                <a:gd name="T25" fmla="*/ 64 h 95"/>
                <a:gd name="T26" fmla="*/ 27 w 31"/>
                <a:gd name="T27" fmla="*/ 53 h 95"/>
                <a:gd name="T28" fmla="*/ 27 w 31"/>
                <a:gd name="T29" fmla="*/ 59 h 95"/>
                <a:gd name="T30" fmla="*/ 21 w 31"/>
                <a:gd name="T31" fmla="*/ 61 h 95"/>
                <a:gd name="T32" fmla="*/ 27 w 31"/>
                <a:gd name="T33" fmla="*/ 42 h 95"/>
                <a:gd name="T34" fmla="*/ 21 w 31"/>
                <a:gd name="T35" fmla="*/ 61 h 95"/>
                <a:gd name="T36" fmla="*/ 20 w 31"/>
                <a:gd name="T37" fmla="*/ 43 h 95"/>
                <a:gd name="T38" fmla="*/ 27 w 31"/>
                <a:gd name="T39" fmla="*/ 39 h 95"/>
                <a:gd name="T40" fmla="*/ 21 w 31"/>
                <a:gd name="T41" fmla="*/ 49 h 95"/>
                <a:gd name="T42" fmla="*/ 20 w 31"/>
                <a:gd name="T43" fmla="*/ 38 h 95"/>
                <a:gd name="T44" fmla="*/ 21 w 31"/>
                <a:gd name="T45" fmla="*/ 36 h 95"/>
                <a:gd name="T46" fmla="*/ 27 w 31"/>
                <a:gd name="T47" fmla="*/ 26 h 95"/>
                <a:gd name="T48" fmla="*/ 26 w 31"/>
                <a:gd name="T49" fmla="*/ 32 h 95"/>
                <a:gd name="T50" fmla="*/ 17 w 31"/>
                <a:gd name="T51" fmla="*/ 92 h 95"/>
                <a:gd name="T52" fmla="*/ 4 w 31"/>
                <a:gd name="T53" fmla="*/ 57 h 95"/>
                <a:gd name="T54" fmla="*/ 12 w 31"/>
                <a:gd name="T55" fmla="*/ 13 h 95"/>
                <a:gd name="T56" fmla="*/ 17 w 31"/>
                <a:gd name="T57" fmla="*/ 36 h 95"/>
                <a:gd name="T58" fmla="*/ 17 w 31"/>
                <a:gd name="T59" fmla="*/ 92 h 95"/>
                <a:gd name="T60" fmla="*/ 20 w 31"/>
                <a:gd name="T61" fmla="*/ 25 h 95"/>
                <a:gd name="T62" fmla="*/ 27 w 31"/>
                <a:gd name="T63" fmla="*/ 23 h 95"/>
                <a:gd name="T64" fmla="*/ 20 w 31"/>
                <a:gd name="T65" fmla="*/ 21 h 95"/>
                <a:gd name="T66" fmla="*/ 20 w 31"/>
                <a:gd name="T67" fmla="*/ 13 h 95"/>
                <a:gd name="T68" fmla="*/ 27 w 31"/>
                <a:gd name="T69" fmla="*/ 7 h 95"/>
                <a:gd name="T70" fmla="*/ 27 w 31"/>
                <a:gd name="T71" fmla="*/ 10 h 95"/>
                <a:gd name="T72" fmla="*/ 18 w 31"/>
                <a:gd name="T73" fmla="*/ 10 h 95"/>
                <a:gd name="T74" fmla="*/ 14 w 31"/>
                <a:gd name="T75" fmla="*/ 4 h 95"/>
                <a:gd name="T76" fmla="*/ 25 w 31"/>
                <a:gd name="T77" fmla="*/ 4 h 95"/>
                <a:gd name="T78" fmla="*/ 23 w 31"/>
                <a:gd name="T79" fmla="*/ 0 h 95"/>
                <a:gd name="T80" fmla="*/ 12 w 31"/>
                <a:gd name="T81" fmla="*/ 1 h 95"/>
                <a:gd name="T82" fmla="*/ 1 w 31"/>
                <a:gd name="T83" fmla="*/ 10 h 95"/>
                <a:gd name="T84" fmla="*/ 1 w 31"/>
                <a:gd name="T85" fmla="*/ 10 h 95"/>
                <a:gd name="T86" fmla="*/ 0 w 31"/>
                <a:gd name="T87" fmla="*/ 11 h 95"/>
                <a:gd name="T88" fmla="*/ 0 w 31"/>
                <a:gd name="T89" fmla="*/ 11 h 95"/>
                <a:gd name="T90" fmla="*/ 0 w 31"/>
                <a:gd name="T91" fmla="*/ 57 h 95"/>
                <a:gd name="T92" fmla="*/ 1 w 31"/>
                <a:gd name="T93" fmla="*/ 93 h 95"/>
                <a:gd name="T94" fmla="*/ 18 w 31"/>
                <a:gd name="T95" fmla="*/ 95 h 95"/>
                <a:gd name="T96" fmla="*/ 20 w 31"/>
                <a:gd name="T97" fmla="*/ 95 h 95"/>
                <a:gd name="T98" fmla="*/ 30 w 31"/>
                <a:gd name="T99" fmla="*/ 89 h 95"/>
                <a:gd name="T100" fmla="*/ 31 w 31"/>
                <a:gd name="T101" fmla="*/ 88 h 95"/>
                <a:gd name="T102" fmla="*/ 31 w 31"/>
                <a:gd name="T103" fmla="*/ 87 h 95"/>
                <a:gd name="T104" fmla="*/ 31 w 31"/>
                <a:gd name="T105" fmla="*/ 3 h 95"/>
                <a:gd name="T106" fmla="*/ 31 w 31"/>
                <a:gd name="T107" fmla="*/ 2 h 95"/>
                <a:gd name="T108" fmla="*/ 31 w 31"/>
                <a:gd name="T109" fmla="*/ 2 h 95"/>
                <a:gd name="T110" fmla="*/ 31 w 31"/>
                <a:gd name="T111" fmla="*/ 1 h 95"/>
                <a:gd name="T112" fmla="*/ 30 w 31"/>
                <a:gd name="T113" fmla="*/ 1 h 95"/>
                <a:gd name="T114" fmla="*/ 23 w 31"/>
                <a:gd name="T115"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1" h="95">
                  <a:moveTo>
                    <a:pt x="27" y="87"/>
                  </a:moveTo>
                  <a:cubicBezTo>
                    <a:pt x="27" y="86"/>
                    <a:pt x="27" y="86"/>
                    <a:pt x="28" y="85"/>
                  </a:cubicBezTo>
                  <a:cubicBezTo>
                    <a:pt x="28" y="86"/>
                    <a:pt x="28" y="86"/>
                    <a:pt x="28" y="86"/>
                  </a:cubicBezTo>
                  <a:cubicBezTo>
                    <a:pt x="27" y="87"/>
                    <a:pt x="27" y="87"/>
                    <a:pt x="27" y="87"/>
                  </a:cubicBezTo>
                  <a:moveTo>
                    <a:pt x="21" y="91"/>
                  </a:moveTo>
                  <a:cubicBezTo>
                    <a:pt x="21" y="90"/>
                    <a:pt x="21" y="89"/>
                    <a:pt x="21" y="88"/>
                  </a:cubicBezTo>
                  <a:cubicBezTo>
                    <a:pt x="22" y="84"/>
                    <a:pt x="25" y="81"/>
                    <a:pt x="28" y="78"/>
                  </a:cubicBezTo>
                  <a:cubicBezTo>
                    <a:pt x="28" y="79"/>
                    <a:pt x="28" y="81"/>
                    <a:pt x="28" y="82"/>
                  </a:cubicBezTo>
                  <a:cubicBezTo>
                    <a:pt x="27" y="82"/>
                    <a:pt x="27" y="82"/>
                    <a:pt x="27" y="82"/>
                  </a:cubicBezTo>
                  <a:cubicBezTo>
                    <a:pt x="27" y="82"/>
                    <a:pt x="27" y="83"/>
                    <a:pt x="27" y="83"/>
                  </a:cubicBezTo>
                  <a:cubicBezTo>
                    <a:pt x="26" y="85"/>
                    <a:pt x="24" y="87"/>
                    <a:pt x="23" y="89"/>
                  </a:cubicBezTo>
                  <a:cubicBezTo>
                    <a:pt x="22" y="90"/>
                    <a:pt x="21" y="90"/>
                    <a:pt x="21" y="91"/>
                  </a:cubicBezTo>
                  <a:moveTo>
                    <a:pt x="21" y="84"/>
                  </a:moveTo>
                  <a:cubicBezTo>
                    <a:pt x="21" y="83"/>
                    <a:pt x="21" y="82"/>
                    <a:pt x="21" y="80"/>
                  </a:cubicBezTo>
                  <a:cubicBezTo>
                    <a:pt x="21" y="80"/>
                    <a:pt x="21" y="80"/>
                    <a:pt x="21" y="80"/>
                  </a:cubicBezTo>
                  <a:cubicBezTo>
                    <a:pt x="23" y="76"/>
                    <a:pt x="25" y="73"/>
                    <a:pt x="28" y="70"/>
                  </a:cubicBezTo>
                  <a:cubicBezTo>
                    <a:pt x="28" y="72"/>
                    <a:pt x="28" y="74"/>
                    <a:pt x="28" y="75"/>
                  </a:cubicBezTo>
                  <a:cubicBezTo>
                    <a:pt x="25" y="78"/>
                    <a:pt x="23" y="81"/>
                    <a:pt x="21" y="84"/>
                  </a:cubicBezTo>
                  <a:moveTo>
                    <a:pt x="21" y="77"/>
                  </a:moveTo>
                  <a:cubicBezTo>
                    <a:pt x="21" y="75"/>
                    <a:pt x="21" y="73"/>
                    <a:pt x="21" y="72"/>
                  </a:cubicBezTo>
                  <a:cubicBezTo>
                    <a:pt x="23" y="68"/>
                    <a:pt x="25" y="65"/>
                    <a:pt x="27" y="61"/>
                  </a:cubicBezTo>
                  <a:cubicBezTo>
                    <a:pt x="27" y="63"/>
                    <a:pt x="27" y="66"/>
                    <a:pt x="27" y="68"/>
                  </a:cubicBezTo>
                  <a:cubicBezTo>
                    <a:pt x="27" y="68"/>
                    <a:pt x="27" y="68"/>
                    <a:pt x="27" y="68"/>
                  </a:cubicBezTo>
                  <a:cubicBezTo>
                    <a:pt x="25" y="71"/>
                    <a:pt x="23" y="74"/>
                    <a:pt x="21" y="77"/>
                  </a:cubicBezTo>
                  <a:moveTo>
                    <a:pt x="21" y="68"/>
                  </a:moveTo>
                  <a:cubicBezTo>
                    <a:pt x="21" y="67"/>
                    <a:pt x="21" y="65"/>
                    <a:pt x="21" y="64"/>
                  </a:cubicBezTo>
                  <a:cubicBezTo>
                    <a:pt x="21" y="64"/>
                    <a:pt x="21" y="64"/>
                    <a:pt x="21" y="64"/>
                  </a:cubicBezTo>
                  <a:cubicBezTo>
                    <a:pt x="23" y="60"/>
                    <a:pt x="25" y="57"/>
                    <a:pt x="27" y="53"/>
                  </a:cubicBezTo>
                  <a:cubicBezTo>
                    <a:pt x="27" y="55"/>
                    <a:pt x="27" y="57"/>
                    <a:pt x="27" y="59"/>
                  </a:cubicBezTo>
                  <a:cubicBezTo>
                    <a:pt x="27" y="59"/>
                    <a:pt x="27" y="59"/>
                    <a:pt x="27" y="59"/>
                  </a:cubicBezTo>
                  <a:cubicBezTo>
                    <a:pt x="25" y="62"/>
                    <a:pt x="23" y="65"/>
                    <a:pt x="21" y="68"/>
                  </a:cubicBezTo>
                  <a:moveTo>
                    <a:pt x="21" y="61"/>
                  </a:moveTo>
                  <a:cubicBezTo>
                    <a:pt x="21" y="58"/>
                    <a:pt x="21" y="55"/>
                    <a:pt x="21" y="52"/>
                  </a:cubicBezTo>
                  <a:cubicBezTo>
                    <a:pt x="23" y="48"/>
                    <a:pt x="25" y="45"/>
                    <a:pt x="27" y="42"/>
                  </a:cubicBezTo>
                  <a:cubicBezTo>
                    <a:pt x="27" y="45"/>
                    <a:pt x="27" y="47"/>
                    <a:pt x="27" y="50"/>
                  </a:cubicBezTo>
                  <a:cubicBezTo>
                    <a:pt x="25" y="53"/>
                    <a:pt x="23" y="57"/>
                    <a:pt x="21" y="61"/>
                  </a:cubicBezTo>
                  <a:moveTo>
                    <a:pt x="21" y="49"/>
                  </a:moveTo>
                  <a:cubicBezTo>
                    <a:pt x="20" y="47"/>
                    <a:pt x="20" y="45"/>
                    <a:pt x="20" y="43"/>
                  </a:cubicBezTo>
                  <a:cubicBezTo>
                    <a:pt x="23" y="40"/>
                    <a:pt x="25" y="37"/>
                    <a:pt x="27" y="34"/>
                  </a:cubicBezTo>
                  <a:cubicBezTo>
                    <a:pt x="27" y="36"/>
                    <a:pt x="27" y="37"/>
                    <a:pt x="27" y="39"/>
                  </a:cubicBezTo>
                  <a:cubicBezTo>
                    <a:pt x="27" y="39"/>
                    <a:pt x="27" y="39"/>
                    <a:pt x="27" y="39"/>
                  </a:cubicBezTo>
                  <a:cubicBezTo>
                    <a:pt x="25" y="42"/>
                    <a:pt x="22" y="45"/>
                    <a:pt x="21" y="49"/>
                  </a:cubicBezTo>
                  <a:moveTo>
                    <a:pt x="20" y="40"/>
                  </a:moveTo>
                  <a:cubicBezTo>
                    <a:pt x="20" y="39"/>
                    <a:pt x="20" y="38"/>
                    <a:pt x="20" y="38"/>
                  </a:cubicBezTo>
                  <a:cubicBezTo>
                    <a:pt x="21" y="38"/>
                    <a:pt x="21" y="38"/>
                    <a:pt x="21" y="38"/>
                  </a:cubicBezTo>
                  <a:cubicBezTo>
                    <a:pt x="21" y="37"/>
                    <a:pt x="21" y="37"/>
                    <a:pt x="21" y="36"/>
                  </a:cubicBezTo>
                  <a:cubicBezTo>
                    <a:pt x="21" y="36"/>
                    <a:pt x="21" y="36"/>
                    <a:pt x="21" y="36"/>
                  </a:cubicBezTo>
                  <a:cubicBezTo>
                    <a:pt x="23" y="33"/>
                    <a:pt x="25" y="29"/>
                    <a:pt x="27" y="26"/>
                  </a:cubicBezTo>
                  <a:cubicBezTo>
                    <a:pt x="27" y="28"/>
                    <a:pt x="27" y="30"/>
                    <a:pt x="27" y="32"/>
                  </a:cubicBezTo>
                  <a:cubicBezTo>
                    <a:pt x="26" y="32"/>
                    <a:pt x="26" y="32"/>
                    <a:pt x="26" y="32"/>
                  </a:cubicBezTo>
                  <a:cubicBezTo>
                    <a:pt x="24" y="35"/>
                    <a:pt x="22" y="37"/>
                    <a:pt x="20" y="40"/>
                  </a:cubicBezTo>
                  <a:moveTo>
                    <a:pt x="17" y="92"/>
                  </a:moveTo>
                  <a:cubicBezTo>
                    <a:pt x="12" y="91"/>
                    <a:pt x="9" y="91"/>
                    <a:pt x="4" y="91"/>
                  </a:cubicBezTo>
                  <a:cubicBezTo>
                    <a:pt x="4" y="82"/>
                    <a:pt x="4" y="70"/>
                    <a:pt x="4" y="57"/>
                  </a:cubicBezTo>
                  <a:cubicBezTo>
                    <a:pt x="4" y="40"/>
                    <a:pt x="4" y="22"/>
                    <a:pt x="4" y="13"/>
                  </a:cubicBezTo>
                  <a:cubicBezTo>
                    <a:pt x="7" y="13"/>
                    <a:pt x="10" y="13"/>
                    <a:pt x="12" y="13"/>
                  </a:cubicBezTo>
                  <a:cubicBezTo>
                    <a:pt x="14" y="13"/>
                    <a:pt x="16" y="13"/>
                    <a:pt x="17" y="13"/>
                  </a:cubicBezTo>
                  <a:cubicBezTo>
                    <a:pt x="17" y="17"/>
                    <a:pt x="17" y="26"/>
                    <a:pt x="17" y="36"/>
                  </a:cubicBezTo>
                  <a:cubicBezTo>
                    <a:pt x="17" y="50"/>
                    <a:pt x="17" y="67"/>
                    <a:pt x="17" y="79"/>
                  </a:cubicBezTo>
                  <a:cubicBezTo>
                    <a:pt x="17" y="84"/>
                    <a:pt x="17" y="88"/>
                    <a:pt x="17" y="92"/>
                  </a:cubicBezTo>
                  <a:moveTo>
                    <a:pt x="20" y="33"/>
                  </a:moveTo>
                  <a:cubicBezTo>
                    <a:pt x="20" y="30"/>
                    <a:pt x="20" y="27"/>
                    <a:pt x="20" y="25"/>
                  </a:cubicBezTo>
                  <a:cubicBezTo>
                    <a:pt x="23" y="21"/>
                    <a:pt x="25" y="17"/>
                    <a:pt x="27" y="13"/>
                  </a:cubicBezTo>
                  <a:cubicBezTo>
                    <a:pt x="27" y="16"/>
                    <a:pt x="27" y="19"/>
                    <a:pt x="27" y="23"/>
                  </a:cubicBezTo>
                  <a:cubicBezTo>
                    <a:pt x="25" y="26"/>
                    <a:pt x="23" y="30"/>
                    <a:pt x="20" y="33"/>
                  </a:cubicBezTo>
                  <a:moveTo>
                    <a:pt x="20" y="21"/>
                  </a:moveTo>
                  <a:cubicBezTo>
                    <a:pt x="20" y="18"/>
                    <a:pt x="20" y="15"/>
                    <a:pt x="20" y="13"/>
                  </a:cubicBezTo>
                  <a:cubicBezTo>
                    <a:pt x="20" y="13"/>
                    <a:pt x="20" y="13"/>
                    <a:pt x="20" y="13"/>
                  </a:cubicBezTo>
                  <a:cubicBezTo>
                    <a:pt x="23" y="10"/>
                    <a:pt x="25" y="8"/>
                    <a:pt x="27" y="6"/>
                  </a:cubicBezTo>
                  <a:cubicBezTo>
                    <a:pt x="27" y="6"/>
                    <a:pt x="27" y="7"/>
                    <a:pt x="27" y="7"/>
                  </a:cubicBezTo>
                  <a:cubicBezTo>
                    <a:pt x="27" y="8"/>
                    <a:pt x="27" y="9"/>
                    <a:pt x="27" y="10"/>
                  </a:cubicBezTo>
                  <a:cubicBezTo>
                    <a:pt x="27" y="10"/>
                    <a:pt x="27" y="10"/>
                    <a:pt x="27" y="10"/>
                  </a:cubicBezTo>
                  <a:cubicBezTo>
                    <a:pt x="25" y="14"/>
                    <a:pt x="22" y="18"/>
                    <a:pt x="20" y="21"/>
                  </a:cubicBezTo>
                  <a:moveTo>
                    <a:pt x="18" y="10"/>
                  </a:moveTo>
                  <a:cubicBezTo>
                    <a:pt x="17" y="10"/>
                    <a:pt x="12" y="10"/>
                    <a:pt x="7" y="10"/>
                  </a:cubicBezTo>
                  <a:cubicBezTo>
                    <a:pt x="10" y="7"/>
                    <a:pt x="13" y="5"/>
                    <a:pt x="14" y="4"/>
                  </a:cubicBezTo>
                  <a:cubicBezTo>
                    <a:pt x="15" y="4"/>
                    <a:pt x="19" y="4"/>
                    <a:pt x="23" y="4"/>
                  </a:cubicBezTo>
                  <a:cubicBezTo>
                    <a:pt x="23" y="4"/>
                    <a:pt x="24" y="4"/>
                    <a:pt x="25" y="4"/>
                  </a:cubicBezTo>
                  <a:cubicBezTo>
                    <a:pt x="23" y="6"/>
                    <a:pt x="21" y="8"/>
                    <a:pt x="18" y="10"/>
                  </a:cubicBezTo>
                  <a:moveTo>
                    <a:pt x="23" y="0"/>
                  </a:moveTo>
                  <a:cubicBezTo>
                    <a:pt x="18" y="0"/>
                    <a:pt x="13" y="0"/>
                    <a:pt x="13" y="0"/>
                  </a:cubicBezTo>
                  <a:cubicBezTo>
                    <a:pt x="13" y="0"/>
                    <a:pt x="12" y="0"/>
                    <a:pt x="12" y="1"/>
                  </a:cubicBezTo>
                  <a:cubicBezTo>
                    <a:pt x="12" y="1"/>
                    <a:pt x="11" y="2"/>
                    <a:pt x="9" y="3"/>
                  </a:cubicBezTo>
                  <a:cubicBezTo>
                    <a:pt x="7" y="5"/>
                    <a:pt x="4" y="7"/>
                    <a:pt x="1" y="10"/>
                  </a:cubicBezTo>
                  <a:cubicBezTo>
                    <a:pt x="1" y="10"/>
                    <a:pt x="1" y="10"/>
                    <a:pt x="1" y="10"/>
                  </a:cubicBezTo>
                  <a:cubicBezTo>
                    <a:pt x="1" y="10"/>
                    <a:pt x="1" y="10"/>
                    <a:pt x="1" y="10"/>
                  </a:cubicBezTo>
                  <a:cubicBezTo>
                    <a:pt x="1" y="10"/>
                    <a:pt x="1" y="10"/>
                    <a:pt x="1" y="10"/>
                  </a:cubicBezTo>
                  <a:cubicBezTo>
                    <a:pt x="0" y="11"/>
                    <a:pt x="0" y="11"/>
                    <a:pt x="0" y="11"/>
                  </a:cubicBezTo>
                  <a:cubicBezTo>
                    <a:pt x="0" y="11"/>
                    <a:pt x="0" y="11"/>
                    <a:pt x="0" y="11"/>
                  </a:cubicBezTo>
                  <a:cubicBezTo>
                    <a:pt x="0" y="11"/>
                    <a:pt x="0" y="11"/>
                    <a:pt x="0" y="11"/>
                  </a:cubicBezTo>
                  <a:cubicBezTo>
                    <a:pt x="0" y="11"/>
                    <a:pt x="0" y="11"/>
                    <a:pt x="0" y="11"/>
                  </a:cubicBezTo>
                  <a:cubicBezTo>
                    <a:pt x="0" y="20"/>
                    <a:pt x="0" y="39"/>
                    <a:pt x="0" y="57"/>
                  </a:cubicBezTo>
                  <a:cubicBezTo>
                    <a:pt x="0" y="71"/>
                    <a:pt x="0" y="84"/>
                    <a:pt x="0" y="93"/>
                  </a:cubicBezTo>
                  <a:cubicBezTo>
                    <a:pt x="1" y="93"/>
                    <a:pt x="1" y="93"/>
                    <a:pt x="1" y="93"/>
                  </a:cubicBezTo>
                  <a:cubicBezTo>
                    <a:pt x="1" y="94"/>
                    <a:pt x="2" y="94"/>
                    <a:pt x="2" y="95"/>
                  </a:cubicBezTo>
                  <a:cubicBezTo>
                    <a:pt x="9" y="95"/>
                    <a:pt x="12" y="95"/>
                    <a:pt x="18" y="95"/>
                  </a:cubicBezTo>
                  <a:cubicBezTo>
                    <a:pt x="18" y="95"/>
                    <a:pt x="19" y="95"/>
                    <a:pt x="19" y="95"/>
                  </a:cubicBezTo>
                  <a:cubicBezTo>
                    <a:pt x="19" y="95"/>
                    <a:pt x="19" y="95"/>
                    <a:pt x="20" y="95"/>
                  </a:cubicBezTo>
                  <a:cubicBezTo>
                    <a:pt x="20" y="95"/>
                    <a:pt x="20" y="95"/>
                    <a:pt x="20" y="95"/>
                  </a:cubicBezTo>
                  <a:cubicBezTo>
                    <a:pt x="23" y="93"/>
                    <a:pt x="27" y="91"/>
                    <a:pt x="30" y="89"/>
                  </a:cubicBezTo>
                  <a:cubicBezTo>
                    <a:pt x="31" y="88"/>
                    <a:pt x="31" y="88"/>
                    <a:pt x="31" y="88"/>
                  </a:cubicBezTo>
                  <a:cubicBezTo>
                    <a:pt x="31" y="88"/>
                    <a:pt x="31" y="88"/>
                    <a:pt x="31" y="88"/>
                  </a:cubicBezTo>
                  <a:cubicBezTo>
                    <a:pt x="31" y="88"/>
                    <a:pt x="31" y="88"/>
                    <a:pt x="31" y="88"/>
                  </a:cubicBezTo>
                  <a:cubicBezTo>
                    <a:pt x="31" y="88"/>
                    <a:pt x="31" y="88"/>
                    <a:pt x="31" y="87"/>
                  </a:cubicBezTo>
                  <a:cubicBezTo>
                    <a:pt x="31" y="72"/>
                    <a:pt x="31" y="23"/>
                    <a:pt x="31" y="7"/>
                  </a:cubicBezTo>
                  <a:cubicBezTo>
                    <a:pt x="31" y="5"/>
                    <a:pt x="31" y="4"/>
                    <a:pt x="31" y="3"/>
                  </a:cubicBezTo>
                  <a:cubicBezTo>
                    <a:pt x="31" y="3"/>
                    <a:pt x="31" y="3"/>
                    <a:pt x="31" y="2"/>
                  </a:cubicBezTo>
                  <a:cubicBezTo>
                    <a:pt x="31" y="2"/>
                    <a:pt x="31" y="2"/>
                    <a:pt x="31" y="2"/>
                  </a:cubicBezTo>
                  <a:cubicBezTo>
                    <a:pt x="31" y="2"/>
                    <a:pt x="31" y="2"/>
                    <a:pt x="31" y="2"/>
                  </a:cubicBezTo>
                  <a:cubicBezTo>
                    <a:pt x="31" y="2"/>
                    <a:pt x="31" y="2"/>
                    <a:pt x="31" y="2"/>
                  </a:cubicBezTo>
                  <a:cubicBezTo>
                    <a:pt x="31" y="1"/>
                    <a:pt x="31" y="1"/>
                    <a:pt x="31" y="1"/>
                  </a:cubicBezTo>
                  <a:cubicBezTo>
                    <a:pt x="31" y="1"/>
                    <a:pt x="31" y="1"/>
                    <a:pt x="31" y="1"/>
                  </a:cubicBezTo>
                  <a:cubicBezTo>
                    <a:pt x="31" y="1"/>
                    <a:pt x="31" y="1"/>
                    <a:pt x="31" y="1"/>
                  </a:cubicBezTo>
                  <a:cubicBezTo>
                    <a:pt x="30" y="1"/>
                    <a:pt x="30" y="1"/>
                    <a:pt x="30" y="1"/>
                  </a:cubicBezTo>
                  <a:cubicBezTo>
                    <a:pt x="30" y="0"/>
                    <a:pt x="30" y="0"/>
                    <a:pt x="29" y="0"/>
                  </a:cubicBezTo>
                  <a:cubicBezTo>
                    <a:pt x="27" y="0"/>
                    <a:pt x="25" y="0"/>
                    <a:pt x="23"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71" name="Freeform 803"/>
            <p:cNvSpPr>
              <a:spLocks noEditPoints="1"/>
            </p:cNvSpPr>
            <p:nvPr/>
          </p:nvSpPr>
          <p:spPr bwMode="auto">
            <a:xfrm>
              <a:off x="3258" y="3448"/>
              <a:ext cx="73" cy="288"/>
            </a:xfrm>
            <a:custGeom>
              <a:avLst/>
              <a:gdLst>
                <a:gd name="T0" fmla="*/ 28 w 31"/>
                <a:gd name="T1" fmla="*/ 109 h 122"/>
                <a:gd name="T2" fmla="*/ 22 w 31"/>
                <a:gd name="T3" fmla="*/ 117 h 122"/>
                <a:gd name="T4" fmla="*/ 21 w 31"/>
                <a:gd name="T5" fmla="*/ 110 h 122"/>
                <a:gd name="T6" fmla="*/ 28 w 31"/>
                <a:gd name="T7" fmla="*/ 101 h 122"/>
                <a:gd name="T8" fmla="*/ 21 w 31"/>
                <a:gd name="T9" fmla="*/ 115 h 122"/>
                <a:gd name="T10" fmla="*/ 21 w 31"/>
                <a:gd name="T11" fmla="*/ 104 h 122"/>
                <a:gd name="T12" fmla="*/ 28 w 31"/>
                <a:gd name="T13" fmla="*/ 94 h 122"/>
                <a:gd name="T14" fmla="*/ 21 w 31"/>
                <a:gd name="T15" fmla="*/ 107 h 122"/>
                <a:gd name="T16" fmla="*/ 21 w 31"/>
                <a:gd name="T17" fmla="*/ 96 h 122"/>
                <a:gd name="T18" fmla="*/ 28 w 31"/>
                <a:gd name="T19" fmla="*/ 91 h 122"/>
                <a:gd name="T20" fmla="*/ 21 w 31"/>
                <a:gd name="T21" fmla="*/ 93 h 122"/>
                <a:gd name="T22" fmla="*/ 28 w 31"/>
                <a:gd name="T23" fmla="*/ 78 h 122"/>
                <a:gd name="T24" fmla="*/ 27 w 31"/>
                <a:gd name="T25" fmla="*/ 84 h 122"/>
                <a:gd name="T26" fmla="*/ 21 w 31"/>
                <a:gd name="T27" fmla="*/ 84 h 122"/>
                <a:gd name="T28" fmla="*/ 28 w 31"/>
                <a:gd name="T29" fmla="*/ 70 h 122"/>
                <a:gd name="T30" fmla="*/ 27 w 31"/>
                <a:gd name="T31" fmla="*/ 75 h 122"/>
                <a:gd name="T32" fmla="*/ 21 w 31"/>
                <a:gd name="T33" fmla="*/ 77 h 122"/>
                <a:gd name="T34" fmla="*/ 27 w 31"/>
                <a:gd name="T35" fmla="*/ 58 h 122"/>
                <a:gd name="T36" fmla="*/ 21 w 31"/>
                <a:gd name="T37" fmla="*/ 77 h 122"/>
                <a:gd name="T38" fmla="*/ 21 w 31"/>
                <a:gd name="T39" fmla="*/ 60 h 122"/>
                <a:gd name="T40" fmla="*/ 21 w 31"/>
                <a:gd name="T41" fmla="*/ 58 h 122"/>
                <a:gd name="T42" fmla="*/ 27 w 31"/>
                <a:gd name="T43" fmla="*/ 48 h 122"/>
                <a:gd name="T44" fmla="*/ 21 w 31"/>
                <a:gd name="T45" fmla="*/ 65 h 122"/>
                <a:gd name="T46" fmla="*/ 20 w 31"/>
                <a:gd name="T47" fmla="*/ 51 h 122"/>
                <a:gd name="T48" fmla="*/ 27 w 31"/>
                <a:gd name="T49" fmla="*/ 45 h 122"/>
                <a:gd name="T50" fmla="*/ 20 w 31"/>
                <a:gd name="T51" fmla="*/ 46 h 122"/>
                <a:gd name="T52" fmla="*/ 21 w 31"/>
                <a:gd name="T53" fmla="*/ 36 h 122"/>
                <a:gd name="T54" fmla="*/ 27 w 31"/>
                <a:gd name="T55" fmla="*/ 34 h 122"/>
                <a:gd name="T56" fmla="*/ 20 w 31"/>
                <a:gd name="T57" fmla="*/ 33 h 122"/>
                <a:gd name="T58" fmla="*/ 27 w 31"/>
                <a:gd name="T59" fmla="*/ 14 h 122"/>
                <a:gd name="T60" fmla="*/ 26 w 31"/>
                <a:gd name="T61" fmla="*/ 26 h 122"/>
                <a:gd name="T62" fmla="*/ 17 w 31"/>
                <a:gd name="T63" fmla="*/ 119 h 122"/>
                <a:gd name="T64" fmla="*/ 4 w 31"/>
                <a:gd name="T65" fmla="*/ 73 h 122"/>
                <a:gd name="T66" fmla="*/ 13 w 31"/>
                <a:gd name="T67" fmla="*/ 13 h 122"/>
                <a:gd name="T68" fmla="*/ 17 w 31"/>
                <a:gd name="T69" fmla="*/ 21 h 122"/>
                <a:gd name="T70" fmla="*/ 17 w 31"/>
                <a:gd name="T71" fmla="*/ 119 h 122"/>
                <a:gd name="T72" fmla="*/ 20 w 31"/>
                <a:gd name="T73" fmla="*/ 13 h 122"/>
                <a:gd name="T74" fmla="*/ 27 w 31"/>
                <a:gd name="T75" fmla="*/ 6 h 122"/>
                <a:gd name="T76" fmla="*/ 20 w 31"/>
                <a:gd name="T77" fmla="*/ 21 h 122"/>
                <a:gd name="T78" fmla="*/ 7 w 31"/>
                <a:gd name="T79" fmla="*/ 9 h 122"/>
                <a:gd name="T80" fmla="*/ 23 w 31"/>
                <a:gd name="T81" fmla="*/ 3 h 122"/>
                <a:gd name="T82" fmla="*/ 18 w 31"/>
                <a:gd name="T83" fmla="*/ 10 h 122"/>
                <a:gd name="T84" fmla="*/ 28 w 31"/>
                <a:gd name="T85" fmla="*/ 0 h 122"/>
                <a:gd name="T86" fmla="*/ 13 w 31"/>
                <a:gd name="T87" fmla="*/ 0 h 122"/>
                <a:gd name="T88" fmla="*/ 9 w 31"/>
                <a:gd name="T89" fmla="*/ 3 h 122"/>
                <a:gd name="T90" fmla="*/ 1 w 31"/>
                <a:gd name="T91" fmla="*/ 10 h 122"/>
                <a:gd name="T92" fmla="*/ 1 w 31"/>
                <a:gd name="T93" fmla="*/ 10 h 122"/>
                <a:gd name="T94" fmla="*/ 0 w 31"/>
                <a:gd name="T95" fmla="*/ 11 h 122"/>
                <a:gd name="T96" fmla="*/ 0 w 31"/>
                <a:gd name="T97" fmla="*/ 11 h 122"/>
                <a:gd name="T98" fmla="*/ 0 w 31"/>
                <a:gd name="T99" fmla="*/ 120 h 122"/>
                <a:gd name="T100" fmla="*/ 2 w 31"/>
                <a:gd name="T101" fmla="*/ 122 h 122"/>
                <a:gd name="T102" fmla="*/ 19 w 31"/>
                <a:gd name="T103" fmla="*/ 122 h 122"/>
                <a:gd name="T104" fmla="*/ 30 w 31"/>
                <a:gd name="T105" fmla="*/ 116 h 122"/>
                <a:gd name="T106" fmla="*/ 31 w 31"/>
                <a:gd name="T107" fmla="*/ 115 h 122"/>
                <a:gd name="T108" fmla="*/ 31 w 31"/>
                <a:gd name="T109" fmla="*/ 114 h 122"/>
                <a:gd name="T110" fmla="*/ 31 w 31"/>
                <a:gd name="T111" fmla="*/ 17 h 122"/>
                <a:gd name="T112" fmla="*/ 29 w 31"/>
                <a:gd name="T113" fmla="*/ 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1" h="122">
                  <a:moveTo>
                    <a:pt x="22" y="117"/>
                  </a:moveTo>
                  <a:cubicBezTo>
                    <a:pt x="24" y="114"/>
                    <a:pt x="26" y="111"/>
                    <a:pt x="28" y="109"/>
                  </a:cubicBezTo>
                  <a:cubicBezTo>
                    <a:pt x="28" y="110"/>
                    <a:pt x="28" y="112"/>
                    <a:pt x="28" y="113"/>
                  </a:cubicBezTo>
                  <a:cubicBezTo>
                    <a:pt x="26" y="115"/>
                    <a:pt x="24" y="116"/>
                    <a:pt x="22" y="117"/>
                  </a:cubicBezTo>
                  <a:moveTo>
                    <a:pt x="21" y="115"/>
                  </a:moveTo>
                  <a:cubicBezTo>
                    <a:pt x="21" y="114"/>
                    <a:pt x="21" y="112"/>
                    <a:pt x="21" y="110"/>
                  </a:cubicBezTo>
                  <a:cubicBezTo>
                    <a:pt x="21" y="110"/>
                    <a:pt x="21" y="110"/>
                    <a:pt x="21" y="110"/>
                  </a:cubicBezTo>
                  <a:cubicBezTo>
                    <a:pt x="23" y="107"/>
                    <a:pt x="25" y="104"/>
                    <a:pt x="28" y="101"/>
                  </a:cubicBezTo>
                  <a:cubicBezTo>
                    <a:pt x="28" y="102"/>
                    <a:pt x="28" y="104"/>
                    <a:pt x="28" y="106"/>
                  </a:cubicBezTo>
                  <a:cubicBezTo>
                    <a:pt x="25" y="109"/>
                    <a:pt x="23" y="112"/>
                    <a:pt x="21" y="115"/>
                  </a:cubicBezTo>
                  <a:moveTo>
                    <a:pt x="21" y="107"/>
                  </a:moveTo>
                  <a:cubicBezTo>
                    <a:pt x="21" y="106"/>
                    <a:pt x="21" y="105"/>
                    <a:pt x="21" y="104"/>
                  </a:cubicBezTo>
                  <a:cubicBezTo>
                    <a:pt x="21" y="103"/>
                    <a:pt x="21" y="103"/>
                    <a:pt x="21" y="103"/>
                  </a:cubicBezTo>
                  <a:cubicBezTo>
                    <a:pt x="23" y="100"/>
                    <a:pt x="25" y="97"/>
                    <a:pt x="28" y="94"/>
                  </a:cubicBezTo>
                  <a:cubicBezTo>
                    <a:pt x="28" y="95"/>
                    <a:pt x="28" y="97"/>
                    <a:pt x="28" y="98"/>
                  </a:cubicBezTo>
                  <a:cubicBezTo>
                    <a:pt x="25" y="101"/>
                    <a:pt x="23" y="104"/>
                    <a:pt x="21" y="107"/>
                  </a:cubicBezTo>
                  <a:moveTo>
                    <a:pt x="21" y="100"/>
                  </a:moveTo>
                  <a:cubicBezTo>
                    <a:pt x="21" y="99"/>
                    <a:pt x="21" y="97"/>
                    <a:pt x="21" y="96"/>
                  </a:cubicBezTo>
                  <a:cubicBezTo>
                    <a:pt x="23" y="93"/>
                    <a:pt x="25" y="89"/>
                    <a:pt x="28" y="86"/>
                  </a:cubicBezTo>
                  <a:cubicBezTo>
                    <a:pt x="28" y="88"/>
                    <a:pt x="28" y="90"/>
                    <a:pt x="28" y="91"/>
                  </a:cubicBezTo>
                  <a:cubicBezTo>
                    <a:pt x="25" y="94"/>
                    <a:pt x="23" y="97"/>
                    <a:pt x="21" y="100"/>
                  </a:cubicBezTo>
                  <a:moveTo>
                    <a:pt x="21" y="93"/>
                  </a:moveTo>
                  <a:cubicBezTo>
                    <a:pt x="21" y="91"/>
                    <a:pt x="21" y="89"/>
                    <a:pt x="21" y="87"/>
                  </a:cubicBezTo>
                  <a:cubicBezTo>
                    <a:pt x="23" y="84"/>
                    <a:pt x="25" y="81"/>
                    <a:pt x="28" y="78"/>
                  </a:cubicBezTo>
                  <a:cubicBezTo>
                    <a:pt x="28" y="80"/>
                    <a:pt x="28" y="82"/>
                    <a:pt x="28" y="84"/>
                  </a:cubicBezTo>
                  <a:cubicBezTo>
                    <a:pt x="27" y="84"/>
                    <a:pt x="27" y="84"/>
                    <a:pt x="27" y="84"/>
                  </a:cubicBezTo>
                  <a:cubicBezTo>
                    <a:pt x="25" y="87"/>
                    <a:pt x="23" y="90"/>
                    <a:pt x="21" y="93"/>
                  </a:cubicBezTo>
                  <a:moveTo>
                    <a:pt x="21" y="84"/>
                  </a:moveTo>
                  <a:cubicBezTo>
                    <a:pt x="21" y="83"/>
                    <a:pt x="21" y="81"/>
                    <a:pt x="21" y="80"/>
                  </a:cubicBezTo>
                  <a:cubicBezTo>
                    <a:pt x="23" y="76"/>
                    <a:pt x="25" y="73"/>
                    <a:pt x="28" y="70"/>
                  </a:cubicBezTo>
                  <a:cubicBezTo>
                    <a:pt x="28" y="72"/>
                    <a:pt x="28" y="74"/>
                    <a:pt x="28" y="75"/>
                  </a:cubicBezTo>
                  <a:cubicBezTo>
                    <a:pt x="27" y="75"/>
                    <a:pt x="27" y="75"/>
                    <a:pt x="27" y="75"/>
                  </a:cubicBezTo>
                  <a:cubicBezTo>
                    <a:pt x="25" y="78"/>
                    <a:pt x="23" y="81"/>
                    <a:pt x="21" y="84"/>
                  </a:cubicBezTo>
                  <a:moveTo>
                    <a:pt x="21" y="77"/>
                  </a:moveTo>
                  <a:cubicBezTo>
                    <a:pt x="21" y="74"/>
                    <a:pt x="21" y="71"/>
                    <a:pt x="21" y="69"/>
                  </a:cubicBezTo>
                  <a:cubicBezTo>
                    <a:pt x="23" y="65"/>
                    <a:pt x="25" y="62"/>
                    <a:pt x="27" y="58"/>
                  </a:cubicBezTo>
                  <a:cubicBezTo>
                    <a:pt x="27" y="61"/>
                    <a:pt x="27" y="65"/>
                    <a:pt x="28" y="68"/>
                  </a:cubicBezTo>
                  <a:cubicBezTo>
                    <a:pt x="25" y="70"/>
                    <a:pt x="23" y="73"/>
                    <a:pt x="21" y="77"/>
                  </a:cubicBezTo>
                  <a:moveTo>
                    <a:pt x="21" y="65"/>
                  </a:moveTo>
                  <a:cubicBezTo>
                    <a:pt x="21" y="63"/>
                    <a:pt x="21" y="62"/>
                    <a:pt x="21" y="60"/>
                  </a:cubicBezTo>
                  <a:cubicBezTo>
                    <a:pt x="21" y="59"/>
                    <a:pt x="21" y="59"/>
                    <a:pt x="21" y="59"/>
                  </a:cubicBezTo>
                  <a:cubicBezTo>
                    <a:pt x="21" y="59"/>
                    <a:pt x="22" y="59"/>
                    <a:pt x="21" y="58"/>
                  </a:cubicBezTo>
                  <a:cubicBezTo>
                    <a:pt x="21" y="58"/>
                    <a:pt x="21" y="58"/>
                    <a:pt x="21" y="58"/>
                  </a:cubicBezTo>
                  <a:cubicBezTo>
                    <a:pt x="23" y="55"/>
                    <a:pt x="25" y="52"/>
                    <a:pt x="27" y="48"/>
                  </a:cubicBezTo>
                  <a:cubicBezTo>
                    <a:pt x="27" y="51"/>
                    <a:pt x="27" y="53"/>
                    <a:pt x="27" y="55"/>
                  </a:cubicBezTo>
                  <a:cubicBezTo>
                    <a:pt x="25" y="59"/>
                    <a:pt x="23" y="62"/>
                    <a:pt x="21" y="65"/>
                  </a:cubicBezTo>
                  <a:moveTo>
                    <a:pt x="21" y="56"/>
                  </a:moveTo>
                  <a:cubicBezTo>
                    <a:pt x="21" y="54"/>
                    <a:pt x="21" y="52"/>
                    <a:pt x="20" y="51"/>
                  </a:cubicBezTo>
                  <a:cubicBezTo>
                    <a:pt x="22" y="46"/>
                    <a:pt x="25" y="42"/>
                    <a:pt x="27" y="38"/>
                  </a:cubicBezTo>
                  <a:cubicBezTo>
                    <a:pt x="27" y="40"/>
                    <a:pt x="27" y="42"/>
                    <a:pt x="27" y="45"/>
                  </a:cubicBezTo>
                  <a:cubicBezTo>
                    <a:pt x="25" y="49"/>
                    <a:pt x="23" y="52"/>
                    <a:pt x="21" y="56"/>
                  </a:cubicBezTo>
                  <a:moveTo>
                    <a:pt x="20" y="46"/>
                  </a:moveTo>
                  <a:cubicBezTo>
                    <a:pt x="20" y="43"/>
                    <a:pt x="20" y="39"/>
                    <a:pt x="20" y="36"/>
                  </a:cubicBezTo>
                  <a:cubicBezTo>
                    <a:pt x="21" y="36"/>
                    <a:pt x="21" y="36"/>
                    <a:pt x="21" y="36"/>
                  </a:cubicBezTo>
                  <a:cubicBezTo>
                    <a:pt x="23" y="33"/>
                    <a:pt x="25" y="30"/>
                    <a:pt x="27" y="27"/>
                  </a:cubicBezTo>
                  <a:cubicBezTo>
                    <a:pt x="27" y="29"/>
                    <a:pt x="27" y="32"/>
                    <a:pt x="27" y="34"/>
                  </a:cubicBezTo>
                  <a:cubicBezTo>
                    <a:pt x="25" y="38"/>
                    <a:pt x="22" y="42"/>
                    <a:pt x="20" y="46"/>
                  </a:cubicBezTo>
                  <a:moveTo>
                    <a:pt x="20" y="33"/>
                  </a:moveTo>
                  <a:cubicBezTo>
                    <a:pt x="20" y="30"/>
                    <a:pt x="20" y="27"/>
                    <a:pt x="20" y="24"/>
                  </a:cubicBezTo>
                  <a:cubicBezTo>
                    <a:pt x="23" y="21"/>
                    <a:pt x="25" y="17"/>
                    <a:pt x="27" y="14"/>
                  </a:cubicBezTo>
                  <a:cubicBezTo>
                    <a:pt x="27" y="17"/>
                    <a:pt x="27" y="21"/>
                    <a:pt x="27" y="24"/>
                  </a:cubicBezTo>
                  <a:cubicBezTo>
                    <a:pt x="27" y="25"/>
                    <a:pt x="26" y="25"/>
                    <a:pt x="26" y="26"/>
                  </a:cubicBezTo>
                  <a:cubicBezTo>
                    <a:pt x="24" y="28"/>
                    <a:pt x="22" y="31"/>
                    <a:pt x="20" y="33"/>
                  </a:cubicBezTo>
                  <a:moveTo>
                    <a:pt x="17" y="119"/>
                  </a:moveTo>
                  <a:cubicBezTo>
                    <a:pt x="12" y="118"/>
                    <a:pt x="9" y="118"/>
                    <a:pt x="4" y="118"/>
                  </a:cubicBezTo>
                  <a:cubicBezTo>
                    <a:pt x="4" y="109"/>
                    <a:pt x="4" y="91"/>
                    <a:pt x="4" y="73"/>
                  </a:cubicBezTo>
                  <a:cubicBezTo>
                    <a:pt x="4" y="49"/>
                    <a:pt x="4" y="23"/>
                    <a:pt x="4" y="13"/>
                  </a:cubicBezTo>
                  <a:cubicBezTo>
                    <a:pt x="7" y="13"/>
                    <a:pt x="10" y="13"/>
                    <a:pt x="13" y="13"/>
                  </a:cubicBezTo>
                  <a:cubicBezTo>
                    <a:pt x="14" y="13"/>
                    <a:pt x="16" y="13"/>
                    <a:pt x="17" y="13"/>
                  </a:cubicBezTo>
                  <a:cubicBezTo>
                    <a:pt x="17" y="15"/>
                    <a:pt x="17" y="18"/>
                    <a:pt x="17" y="21"/>
                  </a:cubicBezTo>
                  <a:cubicBezTo>
                    <a:pt x="17" y="40"/>
                    <a:pt x="17" y="80"/>
                    <a:pt x="17" y="104"/>
                  </a:cubicBezTo>
                  <a:cubicBezTo>
                    <a:pt x="17" y="110"/>
                    <a:pt x="17" y="115"/>
                    <a:pt x="17" y="119"/>
                  </a:cubicBezTo>
                  <a:moveTo>
                    <a:pt x="20" y="21"/>
                  </a:moveTo>
                  <a:cubicBezTo>
                    <a:pt x="20" y="17"/>
                    <a:pt x="20" y="14"/>
                    <a:pt x="20" y="13"/>
                  </a:cubicBezTo>
                  <a:cubicBezTo>
                    <a:pt x="20" y="13"/>
                    <a:pt x="20" y="13"/>
                    <a:pt x="20" y="13"/>
                  </a:cubicBezTo>
                  <a:cubicBezTo>
                    <a:pt x="23" y="10"/>
                    <a:pt x="25" y="8"/>
                    <a:pt x="27" y="6"/>
                  </a:cubicBezTo>
                  <a:cubicBezTo>
                    <a:pt x="27" y="7"/>
                    <a:pt x="27" y="9"/>
                    <a:pt x="27" y="11"/>
                  </a:cubicBezTo>
                  <a:cubicBezTo>
                    <a:pt x="25" y="14"/>
                    <a:pt x="23" y="17"/>
                    <a:pt x="20" y="21"/>
                  </a:cubicBezTo>
                  <a:moveTo>
                    <a:pt x="18" y="10"/>
                  </a:moveTo>
                  <a:cubicBezTo>
                    <a:pt x="17" y="10"/>
                    <a:pt x="12" y="9"/>
                    <a:pt x="7" y="9"/>
                  </a:cubicBezTo>
                  <a:cubicBezTo>
                    <a:pt x="10" y="6"/>
                    <a:pt x="13" y="4"/>
                    <a:pt x="14" y="3"/>
                  </a:cubicBezTo>
                  <a:cubicBezTo>
                    <a:pt x="15" y="3"/>
                    <a:pt x="19" y="3"/>
                    <a:pt x="23" y="3"/>
                  </a:cubicBezTo>
                  <a:cubicBezTo>
                    <a:pt x="23" y="3"/>
                    <a:pt x="24" y="3"/>
                    <a:pt x="25" y="3"/>
                  </a:cubicBezTo>
                  <a:cubicBezTo>
                    <a:pt x="23" y="5"/>
                    <a:pt x="21" y="7"/>
                    <a:pt x="18" y="10"/>
                  </a:cubicBezTo>
                  <a:moveTo>
                    <a:pt x="29" y="0"/>
                  </a:moveTo>
                  <a:cubicBezTo>
                    <a:pt x="28" y="0"/>
                    <a:pt x="28" y="0"/>
                    <a:pt x="28" y="0"/>
                  </a:cubicBezTo>
                  <a:cubicBezTo>
                    <a:pt x="27" y="0"/>
                    <a:pt x="25" y="0"/>
                    <a:pt x="23" y="0"/>
                  </a:cubicBezTo>
                  <a:cubicBezTo>
                    <a:pt x="18" y="0"/>
                    <a:pt x="13" y="0"/>
                    <a:pt x="13" y="0"/>
                  </a:cubicBezTo>
                  <a:cubicBezTo>
                    <a:pt x="13" y="0"/>
                    <a:pt x="12" y="0"/>
                    <a:pt x="12" y="0"/>
                  </a:cubicBezTo>
                  <a:cubicBezTo>
                    <a:pt x="12" y="0"/>
                    <a:pt x="11" y="1"/>
                    <a:pt x="9" y="3"/>
                  </a:cubicBezTo>
                  <a:cubicBezTo>
                    <a:pt x="7" y="5"/>
                    <a:pt x="4" y="7"/>
                    <a:pt x="1" y="10"/>
                  </a:cubicBezTo>
                  <a:cubicBezTo>
                    <a:pt x="1" y="10"/>
                    <a:pt x="1" y="10"/>
                    <a:pt x="1" y="10"/>
                  </a:cubicBezTo>
                  <a:cubicBezTo>
                    <a:pt x="1" y="10"/>
                    <a:pt x="1" y="10"/>
                    <a:pt x="1" y="10"/>
                  </a:cubicBezTo>
                  <a:cubicBezTo>
                    <a:pt x="1" y="10"/>
                    <a:pt x="1" y="10"/>
                    <a:pt x="1" y="10"/>
                  </a:cubicBezTo>
                  <a:cubicBezTo>
                    <a:pt x="0" y="10"/>
                    <a:pt x="0" y="10"/>
                    <a:pt x="0" y="10"/>
                  </a:cubicBezTo>
                  <a:cubicBezTo>
                    <a:pt x="0" y="11"/>
                    <a:pt x="0" y="11"/>
                    <a:pt x="0" y="11"/>
                  </a:cubicBezTo>
                  <a:cubicBezTo>
                    <a:pt x="0" y="11"/>
                    <a:pt x="0" y="11"/>
                    <a:pt x="0" y="11"/>
                  </a:cubicBezTo>
                  <a:cubicBezTo>
                    <a:pt x="0" y="11"/>
                    <a:pt x="0" y="11"/>
                    <a:pt x="0" y="11"/>
                  </a:cubicBezTo>
                  <a:cubicBezTo>
                    <a:pt x="0" y="19"/>
                    <a:pt x="1" y="47"/>
                    <a:pt x="1" y="73"/>
                  </a:cubicBezTo>
                  <a:cubicBezTo>
                    <a:pt x="1" y="93"/>
                    <a:pt x="1" y="111"/>
                    <a:pt x="0" y="120"/>
                  </a:cubicBezTo>
                  <a:cubicBezTo>
                    <a:pt x="1" y="120"/>
                    <a:pt x="1" y="120"/>
                    <a:pt x="1" y="120"/>
                  </a:cubicBezTo>
                  <a:cubicBezTo>
                    <a:pt x="1" y="121"/>
                    <a:pt x="2" y="121"/>
                    <a:pt x="2" y="122"/>
                  </a:cubicBezTo>
                  <a:cubicBezTo>
                    <a:pt x="9" y="122"/>
                    <a:pt x="12" y="122"/>
                    <a:pt x="18" y="122"/>
                  </a:cubicBezTo>
                  <a:cubicBezTo>
                    <a:pt x="18" y="122"/>
                    <a:pt x="19" y="122"/>
                    <a:pt x="19" y="122"/>
                  </a:cubicBezTo>
                  <a:cubicBezTo>
                    <a:pt x="19" y="122"/>
                    <a:pt x="19" y="122"/>
                    <a:pt x="20" y="122"/>
                  </a:cubicBezTo>
                  <a:cubicBezTo>
                    <a:pt x="23" y="120"/>
                    <a:pt x="27" y="118"/>
                    <a:pt x="30" y="116"/>
                  </a:cubicBezTo>
                  <a:cubicBezTo>
                    <a:pt x="31" y="115"/>
                    <a:pt x="31" y="115"/>
                    <a:pt x="31" y="115"/>
                  </a:cubicBezTo>
                  <a:cubicBezTo>
                    <a:pt x="31" y="115"/>
                    <a:pt x="31" y="115"/>
                    <a:pt x="31" y="115"/>
                  </a:cubicBezTo>
                  <a:cubicBezTo>
                    <a:pt x="31" y="115"/>
                    <a:pt x="31" y="115"/>
                    <a:pt x="31" y="115"/>
                  </a:cubicBezTo>
                  <a:cubicBezTo>
                    <a:pt x="31" y="115"/>
                    <a:pt x="31" y="115"/>
                    <a:pt x="31" y="114"/>
                  </a:cubicBezTo>
                  <a:cubicBezTo>
                    <a:pt x="31" y="106"/>
                    <a:pt x="31" y="77"/>
                    <a:pt x="31" y="51"/>
                  </a:cubicBezTo>
                  <a:cubicBezTo>
                    <a:pt x="31" y="38"/>
                    <a:pt x="31" y="26"/>
                    <a:pt x="31" y="17"/>
                  </a:cubicBezTo>
                  <a:cubicBezTo>
                    <a:pt x="31" y="7"/>
                    <a:pt x="31" y="1"/>
                    <a:pt x="31" y="1"/>
                  </a:cubicBezTo>
                  <a:cubicBezTo>
                    <a:pt x="31" y="0"/>
                    <a:pt x="30" y="0"/>
                    <a:pt x="29"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72" name="Freeform 804"/>
            <p:cNvSpPr>
              <a:spLocks noEditPoints="1"/>
            </p:cNvSpPr>
            <p:nvPr/>
          </p:nvSpPr>
          <p:spPr bwMode="auto">
            <a:xfrm>
              <a:off x="3099" y="3575"/>
              <a:ext cx="73" cy="161"/>
            </a:xfrm>
            <a:custGeom>
              <a:avLst/>
              <a:gdLst>
                <a:gd name="T0" fmla="*/ 21 w 31"/>
                <a:gd name="T1" fmla="*/ 61 h 68"/>
                <a:gd name="T2" fmla="*/ 28 w 31"/>
                <a:gd name="T3" fmla="*/ 56 h 68"/>
                <a:gd name="T4" fmla="*/ 21 w 31"/>
                <a:gd name="T5" fmla="*/ 64 h 68"/>
                <a:gd name="T6" fmla="*/ 21 w 31"/>
                <a:gd name="T7" fmla="*/ 55 h 68"/>
                <a:gd name="T8" fmla="*/ 28 w 31"/>
                <a:gd name="T9" fmla="*/ 43 h 68"/>
                <a:gd name="T10" fmla="*/ 27 w 31"/>
                <a:gd name="T11" fmla="*/ 49 h 68"/>
                <a:gd name="T12" fmla="*/ 21 w 31"/>
                <a:gd name="T13" fmla="*/ 51 h 68"/>
                <a:gd name="T14" fmla="*/ 28 w 31"/>
                <a:gd name="T15" fmla="*/ 34 h 68"/>
                <a:gd name="T16" fmla="*/ 28 w 31"/>
                <a:gd name="T17" fmla="*/ 41 h 68"/>
                <a:gd name="T18" fmla="*/ 26 w 31"/>
                <a:gd name="T19" fmla="*/ 41 h 68"/>
                <a:gd name="T20" fmla="*/ 21 w 31"/>
                <a:gd name="T21" fmla="*/ 42 h 68"/>
                <a:gd name="T22" fmla="*/ 28 w 31"/>
                <a:gd name="T23" fmla="*/ 24 h 68"/>
                <a:gd name="T24" fmla="*/ 26 w 31"/>
                <a:gd name="T25" fmla="*/ 33 h 68"/>
                <a:gd name="T26" fmla="*/ 21 w 31"/>
                <a:gd name="T27" fmla="*/ 32 h 68"/>
                <a:gd name="T28" fmla="*/ 28 w 31"/>
                <a:gd name="T29" fmla="*/ 16 h 68"/>
                <a:gd name="T30" fmla="*/ 27 w 31"/>
                <a:gd name="T31" fmla="*/ 21 h 68"/>
                <a:gd name="T32" fmla="*/ 17 w 31"/>
                <a:gd name="T33" fmla="*/ 65 h 68"/>
                <a:gd name="T34" fmla="*/ 4 w 31"/>
                <a:gd name="T35" fmla="*/ 41 h 68"/>
                <a:gd name="T36" fmla="*/ 13 w 31"/>
                <a:gd name="T37" fmla="*/ 14 h 68"/>
                <a:gd name="T38" fmla="*/ 17 w 31"/>
                <a:gd name="T39" fmla="*/ 26 h 68"/>
                <a:gd name="T40" fmla="*/ 17 w 31"/>
                <a:gd name="T41" fmla="*/ 65 h 68"/>
                <a:gd name="T42" fmla="*/ 21 w 31"/>
                <a:gd name="T43" fmla="*/ 20 h 68"/>
                <a:gd name="T44" fmla="*/ 28 w 31"/>
                <a:gd name="T45" fmla="*/ 13 h 68"/>
                <a:gd name="T46" fmla="*/ 21 w 31"/>
                <a:gd name="T47" fmla="*/ 23 h 68"/>
                <a:gd name="T48" fmla="*/ 20 w 31"/>
                <a:gd name="T49" fmla="*/ 13 h 68"/>
                <a:gd name="T50" fmla="*/ 27 w 31"/>
                <a:gd name="T51" fmla="*/ 8 h 68"/>
                <a:gd name="T52" fmla="*/ 18 w 31"/>
                <a:gd name="T53" fmla="*/ 10 h 68"/>
                <a:gd name="T54" fmla="*/ 14 w 31"/>
                <a:gd name="T55" fmla="*/ 4 h 68"/>
                <a:gd name="T56" fmla="*/ 25 w 31"/>
                <a:gd name="T57" fmla="*/ 4 h 68"/>
                <a:gd name="T58" fmla="*/ 23 w 31"/>
                <a:gd name="T59" fmla="*/ 0 h 68"/>
                <a:gd name="T60" fmla="*/ 12 w 31"/>
                <a:gd name="T61" fmla="*/ 1 h 68"/>
                <a:gd name="T62" fmla="*/ 1 w 31"/>
                <a:gd name="T63" fmla="*/ 10 h 68"/>
                <a:gd name="T64" fmla="*/ 1 w 31"/>
                <a:gd name="T65" fmla="*/ 10 h 68"/>
                <a:gd name="T66" fmla="*/ 1 w 31"/>
                <a:gd name="T67" fmla="*/ 11 h 68"/>
                <a:gd name="T68" fmla="*/ 1 w 31"/>
                <a:gd name="T69" fmla="*/ 11 h 68"/>
                <a:gd name="T70" fmla="*/ 1 w 31"/>
                <a:gd name="T71" fmla="*/ 41 h 68"/>
                <a:gd name="T72" fmla="*/ 1 w 31"/>
                <a:gd name="T73" fmla="*/ 66 h 68"/>
                <a:gd name="T74" fmla="*/ 18 w 31"/>
                <a:gd name="T75" fmla="*/ 68 h 68"/>
                <a:gd name="T76" fmla="*/ 20 w 31"/>
                <a:gd name="T77" fmla="*/ 68 h 68"/>
                <a:gd name="T78" fmla="*/ 23 w 31"/>
                <a:gd name="T79" fmla="*/ 67 h 68"/>
                <a:gd name="T80" fmla="*/ 24 w 31"/>
                <a:gd name="T81" fmla="*/ 66 h 68"/>
                <a:gd name="T82" fmla="*/ 31 w 31"/>
                <a:gd name="T83" fmla="*/ 61 h 68"/>
                <a:gd name="T84" fmla="*/ 31 w 31"/>
                <a:gd name="T85" fmla="*/ 61 h 68"/>
                <a:gd name="T86" fmla="*/ 31 w 31"/>
                <a:gd name="T87" fmla="*/ 5 h 68"/>
                <a:gd name="T88" fmla="*/ 31 w 31"/>
                <a:gd name="T89" fmla="*/ 2 h 68"/>
                <a:gd name="T90" fmla="*/ 31 w 31"/>
                <a:gd name="T91" fmla="*/ 2 h 68"/>
                <a:gd name="T92" fmla="*/ 31 w 31"/>
                <a:gd name="T93" fmla="*/ 2 h 68"/>
                <a:gd name="T94" fmla="*/ 31 w 31"/>
                <a:gd name="T95" fmla="*/ 1 h 68"/>
                <a:gd name="T96" fmla="*/ 29 w 31"/>
                <a:gd name="T97"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1" h="68">
                  <a:moveTo>
                    <a:pt x="21" y="64"/>
                  </a:moveTo>
                  <a:cubicBezTo>
                    <a:pt x="21" y="63"/>
                    <a:pt x="21" y="62"/>
                    <a:pt x="21" y="61"/>
                  </a:cubicBezTo>
                  <a:cubicBezTo>
                    <a:pt x="23" y="58"/>
                    <a:pt x="25" y="54"/>
                    <a:pt x="28" y="51"/>
                  </a:cubicBezTo>
                  <a:cubicBezTo>
                    <a:pt x="28" y="53"/>
                    <a:pt x="28" y="55"/>
                    <a:pt x="28" y="56"/>
                  </a:cubicBezTo>
                  <a:cubicBezTo>
                    <a:pt x="27" y="58"/>
                    <a:pt x="25" y="60"/>
                    <a:pt x="24" y="62"/>
                  </a:cubicBezTo>
                  <a:cubicBezTo>
                    <a:pt x="23" y="62"/>
                    <a:pt x="22" y="63"/>
                    <a:pt x="21" y="64"/>
                  </a:cubicBezTo>
                  <a:moveTo>
                    <a:pt x="21" y="58"/>
                  </a:moveTo>
                  <a:cubicBezTo>
                    <a:pt x="21" y="57"/>
                    <a:pt x="21" y="56"/>
                    <a:pt x="21" y="55"/>
                  </a:cubicBezTo>
                  <a:cubicBezTo>
                    <a:pt x="21" y="54"/>
                    <a:pt x="21" y="54"/>
                    <a:pt x="21" y="54"/>
                  </a:cubicBezTo>
                  <a:cubicBezTo>
                    <a:pt x="23" y="50"/>
                    <a:pt x="25" y="46"/>
                    <a:pt x="28" y="43"/>
                  </a:cubicBezTo>
                  <a:cubicBezTo>
                    <a:pt x="28" y="45"/>
                    <a:pt x="28" y="47"/>
                    <a:pt x="28" y="48"/>
                  </a:cubicBezTo>
                  <a:cubicBezTo>
                    <a:pt x="27" y="49"/>
                    <a:pt x="27" y="49"/>
                    <a:pt x="27" y="49"/>
                  </a:cubicBezTo>
                  <a:cubicBezTo>
                    <a:pt x="25" y="52"/>
                    <a:pt x="23" y="55"/>
                    <a:pt x="21" y="58"/>
                  </a:cubicBezTo>
                  <a:moveTo>
                    <a:pt x="21" y="51"/>
                  </a:moveTo>
                  <a:cubicBezTo>
                    <a:pt x="21" y="49"/>
                    <a:pt x="21" y="47"/>
                    <a:pt x="21" y="46"/>
                  </a:cubicBezTo>
                  <a:cubicBezTo>
                    <a:pt x="23" y="42"/>
                    <a:pt x="25" y="38"/>
                    <a:pt x="28" y="34"/>
                  </a:cubicBezTo>
                  <a:cubicBezTo>
                    <a:pt x="28" y="37"/>
                    <a:pt x="28" y="39"/>
                    <a:pt x="28" y="41"/>
                  </a:cubicBezTo>
                  <a:cubicBezTo>
                    <a:pt x="28" y="41"/>
                    <a:pt x="28" y="41"/>
                    <a:pt x="28" y="41"/>
                  </a:cubicBezTo>
                  <a:cubicBezTo>
                    <a:pt x="27" y="41"/>
                    <a:pt x="27" y="41"/>
                    <a:pt x="27" y="41"/>
                  </a:cubicBezTo>
                  <a:cubicBezTo>
                    <a:pt x="27" y="41"/>
                    <a:pt x="27" y="41"/>
                    <a:pt x="26" y="41"/>
                  </a:cubicBezTo>
                  <a:cubicBezTo>
                    <a:pt x="24" y="44"/>
                    <a:pt x="23" y="48"/>
                    <a:pt x="21" y="51"/>
                  </a:cubicBezTo>
                  <a:moveTo>
                    <a:pt x="21" y="42"/>
                  </a:moveTo>
                  <a:cubicBezTo>
                    <a:pt x="21" y="40"/>
                    <a:pt x="21" y="37"/>
                    <a:pt x="21" y="35"/>
                  </a:cubicBezTo>
                  <a:cubicBezTo>
                    <a:pt x="23" y="31"/>
                    <a:pt x="25" y="28"/>
                    <a:pt x="28" y="24"/>
                  </a:cubicBezTo>
                  <a:cubicBezTo>
                    <a:pt x="28" y="26"/>
                    <a:pt x="28" y="29"/>
                    <a:pt x="28" y="31"/>
                  </a:cubicBezTo>
                  <a:cubicBezTo>
                    <a:pt x="27" y="32"/>
                    <a:pt x="27" y="32"/>
                    <a:pt x="26" y="33"/>
                  </a:cubicBezTo>
                  <a:cubicBezTo>
                    <a:pt x="24" y="36"/>
                    <a:pt x="23" y="39"/>
                    <a:pt x="21" y="42"/>
                  </a:cubicBezTo>
                  <a:moveTo>
                    <a:pt x="21" y="32"/>
                  </a:moveTo>
                  <a:cubicBezTo>
                    <a:pt x="21" y="30"/>
                    <a:pt x="21" y="28"/>
                    <a:pt x="21" y="26"/>
                  </a:cubicBezTo>
                  <a:cubicBezTo>
                    <a:pt x="23" y="22"/>
                    <a:pt x="25" y="19"/>
                    <a:pt x="28" y="16"/>
                  </a:cubicBezTo>
                  <a:cubicBezTo>
                    <a:pt x="28" y="18"/>
                    <a:pt x="28" y="19"/>
                    <a:pt x="28" y="21"/>
                  </a:cubicBezTo>
                  <a:cubicBezTo>
                    <a:pt x="27" y="21"/>
                    <a:pt x="27" y="21"/>
                    <a:pt x="27" y="21"/>
                  </a:cubicBezTo>
                  <a:cubicBezTo>
                    <a:pt x="25" y="25"/>
                    <a:pt x="23" y="28"/>
                    <a:pt x="21" y="32"/>
                  </a:cubicBezTo>
                  <a:moveTo>
                    <a:pt x="17" y="65"/>
                  </a:moveTo>
                  <a:cubicBezTo>
                    <a:pt x="12" y="64"/>
                    <a:pt x="9" y="64"/>
                    <a:pt x="4" y="64"/>
                  </a:cubicBezTo>
                  <a:cubicBezTo>
                    <a:pt x="4" y="56"/>
                    <a:pt x="4" y="48"/>
                    <a:pt x="4" y="41"/>
                  </a:cubicBezTo>
                  <a:cubicBezTo>
                    <a:pt x="4" y="31"/>
                    <a:pt x="4" y="21"/>
                    <a:pt x="4" y="13"/>
                  </a:cubicBezTo>
                  <a:cubicBezTo>
                    <a:pt x="7" y="13"/>
                    <a:pt x="10" y="13"/>
                    <a:pt x="13" y="14"/>
                  </a:cubicBezTo>
                  <a:cubicBezTo>
                    <a:pt x="14" y="14"/>
                    <a:pt x="16" y="14"/>
                    <a:pt x="17" y="14"/>
                  </a:cubicBezTo>
                  <a:cubicBezTo>
                    <a:pt x="17" y="16"/>
                    <a:pt x="17" y="21"/>
                    <a:pt x="17" y="26"/>
                  </a:cubicBezTo>
                  <a:cubicBezTo>
                    <a:pt x="17" y="35"/>
                    <a:pt x="17" y="45"/>
                    <a:pt x="17" y="55"/>
                  </a:cubicBezTo>
                  <a:cubicBezTo>
                    <a:pt x="17" y="58"/>
                    <a:pt x="17" y="62"/>
                    <a:pt x="17" y="65"/>
                  </a:cubicBezTo>
                  <a:moveTo>
                    <a:pt x="21" y="23"/>
                  </a:moveTo>
                  <a:cubicBezTo>
                    <a:pt x="21" y="22"/>
                    <a:pt x="21" y="21"/>
                    <a:pt x="21" y="20"/>
                  </a:cubicBezTo>
                  <a:cubicBezTo>
                    <a:pt x="23" y="16"/>
                    <a:pt x="25" y="13"/>
                    <a:pt x="27" y="10"/>
                  </a:cubicBezTo>
                  <a:cubicBezTo>
                    <a:pt x="27" y="11"/>
                    <a:pt x="27" y="12"/>
                    <a:pt x="28" y="13"/>
                  </a:cubicBezTo>
                  <a:cubicBezTo>
                    <a:pt x="27" y="14"/>
                    <a:pt x="27" y="14"/>
                    <a:pt x="27" y="14"/>
                  </a:cubicBezTo>
                  <a:cubicBezTo>
                    <a:pt x="25" y="16"/>
                    <a:pt x="23" y="20"/>
                    <a:pt x="21" y="23"/>
                  </a:cubicBezTo>
                  <a:moveTo>
                    <a:pt x="20" y="17"/>
                  </a:moveTo>
                  <a:cubicBezTo>
                    <a:pt x="20" y="15"/>
                    <a:pt x="20" y="14"/>
                    <a:pt x="20" y="13"/>
                  </a:cubicBezTo>
                  <a:cubicBezTo>
                    <a:pt x="23" y="10"/>
                    <a:pt x="25" y="8"/>
                    <a:pt x="27" y="6"/>
                  </a:cubicBezTo>
                  <a:cubicBezTo>
                    <a:pt x="27" y="7"/>
                    <a:pt x="27" y="7"/>
                    <a:pt x="27" y="8"/>
                  </a:cubicBezTo>
                  <a:cubicBezTo>
                    <a:pt x="25" y="10"/>
                    <a:pt x="23" y="13"/>
                    <a:pt x="20" y="17"/>
                  </a:cubicBezTo>
                  <a:moveTo>
                    <a:pt x="18" y="10"/>
                  </a:moveTo>
                  <a:cubicBezTo>
                    <a:pt x="17" y="10"/>
                    <a:pt x="12" y="10"/>
                    <a:pt x="7" y="10"/>
                  </a:cubicBezTo>
                  <a:cubicBezTo>
                    <a:pt x="11" y="7"/>
                    <a:pt x="13" y="5"/>
                    <a:pt x="14" y="4"/>
                  </a:cubicBezTo>
                  <a:cubicBezTo>
                    <a:pt x="15" y="4"/>
                    <a:pt x="19" y="4"/>
                    <a:pt x="23" y="4"/>
                  </a:cubicBezTo>
                  <a:cubicBezTo>
                    <a:pt x="23" y="4"/>
                    <a:pt x="24" y="4"/>
                    <a:pt x="25" y="4"/>
                  </a:cubicBezTo>
                  <a:cubicBezTo>
                    <a:pt x="23" y="6"/>
                    <a:pt x="21" y="8"/>
                    <a:pt x="18" y="10"/>
                  </a:cubicBezTo>
                  <a:moveTo>
                    <a:pt x="23" y="0"/>
                  </a:moveTo>
                  <a:cubicBezTo>
                    <a:pt x="18" y="0"/>
                    <a:pt x="13" y="0"/>
                    <a:pt x="13" y="0"/>
                  </a:cubicBezTo>
                  <a:cubicBezTo>
                    <a:pt x="13" y="0"/>
                    <a:pt x="12" y="0"/>
                    <a:pt x="12" y="1"/>
                  </a:cubicBezTo>
                  <a:cubicBezTo>
                    <a:pt x="12" y="1"/>
                    <a:pt x="11" y="2"/>
                    <a:pt x="9" y="3"/>
                  </a:cubicBezTo>
                  <a:cubicBezTo>
                    <a:pt x="7" y="5"/>
                    <a:pt x="4" y="7"/>
                    <a:pt x="1" y="10"/>
                  </a:cubicBezTo>
                  <a:cubicBezTo>
                    <a:pt x="1" y="10"/>
                    <a:pt x="1" y="10"/>
                    <a:pt x="1" y="10"/>
                  </a:cubicBezTo>
                  <a:cubicBezTo>
                    <a:pt x="1" y="10"/>
                    <a:pt x="1" y="10"/>
                    <a:pt x="1" y="10"/>
                  </a:cubicBezTo>
                  <a:cubicBezTo>
                    <a:pt x="1" y="10"/>
                    <a:pt x="1" y="10"/>
                    <a:pt x="1" y="10"/>
                  </a:cubicBezTo>
                  <a:cubicBezTo>
                    <a:pt x="1" y="11"/>
                    <a:pt x="1" y="11"/>
                    <a:pt x="1" y="11"/>
                  </a:cubicBezTo>
                  <a:cubicBezTo>
                    <a:pt x="1" y="11"/>
                    <a:pt x="1" y="11"/>
                    <a:pt x="1" y="11"/>
                  </a:cubicBezTo>
                  <a:cubicBezTo>
                    <a:pt x="1" y="11"/>
                    <a:pt x="1" y="11"/>
                    <a:pt x="1" y="11"/>
                  </a:cubicBezTo>
                  <a:cubicBezTo>
                    <a:pt x="0" y="12"/>
                    <a:pt x="0" y="12"/>
                    <a:pt x="0" y="12"/>
                  </a:cubicBezTo>
                  <a:cubicBezTo>
                    <a:pt x="1" y="20"/>
                    <a:pt x="1" y="30"/>
                    <a:pt x="1" y="41"/>
                  </a:cubicBezTo>
                  <a:cubicBezTo>
                    <a:pt x="1" y="49"/>
                    <a:pt x="1" y="57"/>
                    <a:pt x="1" y="66"/>
                  </a:cubicBezTo>
                  <a:cubicBezTo>
                    <a:pt x="1" y="66"/>
                    <a:pt x="1" y="66"/>
                    <a:pt x="1" y="66"/>
                  </a:cubicBezTo>
                  <a:cubicBezTo>
                    <a:pt x="1" y="67"/>
                    <a:pt x="2" y="67"/>
                    <a:pt x="3" y="68"/>
                  </a:cubicBezTo>
                  <a:cubicBezTo>
                    <a:pt x="9" y="68"/>
                    <a:pt x="12" y="68"/>
                    <a:pt x="18" y="68"/>
                  </a:cubicBezTo>
                  <a:cubicBezTo>
                    <a:pt x="19" y="68"/>
                    <a:pt x="19" y="68"/>
                    <a:pt x="19" y="68"/>
                  </a:cubicBezTo>
                  <a:cubicBezTo>
                    <a:pt x="19" y="68"/>
                    <a:pt x="20" y="68"/>
                    <a:pt x="20" y="68"/>
                  </a:cubicBezTo>
                  <a:cubicBezTo>
                    <a:pt x="21" y="68"/>
                    <a:pt x="22" y="67"/>
                    <a:pt x="23" y="67"/>
                  </a:cubicBezTo>
                  <a:cubicBezTo>
                    <a:pt x="23" y="67"/>
                    <a:pt x="23" y="67"/>
                    <a:pt x="23" y="67"/>
                  </a:cubicBezTo>
                  <a:cubicBezTo>
                    <a:pt x="23" y="67"/>
                    <a:pt x="23" y="67"/>
                    <a:pt x="23" y="67"/>
                  </a:cubicBezTo>
                  <a:cubicBezTo>
                    <a:pt x="24" y="66"/>
                    <a:pt x="24" y="66"/>
                    <a:pt x="24" y="66"/>
                  </a:cubicBezTo>
                  <a:cubicBezTo>
                    <a:pt x="26" y="65"/>
                    <a:pt x="28" y="63"/>
                    <a:pt x="31" y="62"/>
                  </a:cubicBezTo>
                  <a:cubicBezTo>
                    <a:pt x="31" y="61"/>
                    <a:pt x="31" y="61"/>
                    <a:pt x="31" y="61"/>
                  </a:cubicBezTo>
                  <a:cubicBezTo>
                    <a:pt x="31" y="61"/>
                    <a:pt x="31" y="61"/>
                    <a:pt x="31" y="61"/>
                  </a:cubicBezTo>
                  <a:cubicBezTo>
                    <a:pt x="31" y="61"/>
                    <a:pt x="31" y="61"/>
                    <a:pt x="31" y="61"/>
                  </a:cubicBezTo>
                  <a:cubicBezTo>
                    <a:pt x="31" y="61"/>
                    <a:pt x="31" y="61"/>
                    <a:pt x="31" y="60"/>
                  </a:cubicBezTo>
                  <a:cubicBezTo>
                    <a:pt x="31" y="45"/>
                    <a:pt x="31" y="15"/>
                    <a:pt x="31" y="5"/>
                  </a:cubicBezTo>
                  <a:cubicBezTo>
                    <a:pt x="31" y="4"/>
                    <a:pt x="31" y="4"/>
                    <a:pt x="31" y="3"/>
                  </a:cubicBezTo>
                  <a:cubicBezTo>
                    <a:pt x="31" y="2"/>
                    <a:pt x="31" y="2"/>
                    <a:pt x="31" y="2"/>
                  </a:cubicBezTo>
                  <a:cubicBezTo>
                    <a:pt x="31" y="2"/>
                    <a:pt x="31" y="2"/>
                    <a:pt x="31" y="2"/>
                  </a:cubicBezTo>
                  <a:cubicBezTo>
                    <a:pt x="31" y="2"/>
                    <a:pt x="31" y="2"/>
                    <a:pt x="31" y="2"/>
                  </a:cubicBezTo>
                  <a:cubicBezTo>
                    <a:pt x="31" y="2"/>
                    <a:pt x="31" y="2"/>
                    <a:pt x="31" y="2"/>
                  </a:cubicBezTo>
                  <a:cubicBezTo>
                    <a:pt x="31" y="2"/>
                    <a:pt x="31" y="2"/>
                    <a:pt x="31" y="2"/>
                  </a:cubicBezTo>
                  <a:cubicBezTo>
                    <a:pt x="31" y="2"/>
                    <a:pt x="31" y="2"/>
                    <a:pt x="31" y="2"/>
                  </a:cubicBezTo>
                  <a:cubicBezTo>
                    <a:pt x="31" y="1"/>
                    <a:pt x="31" y="1"/>
                    <a:pt x="31" y="1"/>
                  </a:cubicBezTo>
                  <a:cubicBezTo>
                    <a:pt x="31" y="1"/>
                    <a:pt x="31" y="1"/>
                    <a:pt x="31" y="1"/>
                  </a:cubicBezTo>
                  <a:cubicBezTo>
                    <a:pt x="30" y="1"/>
                    <a:pt x="30" y="0"/>
                    <a:pt x="29" y="0"/>
                  </a:cubicBezTo>
                  <a:cubicBezTo>
                    <a:pt x="28" y="0"/>
                    <a:pt x="25" y="0"/>
                    <a:pt x="23"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73" name="Freeform 805"/>
            <p:cNvSpPr>
              <a:spLocks noEditPoints="1"/>
            </p:cNvSpPr>
            <p:nvPr/>
          </p:nvSpPr>
          <p:spPr bwMode="auto">
            <a:xfrm>
              <a:off x="3340" y="3549"/>
              <a:ext cx="74" cy="187"/>
            </a:xfrm>
            <a:custGeom>
              <a:avLst/>
              <a:gdLst>
                <a:gd name="T0" fmla="*/ 27 w 31"/>
                <a:gd name="T1" fmla="*/ 67 h 79"/>
                <a:gd name="T2" fmla="*/ 23 w 31"/>
                <a:gd name="T3" fmla="*/ 73 h 79"/>
                <a:gd name="T4" fmla="*/ 20 w 31"/>
                <a:gd name="T5" fmla="*/ 67 h 79"/>
                <a:gd name="T6" fmla="*/ 20 w 31"/>
                <a:gd name="T7" fmla="*/ 67 h 79"/>
                <a:gd name="T8" fmla="*/ 27 w 31"/>
                <a:gd name="T9" fmla="*/ 64 h 79"/>
                <a:gd name="T10" fmla="*/ 20 w 31"/>
                <a:gd name="T11" fmla="*/ 64 h 79"/>
                <a:gd name="T12" fmla="*/ 21 w 31"/>
                <a:gd name="T13" fmla="*/ 59 h 79"/>
                <a:gd name="T14" fmla="*/ 27 w 31"/>
                <a:gd name="T15" fmla="*/ 56 h 79"/>
                <a:gd name="T16" fmla="*/ 20 w 31"/>
                <a:gd name="T17" fmla="*/ 64 h 79"/>
                <a:gd name="T18" fmla="*/ 20 w 31"/>
                <a:gd name="T19" fmla="*/ 51 h 79"/>
                <a:gd name="T20" fmla="*/ 27 w 31"/>
                <a:gd name="T21" fmla="*/ 43 h 79"/>
                <a:gd name="T22" fmla="*/ 26 w 31"/>
                <a:gd name="T23" fmla="*/ 47 h 79"/>
                <a:gd name="T24" fmla="*/ 20 w 31"/>
                <a:gd name="T25" fmla="*/ 48 h 79"/>
                <a:gd name="T26" fmla="*/ 27 w 31"/>
                <a:gd name="T27" fmla="*/ 33 h 79"/>
                <a:gd name="T28" fmla="*/ 27 w 31"/>
                <a:gd name="T29" fmla="*/ 40 h 79"/>
                <a:gd name="T30" fmla="*/ 20 w 31"/>
                <a:gd name="T31" fmla="*/ 39 h 79"/>
                <a:gd name="T32" fmla="*/ 21 w 31"/>
                <a:gd name="T33" fmla="*/ 33 h 79"/>
                <a:gd name="T34" fmla="*/ 27 w 31"/>
                <a:gd name="T35" fmla="*/ 30 h 79"/>
                <a:gd name="T36" fmla="*/ 20 w 31"/>
                <a:gd name="T37" fmla="*/ 39 h 79"/>
                <a:gd name="T38" fmla="*/ 20 w 31"/>
                <a:gd name="T39" fmla="*/ 27 h 79"/>
                <a:gd name="T40" fmla="*/ 22 w 31"/>
                <a:gd name="T41" fmla="*/ 26 h 79"/>
                <a:gd name="T42" fmla="*/ 27 w 31"/>
                <a:gd name="T43" fmla="*/ 19 h 79"/>
                <a:gd name="T44" fmla="*/ 27 w 31"/>
                <a:gd name="T45" fmla="*/ 24 h 79"/>
                <a:gd name="T46" fmla="*/ 26 w 31"/>
                <a:gd name="T47" fmla="*/ 24 h 79"/>
                <a:gd name="T48" fmla="*/ 17 w 31"/>
                <a:gd name="T49" fmla="*/ 76 h 79"/>
                <a:gd name="T50" fmla="*/ 4 w 31"/>
                <a:gd name="T51" fmla="*/ 47 h 79"/>
                <a:gd name="T52" fmla="*/ 12 w 31"/>
                <a:gd name="T53" fmla="*/ 13 h 79"/>
                <a:gd name="T54" fmla="*/ 16 w 31"/>
                <a:gd name="T55" fmla="*/ 30 h 79"/>
                <a:gd name="T56" fmla="*/ 17 w 31"/>
                <a:gd name="T57" fmla="*/ 76 h 79"/>
                <a:gd name="T58" fmla="*/ 20 w 31"/>
                <a:gd name="T59" fmla="*/ 21 h 79"/>
                <a:gd name="T60" fmla="*/ 27 w 31"/>
                <a:gd name="T61" fmla="*/ 17 h 79"/>
                <a:gd name="T62" fmla="*/ 20 w 31"/>
                <a:gd name="T63" fmla="*/ 24 h 79"/>
                <a:gd name="T64" fmla="*/ 20 w 31"/>
                <a:gd name="T65" fmla="*/ 13 h 79"/>
                <a:gd name="T66" fmla="*/ 27 w 31"/>
                <a:gd name="T67" fmla="*/ 9 h 79"/>
                <a:gd name="T68" fmla="*/ 20 w 31"/>
                <a:gd name="T69" fmla="*/ 18 h 79"/>
                <a:gd name="T70" fmla="*/ 6 w 31"/>
                <a:gd name="T71" fmla="*/ 9 h 79"/>
                <a:gd name="T72" fmla="*/ 22 w 31"/>
                <a:gd name="T73" fmla="*/ 3 h 79"/>
                <a:gd name="T74" fmla="*/ 18 w 31"/>
                <a:gd name="T75" fmla="*/ 10 h 79"/>
                <a:gd name="T76" fmla="*/ 12 w 31"/>
                <a:gd name="T77" fmla="*/ 0 h 79"/>
                <a:gd name="T78" fmla="*/ 8 w 31"/>
                <a:gd name="T79" fmla="*/ 3 h 79"/>
                <a:gd name="T80" fmla="*/ 0 w 31"/>
                <a:gd name="T81" fmla="*/ 10 h 79"/>
                <a:gd name="T82" fmla="*/ 0 w 31"/>
                <a:gd name="T83" fmla="*/ 10 h 79"/>
                <a:gd name="T84" fmla="*/ 0 w 31"/>
                <a:gd name="T85" fmla="*/ 11 h 79"/>
                <a:gd name="T86" fmla="*/ 0 w 31"/>
                <a:gd name="T87" fmla="*/ 11 h 79"/>
                <a:gd name="T88" fmla="*/ 0 w 31"/>
                <a:gd name="T89" fmla="*/ 77 h 79"/>
                <a:gd name="T90" fmla="*/ 2 w 31"/>
                <a:gd name="T91" fmla="*/ 79 h 79"/>
                <a:gd name="T92" fmla="*/ 18 w 31"/>
                <a:gd name="T93" fmla="*/ 79 h 79"/>
                <a:gd name="T94" fmla="*/ 30 w 31"/>
                <a:gd name="T95" fmla="*/ 73 h 79"/>
                <a:gd name="T96" fmla="*/ 30 w 31"/>
                <a:gd name="T97" fmla="*/ 72 h 79"/>
                <a:gd name="T98" fmla="*/ 31 w 31"/>
                <a:gd name="T99" fmla="*/ 71 h 79"/>
                <a:gd name="T100" fmla="*/ 30 w 31"/>
                <a:gd name="T101" fmla="*/ 3 h 79"/>
                <a:gd name="T102" fmla="*/ 30 w 31"/>
                <a:gd name="T103" fmla="*/ 2 h 79"/>
                <a:gd name="T104" fmla="*/ 30 w 31"/>
                <a:gd name="T105" fmla="*/ 2 h 79"/>
                <a:gd name="T106" fmla="*/ 30 w 31"/>
                <a:gd name="T107" fmla="*/ 1 h 79"/>
                <a:gd name="T108" fmla="*/ 30 w 31"/>
                <a:gd name="T109" fmla="*/ 1 h 79"/>
                <a:gd name="T110" fmla="*/ 22 w 31"/>
                <a:gd name="T111"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1" h="79">
                  <a:moveTo>
                    <a:pt x="23" y="73"/>
                  </a:moveTo>
                  <a:cubicBezTo>
                    <a:pt x="24" y="71"/>
                    <a:pt x="26" y="69"/>
                    <a:pt x="27" y="67"/>
                  </a:cubicBezTo>
                  <a:cubicBezTo>
                    <a:pt x="27" y="68"/>
                    <a:pt x="27" y="69"/>
                    <a:pt x="27" y="70"/>
                  </a:cubicBezTo>
                  <a:cubicBezTo>
                    <a:pt x="26" y="71"/>
                    <a:pt x="24" y="72"/>
                    <a:pt x="23" y="73"/>
                  </a:cubicBezTo>
                  <a:moveTo>
                    <a:pt x="20" y="74"/>
                  </a:moveTo>
                  <a:cubicBezTo>
                    <a:pt x="20" y="72"/>
                    <a:pt x="20" y="69"/>
                    <a:pt x="20" y="67"/>
                  </a:cubicBezTo>
                  <a:cubicBezTo>
                    <a:pt x="20" y="67"/>
                    <a:pt x="20" y="67"/>
                    <a:pt x="20" y="67"/>
                  </a:cubicBezTo>
                  <a:cubicBezTo>
                    <a:pt x="20" y="67"/>
                    <a:pt x="20" y="67"/>
                    <a:pt x="20" y="67"/>
                  </a:cubicBezTo>
                  <a:cubicBezTo>
                    <a:pt x="22" y="64"/>
                    <a:pt x="25" y="61"/>
                    <a:pt x="27" y="58"/>
                  </a:cubicBezTo>
                  <a:cubicBezTo>
                    <a:pt x="27" y="60"/>
                    <a:pt x="27" y="62"/>
                    <a:pt x="27" y="64"/>
                  </a:cubicBezTo>
                  <a:cubicBezTo>
                    <a:pt x="25" y="67"/>
                    <a:pt x="22" y="70"/>
                    <a:pt x="20" y="74"/>
                  </a:cubicBezTo>
                  <a:moveTo>
                    <a:pt x="20" y="64"/>
                  </a:moveTo>
                  <a:cubicBezTo>
                    <a:pt x="20" y="62"/>
                    <a:pt x="20" y="61"/>
                    <a:pt x="20" y="59"/>
                  </a:cubicBezTo>
                  <a:cubicBezTo>
                    <a:pt x="21" y="59"/>
                    <a:pt x="21" y="59"/>
                    <a:pt x="21" y="59"/>
                  </a:cubicBezTo>
                  <a:cubicBezTo>
                    <a:pt x="23" y="56"/>
                    <a:pt x="25" y="52"/>
                    <a:pt x="27" y="49"/>
                  </a:cubicBezTo>
                  <a:cubicBezTo>
                    <a:pt x="27" y="52"/>
                    <a:pt x="27" y="54"/>
                    <a:pt x="27" y="56"/>
                  </a:cubicBezTo>
                  <a:cubicBezTo>
                    <a:pt x="26" y="56"/>
                    <a:pt x="26" y="56"/>
                    <a:pt x="26" y="56"/>
                  </a:cubicBezTo>
                  <a:cubicBezTo>
                    <a:pt x="24" y="59"/>
                    <a:pt x="22" y="61"/>
                    <a:pt x="20" y="64"/>
                  </a:cubicBezTo>
                  <a:moveTo>
                    <a:pt x="20" y="56"/>
                  </a:moveTo>
                  <a:cubicBezTo>
                    <a:pt x="20" y="54"/>
                    <a:pt x="20" y="52"/>
                    <a:pt x="20" y="51"/>
                  </a:cubicBezTo>
                  <a:cubicBezTo>
                    <a:pt x="21" y="50"/>
                    <a:pt x="21" y="50"/>
                    <a:pt x="21" y="50"/>
                  </a:cubicBezTo>
                  <a:cubicBezTo>
                    <a:pt x="23" y="48"/>
                    <a:pt x="25" y="45"/>
                    <a:pt x="27" y="43"/>
                  </a:cubicBezTo>
                  <a:cubicBezTo>
                    <a:pt x="27" y="44"/>
                    <a:pt x="27" y="45"/>
                    <a:pt x="27" y="47"/>
                  </a:cubicBezTo>
                  <a:cubicBezTo>
                    <a:pt x="26" y="47"/>
                    <a:pt x="26" y="47"/>
                    <a:pt x="26" y="47"/>
                  </a:cubicBezTo>
                  <a:cubicBezTo>
                    <a:pt x="24" y="50"/>
                    <a:pt x="22" y="53"/>
                    <a:pt x="20" y="56"/>
                  </a:cubicBezTo>
                  <a:moveTo>
                    <a:pt x="20" y="48"/>
                  </a:moveTo>
                  <a:cubicBezTo>
                    <a:pt x="20" y="46"/>
                    <a:pt x="20" y="44"/>
                    <a:pt x="20" y="41"/>
                  </a:cubicBezTo>
                  <a:cubicBezTo>
                    <a:pt x="22" y="39"/>
                    <a:pt x="25" y="36"/>
                    <a:pt x="27" y="33"/>
                  </a:cubicBezTo>
                  <a:cubicBezTo>
                    <a:pt x="27" y="35"/>
                    <a:pt x="27" y="38"/>
                    <a:pt x="27" y="40"/>
                  </a:cubicBezTo>
                  <a:cubicBezTo>
                    <a:pt x="27" y="40"/>
                    <a:pt x="27" y="40"/>
                    <a:pt x="27" y="40"/>
                  </a:cubicBezTo>
                  <a:cubicBezTo>
                    <a:pt x="25" y="43"/>
                    <a:pt x="22" y="46"/>
                    <a:pt x="20" y="48"/>
                  </a:cubicBezTo>
                  <a:moveTo>
                    <a:pt x="20" y="39"/>
                  </a:moveTo>
                  <a:cubicBezTo>
                    <a:pt x="20" y="37"/>
                    <a:pt x="20" y="35"/>
                    <a:pt x="20" y="34"/>
                  </a:cubicBezTo>
                  <a:cubicBezTo>
                    <a:pt x="21" y="33"/>
                    <a:pt x="21" y="33"/>
                    <a:pt x="21" y="33"/>
                  </a:cubicBezTo>
                  <a:cubicBezTo>
                    <a:pt x="23" y="31"/>
                    <a:pt x="25" y="28"/>
                    <a:pt x="27" y="26"/>
                  </a:cubicBezTo>
                  <a:cubicBezTo>
                    <a:pt x="27" y="27"/>
                    <a:pt x="27" y="29"/>
                    <a:pt x="27" y="30"/>
                  </a:cubicBezTo>
                  <a:cubicBezTo>
                    <a:pt x="27" y="30"/>
                    <a:pt x="27" y="30"/>
                    <a:pt x="27" y="30"/>
                  </a:cubicBezTo>
                  <a:cubicBezTo>
                    <a:pt x="24" y="33"/>
                    <a:pt x="22" y="36"/>
                    <a:pt x="20" y="39"/>
                  </a:cubicBezTo>
                  <a:moveTo>
                    <a:pt x="20" y="32"/>
                  </a:moveTo>
                  <a:cubicBezTo>
                    <a:pt x="20" y="30"/>
                    <a:pt x="20" y="29"/>
                    <a:pt x="20" y="27"/>
                  </a:cubicBezTo>
                  <a:cubicBezTo>
                    <a:pt x="20" y="27"/>
                    <a:pt x="21" y="27"/>
                    <a:pt x="21" y="27"/>
                  </a:cubicBezTo>
                  <a:cubicBezTo>
                    <a:pt x="22" y="27"/>
                    <a:pt x="22" y="26"/>
                    <a:pt x="22" y="26"/>
                  </a:cubicBezTo>
                  <a:cubicBezTo>
                    <a:pt x="21" y="25"/>
                    <a:pt x="21" y="25"/>
                    <a:pt x="21" y="25"/>
                  </a:cubicBezTo>
                  <a:cubicBezTo>
                    <a:pt x="23" y="23"/>
                    <a:pt x="25" y="21"/>
                    <a:pt x="27" y="19"/>
                  </a:cubicBezTo>
                  <a:cubicBezTo>
                    <a:pt x="27" y="21"/>
                    <a:pt x="27" y="23"/>
                    <a:pt x="27" y="24"/>
                  </a:cubicBezTo>
                  <a:cubicBezTo>
                    <a:pt x="27" y="24"/>
                    <a:pt x="27" y="24"/>
                    <a:pt x="27" y="24"/>
                  </a:cubicBezTo>
                  <a:cubicBezTo>
                    <a:pt x="27" y="24"/>
                    <a:pt x="26" y="24"/>
                    <a:pt x="26" y="24"/>
                  </a:cubicBezTo>
                  <a:cubicBezTo>
                    <a:pt x="26" y="24"/>
                    <a:pt x="26" y="24"/>
                    <a:pt x="26" y="24"/>
                  </a:cubicBezTo>
                  <a:cubicBezTo>
                    <a:pt x="24" y="27"/>
                    <a:pt x="22" y="29"/>
                    <a:pt x="20" y="32"/>
                  </a:cubicBezTo>
                  <a:moveTo>
                    <a:pt x="17" y="76"/>
                  </a:moveTo>
                  <a:cubicBezTo>
                    <a:pt x="12" y="75"/>
                    <a:pt x="8" y="75"/>
                    <a:pt x="4" y="75"/>
                  </a:cubicBezTo>
                  <a:cubicBezTo>
                    <a:pt x="4" y="67"/>
                    <a:pt x="4" y="57"/>
                    <a:pt x="4" y="47"/>
                  </a:cubicBezTo>
                  <a:cubicBezTo>
                    <a:pt x="4" y="34"/>
                    <a:pt x="4" y="22"/>
                    <a:pt x="3" y="13"/>
                  </a:cubicBezTo>
                  <a:cubicBezTo>
                    <a:pt x="6" y="13"/>
                    <a:pt x="9" y="13"/>
                    <a:pt x="12" y="13"/>
                  </a:cubicBezTo>
                  <a:cubicBezTo>
                    <a:pt x="14" y="13"/>
                    <a:pt x="15" y="13"/>
                    <a:pt x="16" y="13"/>
                  </a:cubicBezTo>
                  <a:cubicBezTo>
                    <a:pt x="16" y="16"/>
                    <a:pt x="16" y="22"/>
                    <a:pt x="16" y="30"/>
                  </a:cubicBezTo>
                  <a:cubicBezTo>
                    <a:pt x="16" y="41"/>
                    <a:pt x="17" y="54"/>
                    <a:pt x="17" y="64"/>
                  </a:cubicBezTo>
                  <a:cubicBezTo>
                    <a:pt x="17" y="69"/>
                    <a:pt x="17" y="73"/>
                    <a:pt x="17" y="76"/>
                  </a:cubicBezTo>
                  <a:moveTo>
                    <a:pt x="20" y="24"/>
                  </a:moveTo>
                  <a:cubicBezTo>
                    <a:pt x="20" y="23"/>
                    <a:pt x="20" y="22"/>
                    <a:pt x="20" y="21"/>
                  </a:cubicBezTo>
                  <a:cubicBezTo>
                    <a:pt x="22" y="18"/>
                    <a:pt x="24" y="15"/>
                    <a:pt x="27" y="12"/>
                  </a:cubicBezTo>
                  <a:cubicBezTo>
                    <a:pt x="27" y="13"/>
                    <a:pt x="27" y="15"/>
                    <a:pt x="27" y="17"/>
                  </a:cubicBezTo>
                  <a:cubicBezTo>
                    <a:pt x="26" y="17"/>
                    <a:pt x="26" y="17"/>
                    <a:pt x="26" y="17"/>
                  </a:cubicBezTo>
                  <a:cubicBezTo>
                    <a:pt x="24" y="20"/>
                    <a:pt x="22" y="22"/>
                    <a:pt x="20" y="24"/>
                  </a:cubicBezTo>
                  <a:moveTo>
                    <a:pt x="20" y="18"/>
                  </a:moveTo>
                  <a:cubicBezTo>
                    <a:pt x="20" y="16"/>
                    <a:pt x="20" y="14"/>
                    <a:pt x="20" y="13"/>
                  </a:cubicBezTo>
                  <a:cubicBezTo>
                    <a:pt x="23" y="10"/>
                    <a:pt x="25" y="8"/>
                    <a:pt x="27" y="6"/>
                  </a:cubicBezTo>
                  <a:cubicBezTo>
                    <a:pt x="27" y="7"/>
                    <a:pt x="27" y="8"/>
                    <a:pt x="27" y="9"/>
                  </a:cubicBezTo>
                  <a:cubicBezTo>
                    <a:pt x="27" y="9"/>
                    <a:pt x="27" y="9"/>
                    <a:pt x="27" y="9"/>
                  </a:cubicBezTo>
                  <a:cubicBezTo>
                    <a:pt x="24" y="12"/>
                    <a:pt x="22" y="15"/>
                    <a:pt x="20" y="18"/>
                  </a:cubicBezTo>
                  <a:moveTo>
                    <a:pt x="18" y="10"/>
                  </a:moveTo>
                  <a:cubicBezTo>
                    <a:pt x="17" y="10"/>
                    <a:pt x="11" y="10"/>
                    <a:pt x="6" y="9"/>
                  </a:cubicBezTo>
                  <a:cubicBezTo>
                    <a:pt x="10" y="7"/>
                    <a:pt x="12" y="4"/>
                    <a:pt x="13" y="4"/>
                  </a:cubicBezTo>
                  <a:cubicBezTo>
                    <a:pt x="15" y="4"/>
                    <a:pt x="18" y="3"/>
                    <a:pt x="22" y="3"/>
                  </a:cubicBezTo>
                  <a:cubicBezTo>
                    <a:pt x="23" y="3"/>
                    <a:pt x="23" y="3"/>
                    <a:pt x="24" y="3"/>
                  </a:cubicBezTo>
                  <a:cubicBezTo>
                    <a:pt x="22" y="5"/>
                    <a:pt x="20" y="7"/>
                    <a:pt x="18" y="10"/>
                  </a:cubicBezTo>
                  <a:moveTo>
                    <a:pt x="22" y="0"/>
                  </a:moveTo>
                  <a:cubicBezTo>
                    <a:pt x="17" y="0"/>
                    <a:pt x="12" y="0"/>
                    <a:pt x="12" y="0"/>
                  </a:cubicBezTo>
                  <a:cubicBezTo>
                    <a:pt x="12" y="0"/>
                    <a:pt x="12" y="0"/>
                    <a:pt x="11" y="0"/>
                  </a:cubicBezTo>
                  <a:cubicBezTo>
                    <a:pt x="11" y="0"/>
                    <a:pt x="10" y="1"/>
                    <a:pt x="8" y="3"/>
                  </a:cubicBezTo>
                  <a:cubicBezTo>
                    <a:pt x="6" y="5"/>
                    <a:pt x="4" y="7"/>
                    <a:pt x="0" y="10"/>
                  </a:cubicBezTo>
                  <a:cubicBezTo>
                    <a:pt x="0" y="10"/>
                    <a:pt x="0" y="10"/>
                    <a:pt x="0" y="10"/>
                  </a:cubicBezTo>
                  <a:cubicBezTo>
                    <a:pt x="0" y="10"/>
                    <a:pt x="0" y="10"/>
                    <a:pt x="0" y="10"/>
                  </a:cubicBezTo>
                  <a:cubicBezTo>
                    <a:pt x="0" y="10"/>
                    <a:pt x="0" y="10"/>
                    <a:pt x="0" y="10"/>
                  </a:cubicBezTo>
                  <a:cubicBezTo>
                    <a:pt x="0" y="10"/>
                    <a:pt x="0" y="10"/>
                    <a:pt x="0" y="10"/>
                  </a:cubicBezTo>
                  <a:cubicBezTo>
                    <a:pt x="0" y="11"/>
                    <a:pt x="0" y="11"/>
                    <a:pt x="0" y="11"/>
                  </a:cubicBezTo>
                  <a:cubicBezTo>
                    <a:pt x="0" y="11"/>
                    <a:pt x="0" y="11"/>
                    <a:pt x="0" y="11"/>
                  </a:cubicBezTo>
                  <a:cubicBezTo>
                    <a:pt x="0" y="11"/>
                    <a:pt x="0" y="11"/>
                    <a:pt x="0" y="11"/>
                  </a:cubicBezTo>
                  <a:cubicBezTo>
                    <a:pt x="0" y="20"/>
                    <a:pt x="0" y="33"/>
                    <a:pt x="0" y="47"/>
                  </a:cubicBezTo>
                  <a:cubicBezTo>
                    <a:pt x="0" y="57"/>
                    <a:pt x="0" y="68"/>
                    <a:pt x="0" y="77"/>
                  </a:cubicBezTo>
                  <a:cubicBezTo>
                    <a:pt x="0" y="77"/>
                    <a:pt x="0" y="77"/>
                    <a:pt x="0" y="77"/>
                  </a:cubicBezTo>
                  <a:cubicBezTo>
                    <a:pt x="0" y="78"/>
                    <a:pt x="1" y="78"/>
                    <a:pt x="2" y="79"/>
                  </a:cubicBezTo>
                  <a:cubicBezTo>
                    <a:pt x="8" y="79"/>
                    <a:pt x="11" y="79"/>
                    <a:pt x="18" y="79"/>
                  </a:cubicBezTo>
                  <a:cubicBezTo>
                    <a:pt x="18" y="79"/>
                    <a:pt x="18" y="79"/>
                    <a:pt x="18" y="79"/>
                  </a:cubicBezTo>
                  <a:cubicBezTo>
                    <a:pt x="19" y="79"/>
                    <a:pt x="19" y="79"/>
                    <a:pt x="19" y="79"/>
                  </a:cubicBezTo>
                  <a:cubicBezTo>
                    <a:pt x="23" y="77"/>
                    <a:pt x="26" y="75"/>
                    <a:pt x="30" y="73"/>
                  </a:cubicBezTo>
                  <a:cubicBezTo>
                    <a:pt x="30" y="72"/>
                    <a:pt x="30" y="72"/>
                    <a:pt x="30" y="72"/>
                  </a:cubicBezTo>
                  <a:cubicBezTo>
                    <a:pt x="30" y="72"/>
                    <a:pt x="30" y="72"/>
                    <a:pt x="30" y="72"/>
                  </a:cubicBezTo>
                  <a:cubicBezTo>
                    <a:pt x="30" y="72"/>
                    <a:pt x="30" y="72"/>
                    <a:pt x="30" y="72"/>
                  </a:cubicBezTo>
                  <a:cubicBezTo>
                    <a:pt x="31" y="72"/>
                    <a:pt x="31" y="72"/>
                    <a:pt x="31" y="71"/>
                  </a:cubicBezTo>
                  <a:cubicBezTo>
                    <a:pt x="31" y="56"/>
                    <a:pt x="30" y="18"/>
                    <a:pt x="30" y="6"/>
                  </a:cubicBezTo>
                  <a:cubicBezTo>
                    <a:pt x="30" y="5"/>
                    <a:pt x="30" y="4"/>
                    <a:pt x="30" y="3"/>
                  </a:cubicBezTo>
                  <a:cubicBezTo>
                    <a:pt x="30" y="2"/>
                    <a:pt x="30" y="2"/>
                    <a:pt x="30" y="2"/>
                  </a:cubicBezTo>
                  <a:cubicBezTo>
                    <a:pt x="30" y="2"/>
                    <a:pt x="30" y="2"/>
                    <a:pt x="30" y="2"/>
                  </a:cubicBezTo>
                  <a:cubicBezTo>
                    <a:pt x="30" y="2"/>
                    <a:pt x="30" y="2"/>
                    <a:pt x="30" y="2"/>
                  </a:cubicBezTo>
                  <a:cubicBezTo>
                    <a:pt x="30" y="2"/>
                    <a:pt x="30" y="2"/>
                    <a:pt x="30" y="2"/>
                  </a:cubicBezTo>
                  <a:cubicBezTo>
                    <a:pt x="30" y="1"/>
                    <a:pt x="30" y="1"/>
                    <a:pt x="30" y="1"/>
                  </a:cubicBezTo>
                  <a:cubicBezTo>
                    <a:pt x="30" y="1"/>
                    <a:pt x="30" y="1"/>
                    <a:pt x="30" y="1"/>
                  </a:cubicBezTo>
                  <a:cubicBezTo>
                    <a:pt x="30" y="1"/>
                    <a:pt x="30" y="1"/>
                    <a:pt x="30" y="1"/>
                  </a:cubicBezTo>
                  <a:cubicBezTo>
                    <a:pt x="30" y="1"/>
                    <a:pt x="30" y="1"/>
                    <a:pt x="30" y="1"/>
                  </a:cubicBezTo>
                  <a:cubicBezTo>
                    <a:pt x="30" y="0"/>
                    <a:pt x="29" y="0"/>
                    <a:pt x="29" y="0"/>
                  </a:cubicBezTo>
                  <a:cubicBezTo>
                    <a:pt x="27" y="0"/>
                    <a:pt x="24" y="0"/>
                    <a:pt x="22"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74" name="Freeform 806"/>
            <p:cNvSpPr>
              <a:spLocks noEditPoints="1"/>
            </p:cNvSpPr>
            <p:nvPr/>
          </p:nvSpPr>
          <p:spPr bwMode="auto">
            <a:xfrm>
              <a:off x="5012" y="918"/>
              <a:ext cx="509" cy="539"/>
            </a:xfrm>
            <a:custGeom>
              <a:avLst/>
              <a:gdLst>
                <a:gd name="T0" fmla="*/ 155 w 215"/>
                <a:gd name="T1" fmla="*/ 179 h 228"/>
                <a:gd name="T2" fmla="*/ 192 w 215"/>
                <a:gd name="T3" fmla="*/ 133 h 228"/>
                <a:gd name="T4" fmla="*/ 148 w 215"/>
                <a:gd name="T5" fmla="*/ 193 h 228"/>
                <a:gd name="T6" fmla="*/ 6 w 215"/>
                <a:gd name="T7" fmla="*/ 89 h 228"/>
                <a:gd name="T8" fmla="*/ 24 w 215"/>
                <a:gd name="T9" fmla="*/ 105 h 228"/>
                <a:gd name="T10" fmla="*/ 28 w 215"/>
                <a:gd name="T11" fmla="*/ 101 h 228"/>
                <a:gd name="T12" fmla="*/ 27 w 215"/>
                <a:gd name="T13" fmla="*/ 108 h 228"/>
                <a:gd name="T14" fmla="*/ 39 w 215"/>
                <a:gd name="T15" fmla="*/ 126 h 228"/>
                <a:gd name="T16" fmla="*/ 44 w 215"/>
                <a:gd name="T17" fmla="*/ 123 h 228"/>
                <a:gd name="T18" fmla="*/ 45 w 215"/>
                <a:gd name="T19" fmla="*/ 131 h 228"/>
                <a:gd name="T20" fmla="*/ 55 w 215"/>
                <a:gd name="T21" fmla="*/ 149 h 228"/>
                <a:gd name="T22" fmla="*/ 60 w 215"/>
                <a:gd name="T23" fmla="*/ 146 h 228"/>
                <a:gd name="T24" fmla="*/ 63 w 215"/>
                <a:gd name="T25" fmla="*/ 150 h 228"/>
                <a:gd name="T26" fmla="*/ 70 w 215"/>
                <a:gd name="T27" fmla="*/ 171 h 228"/>
                <a:gd name="T28" fmla="*/ 75 w 215"/>
                <a:gd name="T29" fmla="*/ 169 h 228"/>
                <a:gd name="T30" fmla="*/ 75 w 215"/>
                <a:gd name="T31" fmla="*/ 180 h 228"/>
                <a:gd name="T32" fmla="*/ 92 w 215"/>
                <a:gd name="T33" fmla="*/ 208 h 228"/>
                <a:gd name="T34" fmla="*/ 161 w 215"/>
                <a:gd name="T35" fmla="*/ 160 h 228"/>
                <a:gd name="T36" fmla="*/ 133 w 215"/>
                <a:gd name="T37" fmla="*/ 190 h 228"/>
                <a:gd name="T38" fmla="*/ 76 w 215"/>
                <a:gd name="T39" fmla="*/ 188 h 228"/>
                <a:gd name="T40" fmla="*/ 63 w 215"/>
                <a:gd name="T41" fmla="*/ 182 h 228"/>
                <a:gd name="T42" fmla="*/ 53 w 215"/>
                <a:gd name="T43" fmla="*/ 158 h 228"/>
                <a:gd name="T44" fmla="*/ 44 w 215"/>
                <a:gd name="T45" fmla="*/ 145 h 228"/>
                <a:gd name="T46" fmla="*/ 39 w 215"/>
                <a:gd name="T47" fmla="*/ 134 h 228"/>
                <a:gd name="T48" fmla="*/ 29 w 215"/>
                <a:gd name="T49" fmla="*/ 117 h 228"/>
                <a:gd name="T50" fmla="*/ 24 w 215"/>
                <a:gd name="T51" fmla="*/ 111 h 228"/>
                <a:gd name="T52" fmla="*/ 10 w 215"/>
                <a:gd name="T53" fmla="*/ 85 h 228"/>
                <a:gd name="T54" fmla="*/ 103 w 215"/>
                <a:gd name="T55" fmla="*/ 3 h 228"/>
                <a:gd name="T56" fmla="*/ 160 w 215"/>
                <a:gd name="T57" fmla="*/ 158 h 228"/>
                <a:gd name="T58" fmla="*/ 79 w 215"/>
                <a:gd name="T59" fmla="*/ 181 h 228"/>
                <a:gd name="T60" fmla="*/ 70 w 215"/>
                <a:gd name="T61" fmla="*/ 168 h 228"/>
                <a:gd name="T62" fmla="*/ 60 w 215"/>
                <a:gd name="T63" fmla="*/ 144 h 228"/>
                <a:gd name="T64" fmla="*/ 49 w 215"/>
                <a:gd name="T65" fmla="*/ 131 h 228"/>
                <a:gd name="T66" fmla="*/ 44 w 215"/>
                <a:gd name="T67" fmla="*/ 120 h 228"/>
                <a:gd name="T68" fmla="*/ 31 w 215"/>
                <a:gd name="T69" fmla="*/ 100 h 228"/>
                <a:gd name="T70" fmla="*/ 23 w 215"/>
                <a:gd name="T71" fmla="*/ 101 h 228"/>
                <a:gd name="T72" fmla="*/ 3 w 215"/>
                <a:gd name="T73" fmla="*/ 81 h 228"/>
                <a:gd name="T74" fmla="*/ 0 w 215"/>
                <a:gd name="T75" fmla="*/ 92 h 228"/>
                <a:gd name="T76" fmla="*/ 21 w 215"/>
                <a:gd name="T77" fmla="*/ 116 h 228"/>
                <a:gd name="T78" fmla="*/ 25 w 215"/>
                <a:gd name="T79" fmla="*/ 115 h 228"/>
                <a:gd name="T80" fmla="*/ 22 w 215"/>
                <a:gd name="T81" fmla="*/ 121 h 228"/>
                <a:gd name="T82" fmla="*/ 34 w 215"/>
                <a:gd name="T83" fmla="*/ 139 h 228"/>
                <a:gd name="T84" fmla="*/ 42 w 215"/>
                <a:gd name="T85" fmla="*/ 138 h 228"/>
                <a:gd name="T86" fmla="*/ 38 w 215"/>
                <a:gd name="T87" fmla="*/ 145 h 228"/>
                <a:gd name="T88" fmla="*/ 49 w 215"/>
                <a:gd name="T89" fmla="*/ 163 h 228"/>
                <a:gd name="T90" fmla="*/ 53 w 215"/>
                <a:gd name="T91" fmla="*/ 160 h 228"/>
                <a:gd name="T92" fmla="*/ 54 w 215"/>
                <a:gd name="T93" fmla="*/ 169 h 228"/>
                <a:gd name="T94" fmla="*/ 63 w 215"/>
                <a:gd name="T95" fmla="*/ 186 h 228"/>
                <a:gd name="T96" fmla="*/ 73 w 215"/>
                <a:gd name="T97" fmla="*/ 186 h 228"/>
                <a:gd name="T98" fmla="*/ 68 w 215"/>
                <a:gd name="T99" fmla="*/ 196 h 228"/>
                <a:gd name="T100" fmla="*/ 83 w 215"/>
                <a:gd name="T101" fmla="*/ 223 h 228"/>
                <a:gd name="T102" fmla="*/ 98 w 215"/>
                <a:gd name="T103" fmla="*/ 228 h 228"/>
                <a:gd name="T104" fmla="*/ 170 w 215"/>
                <a:gd name="T105" fmla="*/ 182 h 228"/>
                <a:gd name="T106" fmla="*/ 201 w 215"/>
                <a:gd name="T107" fmla="*/ 128 h 228"/>
                <a:gd name="T108" fmla="*/ 124 w 215"/>
                <a:gd name="T109" fmla="*/ 24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15" h="228">
                  <a:moveTo>
                    <a:pt x="99" y="224"/>
                  </a:moveTo>
                  <a:cubicBezTo>
                    <a:pt x="98" y="221"/>
                    <a:pt x="97" y="218"/>
                    <a:pt x="96" y="216"/>
                  </a:cubicBezTo>
                  <a:cubicBezTo>
                    <a:pt x="109" y="208"/>
                    <a:pt x="122" y="200"/>
                    <a:pt x="135" y="192"/>
                  </a:cubicBezTo>
                  <a:cubicBezTo>
                    <a:pt x="142" y="188"/>
                    <a:pt x="148" y="183"/>
                    <a:pt x="155" y="179"/>
                  </a:cubicBezTo>
                  <a:cubicBezTo>
                    <a:pt x="170" y="168"/>
                    <a:pt x="183" y="154"/>
                    <a:pt x="200" y="147"/>
                  </a:cubicBezTo>
                  <a:cubicBezTo>
                    <a:pt x="200" y="147"/>
                    <a:pt x="200" y="147"/>
                    <a:pt x="200" y="146"/>
                  </a:cubicBezTo>
                  <a:cubicBezTo>
                    <a:pt x="201" y="146"/>
                    <a:pt x="201" y="146"/>
                    <a:pt x="200" y="145"/>
                  </a:cubicBezTo>
                  <a:cubicBezTo>
                    <a:pt x="198" y="141"/>
                    <a:pt x="195" y="137"/>
                    <a:pt x="192" y="133"/>
                  </a:cubicBezTo>
                  <a:cubicBezTo>
                    <a:pt x="194" y="132"/>
                    <a:pt x="196" y="130"/>
                    <a:pt x="199" y="129"/>
                  </a:cubicBezTo>
                  <a:cubicBezTo>
                    <a:pt x="203" y="135"/>
                    <a:pt x="207" y="142"/>
                    <a:pt x="212" y="149"/>
                  </a:cubicBezTo>
                  <a:cubicBezTo>
                    <a:pt x="195" y="156"/>
                    <a:pt x="182" y="169"/>
                    <a:pt x="168" y="180"/>
                  </a:cubicBezTo>
                  <a:cubicBezTo>
                    <a:pt x="162" y="185"/>
                    <a:pt x="155" y="189"/>
                    <a:pt x="148" y="193"/>
                  </a:cubicBezTo>
                  <a:cubicBezTo>
                    <a:pt x="132" y="204"/>
                    <a:pt x="116" y="214"/>
                    <a:pt x="99" y="224"/>
                  </a:cubicBezTo>
                  <a:moveTo>
                    <a:pt x="19" y="113"/>
                  </a:moveTo>
                  <a:cubicBezTo>
                    <a:pt x="12" y="103"/>
                    <a:pt x="11" y="102"/>
                    <a:pt x="3" y="91"/>
                  </a:cubicBezTo>
                  <a:cubicBezTo>
                    <a:pt x="4" y="91"/>
                    <a:pt x="5" y="90"/>
                    <a:pt x="6" y="89"/>
                  </a:cubicBezTo>
                  <a:cubicBezTo>
                    <a:pt x="7" y="89"/>
                    <a:pt x="8" y="88"/>
                    <a:pt x="8" y="88"/>
                  </a:cubicBezTo>
                  <a:cubicBezTo>
                    <a:pt x="13" y="93"/>
                    <a:pt x="15" y="95"/>
                    <a:pt x="22" y="104"/>
                  </a:cubicBezTo>
                  <a:cubicBezTo>
                    <a:pt x="22" y="105"/>
                    <a:pt x="23" y="105"/>
                    <a:pt x="23" y="105"/>
                  </a:cubicBezTo>
                  <a:cubicBezTo>
                    <a:pt x="23" y="105"/>
                    <a:pt x="24" y="105"/>
                    <a:pt x="24" y="105"/>
                  </a:cubicBezTo>
                  <a:cubicBezTo>
                    <a:pt x="24" y="105"/>
                    <a:pt x="25" y="104"/>
                    <a:pt x="25" y="103"/>
                  </a:cubicBezTo>
                  <a:cubicBezTo>
                    <a:pt x="25" y="103"/>
                    <a:pt x="25" y="103"/>
                    <a:pt x="25" y="103"/>
                  </a:cubicBezTo>
                  <a:cubicBezTo>
                    <a:pt x="25" y="103"/>
                    <a:pt x="25" y="102"/>
                    <a:pt x="25" y="102"/>
                  </a:cubicBezTo>
                  <a:cubicBezTo>
                    <a:pt x="26" y="101"/>
                    <a:pt x="27" y="101"/>
                    <a:pt x="28" y="101"/>
                  </a:cubicBezTo>
                  <a:cubicBezTo>
                    <a:pt x="28" y="101"/>
                    <a:pt x="28" y="101"/>
                    <a:pt x="28" y="101"/>
                  </a:cubicBezTo>
                  <a:cubicBezTo>
                    <a:pt x="28" y="101"/>
                    <a:pt x="29" y="101"/>
                    <a:pt x="29" y="102"/>
                  </a:cubicBezTo>
                  <a:cubicBezTo>
                    <a:pt x="30" y="102"/>
                    <a:pt x="30" y="103"/>
                    <a:pt x="30" y="104"/>
                  </a:cubicBezTo>
                  <a:cubicBezTo>
                    <a:pt x="30" y="105"/>
                    <a:pt x="29" y="107"/>
                    <a:pt x="27" y="108"/>
                  </a:cubicBezTo>
                  <a:cubicBezTo>
                    <a:pt x="27" y="108"/>
                    <a:pt x="27" y="108"/>
                    <a:pt x="26" y="109"/>
                  </a:cubicBezTo>
                  <a:cubicBezTo>
                    <a:pt x="26" y="109"/>
                    <a:pt x="26" y="110"/>
                    <a:pt x="27" y="110"/>
                  </a:cubicBezTo>
                  <a:cubicBezTo>
                    <a:pt x="29" y="114"/>
                    <a:pt x="35" y="122"/>
                    <a:pt x="37" y="126"/>
                  </a:cubicBezTo>
                  <a:cubicBezTo>
                    <a:pt x="38" y="126"/>
                    <a:pt x="38" y="126"/>
                    <a:pt x="39" y="126"/>
                  </a:cubicBezTo>
                  <a:cubicBezTo>
                    <a:pt x="39" y="126"/>
                    <a:pt x="39" y="126"/>
                    <a:pt x="39" y="126"/>
                  </a:cubicBezTo>
                  <a:cubicBezTo>
                    <a:pt x="39" y="126"/>
                    <a:pt x="40" y="126"/>
                    <a:pt x="40" y="125"/>
                  </a:cubicBezTo>
                  <a:cubicBezTo>
                    <a:pt x="40" y="124"/>
                    <a:pt x="42" y="123"/>
                    <a:pt x="44" y="123"/>
                  </a:cubicBezTo>
                  <a:cubicBezTo>
                    <a:pt x="44" y="123"/>
                    <a:pt x="44" y="123"/>
                    <a:pt x="44" y="123"/>
                  </a:cubicBezTo>
                  <a:cubicBezTo>
                    <a:pt x="45" y="123"/>
                    <a:pt x="47" y="123"/>
                    <a:pt x="47" y="124"/>
                  </a:cubicBezTo>
                  <a:cubicBezTo>
                    <a:pt x="48" y="125"/>
                    <a:pt x="48" y="126"/>
                    <a:pt x="48" y="127"/>
                  </a:cubicBezTo>
                  <a:cubicBezTo>
                    <a:pt x="48" y="128"/>
                    <a:pt x="48" y="129"/>
                    <a:pt x="47" y="130"/>
                  </a:cubicBezTo>
                  <a:cubicBezTo>
                    <a:pt x="46" y="131"/>
                    <a:pt x="45" y="131"/>
                    <a:pt x="45" y="131"/>
                  </a:cubicBezTo>
                  <a:cubicBezTo>
                    <a:pt x="44" y="131"/>
                    <a:pt x="44" y="132"/>
                    <a:pt x="43" y="132"/>
                  </a:cubicBezTo>
                  <a:cubicBezTo>
                    <a:pt x="43" y="133"/>
                    <a:pt x="43" y="133"/>
                    <a:pt x="44" y="134"/>
                  </a:cubicBezTo>
                  <a:cubicBezTo>
                    <a:pt x="47" y="137"/>
                    <a:pt x="52" y="144"/>
                    <a:pt x="54" y="149"/>
                  </a:cubicBezTo>
                  <a:cubicBezTo>
                    <a:pt x="54" y="149"/>
                    <a:pt x="55" y="149"/>
                    <a:pt x="55" y="149"/>
                  </a:cubicBezTo>
                  <a:cubicBezTo>
                    <a:pt x="55" y="149"/>
                    <a:pt x="55" y="149"/>
                    <a:pt x="55" y="149"/>
                  </a:cubicBezTo>
                  <a:cubicBezTo>
                    <a:pt x="56" y="149"/>
                    <a:pt x="56" y="149"/>
                    <a:pt x="56" y="148"/>
                  </a:cubicBezTo>
                  <a:cubicBezTo>
                    <a:pt x="57" y="148"/>
                    <a:pt x="57" y="147"/>
                    <a:pt x="57" y="147"/>
                  </a:cubicBezTo>
                  <a:cubicBezTo>
                    <a:pt x="58" y="147"/>
                    <a:pt x="59" y="146"/>
                    <a:pt x="60" y="146"/>
                  </a:cubicBezTo>
                  <a:cubicBezTo>
                    <a:pt x="60" y="146"/>
                    <a:pt x="60" y="146"/>
                    <a:pt x="60" y="146"/>
                  </a:cubicBezTo>
                  <a:cubicBezTo>
                    <a:pt x="60" y="146"/>
                    <a:pt x="60" y="146"/>
                    <a:pt x="60" y="146"/>
                  </a:cubicBezTo>
                  <a:cubicBezTo>
                    <a:pt x="61" y="146"/>
                    <a:pt x="62" y="147"/>
                    <a:pt x="63" y="148"/>
                  </a:cubicBezTo>
                  <a:cubicBezTo>
                    <a:pt x="63" y="148"/>
                    <a:pt x="63" y="149"/>
                    <a:pt x="63" y="150"/>
                  </a:cubicBezTo>
                  <a:cubicBezTo>
                    <a:pt x="63" y="152"/>
                    <a:pt x="62" y="154"/>
                    <a:pt x="61" y="155"/>
                  </a:cubicBezTo>
                  <a:cubicBezTo>
                    <a:pt x="60" y="156"/>
                    <a:pt x="60" y="156"/>
                    <a:pt x="60" y="157"/>
                  </a:cubicBezTo>
                  <a:cubicBezTo>
                    <a:pt x="64" y="162"/>
                    <a:pt x="65" y="165"/>
                    <a:pt x="69" y="170"/>
                  </a:cubicBezTo>
                  <a:cubicBezTo>
                    <a:pt x="69" y="171"/>
                    <a:pt x="70" y="171"/>
                    <a:pt x="70" y="171"/>
                  </a:cubicBezTo>
                  <a:cubicBezTo>
                    <a:pt x="70" y="171"/>
                    <a:pt x="70" y="171"/>
                    <a:pt x="70" y="171"/>
                  </a:cubicBezTo>
                  <a:cubicBezTo>
                    <a:pt x="70" y="171"/>
                    <a:pt x="71" y="171"/>
                    <a:pt x="71" y="171"/>
                  </a:cubicBezTo>
                  <a:cubicBezTo>
                    <a:pt x="72" y="169"/>
                    <a:pt x="74" y="169"/>
                    <a:pt x="75" y="169"/>
                  </a:cubicBezTo>
                  <a:cubicBezTo>
                    <a:pt x="75" y="169"/>
                    <a:pt x="75" y="169"/>
                    <a:pt x="75" y="169"/>
                  </a:cubicBezTo>
                  <a:cubicBezTo>
                    <a:pt x="77" y="169"/>
                    <a:pt x="79" y="170"/>
                    <a:pt x="80" y="171"/>
                  </a:cubicBezTo>
                  <a:cubicBezTo>
                    <a:pt x="80" y="172"/>
                    <a:pt x="80" y="173"/>
                    <a:pt x="80" y="174"/>
                  </a:cubicBezTo>
                  <a:cubicBezTo>
                    <a:pt x="80" y="176"/>
                    <a:pt x="79" y="179"/>
                    <a:pt x="76" y="179"/>
                  </a:cubicBezTo>
                  <a:cubicBezTo>
                    <a:pt x="76" y="179"/>
                    <a:pt x="75" y="180"/>
                    <a:pt x="75" y="180"/>
                  </a:cubicBezTo>
                  <a:cubicBezTo>
                    <a:pt x="75" y="180"/>
                    <a:pt x="75" y="181"/>
                    <a:pt x="75" y="181"/>
                  </a:cubicBezTo>
                  <a:cubicBezTo>
                    <a:pt x="80" y="188"/>
                    <a:pt x="83" y="191"/>
                    <a:pt x="85" y="193"/>
                  </a:cubicBezTo>
                  <a:cubicBezTo>
                    <a:pt x="86" y="196"/>
                    <a:pt x="88" y="200"/>
                    <a:pt x="91" y="207"/>
                  </a:cubicBezTo>
                  <a:cubicBezTo>
                    <a:pt x="91" y="207"/>
                    <a:pt x="92" y="208"/>
                    <a:pt x="92" y="208"/>
                  </a:cubicBezTo>
                  <a:cubicBezTo>
                    <a:pt x="92" y="208"/>
                    <a:pt x="92" y="208"/>
                    <a:pt x="92" y="208"/>
                  </a:cubicBezTo>
                  <a:cubicBezTo>
                    <a:pt x="93" y="208"/>
                    <a:pt x="93" y="208"/>
                    <a:pt x="93" y="208"/>
                  </a:cubicBezTo>
                  <a:cubicBezTo>
                    <a:pt x="110" y="196"/>
                    <a:pt x="126" y="185"/>
                    <a:pt x="142" y="174"/>
                  </a:cubicBezTo>
                  <a:cubicBezTo>
                    <a:pt x="149" y="169"/>
                    <a:pt x="155" y="165"/>
                    <a:pt x="161" y="160"/>
                  </a:cubicBezTo>
                  <a:cubicBezTo>
                    <a:pt x="171" y="152"/>
                    <a:pt x="180" y="142"/>
                    <a:pt x="190" y="135"/>
                  </a:cubicBezTo>
                  <a:cubicBezTo>
                    <a:pt x="192" y="138"/>
                    <a:pt x="195" y="142"/>
                    <a:pt x="197" y="145"/>
                  </a:cubicBezTo>
                  <a:cubicBezTo>
                    <a:pt x="180" y="152"/>
                    <a:pt x="167" y="166"/>
                    <a:pt x="153" y="177"/>
                  </a:cubicBezTo>
                  <a:cubicBezTo>
                    <a:pt x="147" y="181"/>
                    <a:pt x="140" y="185"/>
                    <a:pt x="133" y="190"/>
                  </a:cubicBezTo>
                  <a:cubicBezTo>
                    <a:pt x="117" y="200"/>
                    <a:pt x="101" y="210"/>
                    <a:pt x="84" y="220"/>
                  </a:cubicBezTo>
                  <a:cubicBezTo>
                    <a:pt x="82" y="214"/>
                    <a:pt x="80" y="210"/>
                    <a:pt x="79" y="207"/>
                  </a:cubicBezTo>
                  <a:cubicBezTo>
                    <a:pt x="77" y="204"/>
                    <a:pt x="75" y="202"/>
                    <a:pt x="71" y="196"/>
                  </a:cubicBezTo>
                  <a:cubicBezTo>
                    <a:pt x="74" y="195"/>
                    <a:pt x="76" y="192"/>
                    <a:pt x="76" y="188"/>
                  </a:cubicBezTo>
                  <a:cubicBezTo>
                    <a:pt x="76" y="187"/>
                    <a:pt x="75" y="186"/>
                    <a:pt x="75" y="185"/>
                  </a:cubicBezTo>
                  <a:cubicBezTo>
                    <a:pt x="73" y="182"/>
                    <a:pt x="71" y="181"/>
                    <a:pt x="68" y="181"/>
                  </a:cubicBezTo>
                  <a:cubicBezTo>
                    <a:pt x="68" y="181"/>
                    <a:pt x="68" y="181"/>
                    <a:pt x="68" y="181"/>
                  </a:cubicBezTo>
                  <a:cubicBezTo>
                    <a:pt x="66" y="181"/>
                    <a:pt x="65" y="181"/>
                    <a:pt x="63" y="182"/>
                  </a:cubicBezTo>
                  <a:cubicBezTo>
                    <a:pt x="61" y="178"/>
                    <a:pt x="59" y="175"/>
                    <a:pt x="57" y="171"/>
                  </a:cubicBezTo>
                  <a:cubicBezTo>
                    <a:pt x="59" y="169"/>
                    <a:pt x="60" y="167"/>
                    <a:pt x="60" y="164"/>
                  </a:cubicBezTo>
                  <a:cubicBezTo>
                    <a:pt x="60" y="163"/>
                    <a:pt x="59" y="161"/>
                    <a:pt x="59" y="160"/>
                  </a:cubicBezTo>
                  <a:cubicBezTo>
                    <a:pt x="57" y="158"/>
                    <a:pt x="55" y="158"/>
                    <a:pt x="53" y="158"/>
                  </a:cubicBezTo>
                  <a:cubicBezTo>
                    <a:pt x="52" y="158"/>
                    <a:pt x="51" y="158"/>
                    <a:pt x="50" y="159"/>
                  </a:cubicBezTo>
                  <a:cubicBezTo>
                    <a:pt x="49" y="159"/>
                    <a:pt x="49" y="159"/>
                    <a:pt x="49" y="159"/>
                  </a:cubicBezTo>
                  <a:cubicBezTo>
                    <a:pt x="47" y="155"/>
                    <a:pt x="44" y="150"/>
                    <a:pt x="42" y="147"/>
                  </a:cubicBezTo>
                  <a:cubicBezTo>
                    <a:pt x="43" y="146"/>
                    <a:pt x="43" y="146"/>
                    <a:pt x="44" y="145"/>
                  </a:cubicBezTo>
                  <a:cubicBezTo>
                    <a:pt x="45" y="143"/>
                    <a:pt x="46" y="142"/>
                    <a:pt x="46" y="140"/>
                  </a:cubicBezTo>
                  <a:cubicBezTo>
                    <a:pt x="46" y="139"/>
                    <a:pt x="45" y="137"/>
                    <a:pt x="45" y="136"/>
                  </a:cubicBezTo>
                  <a:cubicBezTo>
                    <a:pt x="43" y="134"/>
                    <a:pt x="41" y="134"/>
                    <a:pt x="39" y="134"/>
                  </a:cubicBezTo>
                  <a:cubicBezTo>
                    <a:pt x="39" y="134"/>
                    <a:pt x="39" y="134"/>
                    <a:pt x="39" y="134"/>
                  </a:cubicBezTo>
                  <a:cubicBezTo>
                    <a:pt x="37" y="134"/>
                    <a:pt x="35" y="134"/>
                    <a:pt x="34" y="136"/>
                  </a:cubicBezTo>
                  <a:cubicBezTo>
                    <a:pt x="31" y="132"/>
                    <a:pt x="28" y="126"/>
                    <a:pt x="26" y="122"/>
                  </a:cubicBezTo>
                  <a:cubicBezTo>
                    <a:pt x="27" y="121"/>
                    <a:pt x="28" y="120"/>
                    <a:pt x="29" y="118"/>
                  </a:cubicBezTo>
                  <a:cubicBezTo>
                    <a:pt x="29" y="118"/>
                    <a:pt x="29" y="117"/>
                    <a:pt x="29" y="117"/>
                  </a:cubicBezTo>
                  <a:cubicBezTo>
                    <a:pt x="29" y="115"/>
                    <a:pt x="28" y="113"/>
                    <a:pt x="27" y="112"/>
                  </a:cubicBezTo>
                  <a:cubicBezTo>
                    <a:pt x="26" y="112"/>
                    <a:pt x="25" y="111"/>
                    <a:pt x="25" y="111"/>
                  </a:cubicBezTo>
                  <a:cubicBezTo>
                    <a:pt x="24" y="111"/>
                    <a:pt x="24" y="111"/>
                    <a:pt x="24" y="111"/>
                  </a:cubicBezTo>
                  <a:cubicBezTo>
                    <a:pt x="24" y="111"/>
                    <a:pt x="24" y="111"/>
                    <a:pt x="24" y="111"/>
                  </a:cubicBezTo>
                  <a:cubicBezTo>
                    <a:pt x="22" y="111"/>
                    <a:pt x="21" y="111"/>
                    <a:pt x="20" y="112"/>
                  </a:cubicBezTo>
                  <a:cubicBezTo>
                    <a:pt x="19" y="113"/>
                    <a:pt x="19" y="113"/>
                    <a:pt x="19" y="113"/>
                  </a:cubicBezTo>
                  <a:moveTo>
                    <a:pt x="23" y="101"/>
                  </a:moveTo>
                  <a:cubicBezTo>
                    <a:pt x="17" y="93"/>
                    <a:pt x="15" y="91"/>
                    <a:pt x="10" y="85"/>
                  </a:cubicBezTo>
                  <a:cubicBezTo>
                    <a:pt x="10" y="85"/>
                    <a:pt x="10" y="85"/>
                    <a:pt x="10" y="85"/>
                  </a:cubicBezTo>
                  <a:cubicBezTo>
                    <a:pt x="9" y="84"/>
                    <a:pt x="9" y="84"/>
                    <a:pt x="9" y="84"/>
                  </a:cubicBezTo>
                  <a:cubicBezTo>
                    <a:pt x="8" y="83"/>
                    <a:pt x="7" y="82"/>
                    <a:pt x="6" y="80"/>
                  </a:cubicBezTo>
                  <a:cubicBezTo>
                    <a:pt x="36" y="52"/>
                    <a:pt x="69" y="27"/>
                    <a:pt x="103" y="3"/>
                  </a:cubicBezTo>
                  <a:cubicBezTo>
                    <a:pt x="106" y="9"/>
                    <a:pt x="109" y="12"/>
                    <a:pt x="111" y="15"/>
                  </a:cubicBezTo>
                  <a:cubicBezTo>
                    <a:pt x="114" y="17"/>
                    <a:pt x="117" y="20"/>
                    <a:pt x="122" y="26"/>
                  </a:cubicBezTo>
                  <a:cubicBezTo>
                    <a:pt x="153" y="62"/>
                    <a:pt x="174" y="86"/>
                    <a:pt x="202" y="124"/>
                  </a:cubicBezTo>
                  <a:cubicBezTo>
                    <a:pt x="186" y="132"/>
                    <a:pt x="173" y="146"/>
                    <a:pt x="160" y="158"/>
                  </a:cubicBezTo>
                  <a:cubicBezTo>
                    <a:pt x="154" y="163"/>
                    <a:pt x="147" y="167"/>
                    <a:pt x="141" y="171"/>
                  </a:cubicBezTo>
                  <a:cubicBezTo>
                    <a:pt x="125" y="182"/>
                    <a:pt x="109" y="193"/>
                    <a:pt x="93" y="204"/>
                  </a:cubicBezTo>
                  <a:cubicBezTo>
                    <a:pt x="90" y="198"/>
                    <a:pt x="89" y="195"/>
                    <a:pt x="87" y="192"/>
                  </a:cubicBezTo>
                  <a:cubicBezTo>
                    <a:pt x="85" y="189"/>
                    <a:pt x="83" y="187"/>
                    <a:pt x="79" y="181"/>
                  </a:cubicBezTo>
                  <a:cubicBezTo>
                    <a:pt x="81" y="180"/>
                    <a:pt x="83" y="177"/>
                    <a:pt x="83" y="174"/>
                  </a:cubicBezTo>
                  <a:cubicBezTo>
                    <a:pt x="83" y="172"/>
                    <a:pt x="83" y="171"/>
                    <a:pt x="82" y="170"/>
                  </a:cubicBezTo>
                  <a:cubicBezTo>
                    <a:pt x="81" y="167"/>
                    <a:pt x="78" y="166"/>
                    <a:pt x="75" y="166"/>
                  </a:cubicBezTo>
                  <a:cubicBezTo>
                    <a:pt x="73" y="166"/>
                    <a:pt x="72" y="167"/>
                    <a:pt x="70" y="168"/>
                  </a:cubicBezTo>
                  <a:cubicBezTo>
                    <a:pt x="68" y="164"/>
                    <a:pt x="66" y="161"/>
                    <a:pt x="63" y="156"/>
                  </a:cubicBezTo>
                  <a:cubicBezTo>
                    <a:pt x="65" y="155"/>
                    <a:pt x="66" y="152"/>
                    <a:pt x="66" y="150"/>
                  </a:cubicBezTo>
                  <a:cubicBezTo>
                    <a:pt x="66" y="149"/>
                    <a:pt x="66" y="147"/>
                    <a:pt x="65" y="146"/>
                  </a:cubicBezTo>
                  <a:cubicBezTo>
                    <a:pt x="63" y="144"/>
                    <a:pt x="61" y="144"/>
                    <a:pt x="60" y="144"/>
                  </a:cubicBezTo>
                  <a:cubicBezTo>
                    <a:pt x="58" y="144"/>
                    <a:pt x="57" y="144"/>
                    <a:pt x="56" y="145"/>
                  </a:cubicBezTo>
                  <a:cubicBezTo>
                    <a:pt x="55" y="145"/>
                    <a:pt x="55" y="145"/>
                    <a:pt x="55" y="145"/>
                  </a:cubicBezTo>
                  <a:cubicBezTo>
                    <a:pt x="53" y="141"/>
                    <a:pt x="50" y="137"/>
                    <a:pt x="47" y="133"/>
                  </a:cubicBezTo>
                  <a:cubicBezTo>
                    <a:pt x="48" y="133"/>
                    <a:pt x="49" y="132"/>
                    <a:pt x="49" y="131"/>
                  </a:cubicBezTo>
                  <a:cubicBezTo>
                    <a:pt x="50" y="130"/>
                    <a:pt x="51" y="128"/>
                    <a:pt x="51" y="127"/>
                  </a:cubicBezTo>
                  <a:cubicBezTo>
                    <a:pt x="51" y="125"/>
                    <a:pt x="50" y="124"/>
                    <a:pt x="49" y="123"/>
                  </a:cubicBezTo>
                  <a:cubicBezTo>
                    <a:pt x="48" y="121"/>
                    <a:pt x="46" y="120"/>
                    <a:pt x="44" y="120"/>
                  </a:cubicBezTo>
                  <a:cubicBezTo>
                    <a:pt x="44" y="120"/>
                    <a:pt x="44" y="120"/>
                    <a:pt x="44" y="120"/>
                  </a:cubicBezTo>
                  <a:cubicBezTo>
                    <a:pt x="42" y="120"/>
                    <a:pt x="40" y="121"/>
                    <a:pt x="39" y="123"/>
                  </a:cubicBezTo>
                  <a:cubicBezTo>
                    <a:pt x="36" y="119"/>
                    <a:pt x="32" y="113"/>
                    <a:pt x="30" y="110"/>
                  </a:cubicBezTo>
                  <a:cubicBezTo>
                    <a:pt x="32" y="108"/>
                    <a:pt x="33" y="106"/>
                    <a:pt x="33" y="104"/>
                  </a:cubicBezTo>
                  <a:cubicBezTo>
                    <a:pt x="33" y="102"/>
                    <a:pt x="32" y="101"/>
                    <a:pt x="31" y="100"/>
                  </a:cubicBezTo>
                  <a:cubicBezTo>
                    <a:pt x="30" y="99"/>
                    <a:pt x="29" y="98"/>
                    <a:pt x="28" y="98"/>
                  </a:cubicBezTo>
                  <a:cubicBezTo>
                    <a:pt x="28" y="98"/>
                    <a:pt x="28" y="98"/>
                    <a:pt x="28" y="98"/>
                  </a:cubicBezTo>
                  <a:cubicBezTo>
                    <a:pt x="26" y="98"/>
                    <a:pt x="25" y="99"/>
                    <a:pt x="24" y="100"/>
                  </a:cubicBezTo>
                  <a:cubicBezTo>
                    <a:pt x="23" y="100"/>
                    <a:pt x="23" y="100"/>
                    <a:pt x="23" y="101"/>
                  </a:cubicBezTo>
                  <a:moveTo>
                    <a:pt x="103" y="0"/>
                  </a:moveTo>
                  <a:cubicBezTo>
                    <a:pt x="102" y="0"/>
                    <a:pt x="102" y="0"/>
                    <a:pt x="102" y="0"/>
                  </a:cubicBezTo>
                  <a:cubicBezTo>
                    <a:pt x="67" y="24"/>
                    <a:pt x="34" y="50"/>
                    <a:pt x="3" y="79"/>
                  </a:cubicBezTo>
                  <a:cubicBezTo>
                    <a:pt x="3" y="79"/>
                    <a:pt x="2" y="80"/>
                    <a:pt x="3" y="81"/>
                  </a:cubicBezTo>
                  <a:cubicBezTo>
                    <a:pt x="4" y="83"/>
                    <a:pt x="6" y="84"/>
                    <a:pt x="7" y="85"/>
                  </a:cubicBezTo>
                  <a:cubicBezTo>
                    <a:pt x="6" y="86"/>
                    <a:pt x="5" y="87"/>
                    <a:pt x="4" y="87"/>
                  </a:cubicBezTo>
                  <a:cubicBezTo>
                    <a:pt x="3" y="88"/>
                    <a:pt x="1" y="90"/>
                    <a:pt x="0" y="90"/>
                  </a:cubicBezTo>
                  <a:cubicBezTo>
                    <a:pt x="0" y="91"/>
                    <a:pt x="0" y="91"/>
                    <a:pt x="0" y="92"/>
                  </a:cubicBezTo>
                  <a:cubicBezTo>
                    <a:pt x="9" y="105"/>
                    <a:pt x="9" y="104"/>
                    <a:pt x="18" y="117"/>
                  </a:cubicBezTo>
                  <a:cubicBezTo>
                    <a:pt x="18" y="117"/>
                    <a:pt x="19" y="117"/>
                    <a:pt x="19" y="117"/>
                  </a:cubicBezTo>
                  <a:cubicBezTo>
                    <a:pt x="19" y="117"/>
                    <a:pt x="20" y="117"/>
                    <a:pt x="20" y="117"/>
                  </a:cubicBezTo>
                  <a:cubicBezTo>
                    <a:pt x="20" y="117"/>
                    <a:pt x="21" y="116"/>
                    <a:pt x="21" y="116"/>
                  </a:cubicBezTo>
                  <a:cubicBezTo>
                    <a:pt x="21" y="116"/>
                    <a:pt x="21" y="116"/>
                    <a:pt x="21" y="116"/>
                  </a:cubicBezTo>
                  <a:cubicBezTo>
                    <a:pt x="21" y="115"/>
                    <a:pt x="21" y="115"/>
                    <a:pt x="22" y="114"/>
                  </a:cubicBezTo>
                  <a:cubicBezTo>
                    <a:pt x="22" y="114"/>
                    <a:pt x="23" y="114"/>
                    <a:pt x="24" y="114"/>
                  </a:cubicBezTo>
                  <a:cubicBezTo>
                    <a:pt x="24" y="114"/>
                    <a:pt x="25" y="114"/>
                    <a:pt x="25" y="115"/>
                  </a:cubicBezTo>
                  <a:cubicBezTo>
                    <a:pt x="26" y="115"/>
                    <a:pt x="26" y="116"/>
                    <a:pt x="26" y="117"/>
                  </a:cubicBezTo>
                  <a:cubicBezTo>
                    <a:pt x="26" y="117"/>
                    <a:pt x="26" y="117"/>
                    <a:pt x="26" y="117"/>
                  </a:cubicBezTo>
                  <a:cubicBezTo>
                    <a:pt x="26" y="119"/>
                    <a:pt x="25" y="120"/>
                    <a:pt x="23" y="120"/>
                  </a:cubicBezTo>
                  <a:cubicBezTo>
                    <a:pt x="23" y="120"/>
                    <a:pt x="22" y="121"/>
                    <a:pt x="22" y="121"/>
                  </a:cubicBezTo>
                  <a:cubicBezTo>
                    <a:pt x="22" y="122"/>
                    <a:pt x="22" y="122"/>
                    <a:pt x="22" y="122"/>
                  </a:cubicBezTo>
                  <a:cubicBezTo>
                    <a:pt x="25" y="126"/>
                    <a:pt x="30" y="135"/>
                    <a:pt x="33" y="139"/>
                  </a:cubicBezTo>
                  <a:cubicBezTo>
                    <a:pt x="33" y="139"/>
                    <a:pt x="33" y="139"/>
                    <a:pt x="34" y="139"/>
                  </a:cubicBezTo>
                  <a:cubicBezTo>
                    <a:pt x="34" y="139"/>
                    <a:pt x="34" y="139"/>
                    <a:pt x="34" y="139"/>
                  </a:cubicBezTo>
                  <a:cubicBezTo>
                    <a:pt x="34" y="139"/>
                    <a:pt x="35" y="139"/>
                    <a:pt x="35" y="139"/>
                  </a:cubicBezTo>
                  <a:cubicBezTo>
                    <a:pt x="36" y="137"/>
                    <a:pt x="37" y="136"/>
                    <a:pt x="39" y="136"/>
                  </a:cubicBezTo>
                  <a:cubicBezTo>
                    <a:pt x="39" y="136"/>
                    <a:pt x="39" y="136"/>
                    <a:pt x="39" y="136"/>
                  </a:cubicBezTo>
                  <a:cubicBezTo>
                    <a:pt x="40" y="136"/>
                    <a:pt x="42" y="137"/>
                    <a:pt x="42" y="138"/>
                  </a:cubicBezTo>
                  <a:cubicBezTo>
                    <a:pt x="43" y="138"/>
                    <a:pt x="43" y="139"/>
                    <a:pt x="43" y="140"/>
                  </a:cubicBezTo>
                  <a:cubicBezTo>
                    <a:pt x="43" y="141"/>
                    <a:pt x="43" y="142"/>
                    <a:pt x="42" y="143"/>
                  </a:cubicBezTo>
                  <a:cubicBezTo>
                    <a:pt x="41" y="144"/>
                    <a:pt x="40" y="145"/>
                    <a:pt x="39" y="145"/>
                  </a:cubicBezTo>
                  <a:cubicBezTo>
                    <a:pt x="39" y="145"/>
                    <a:pt x="38" y="145"/>
                    <a:pt x="38" y="145"/>
                  </a:cubicBezTo>
                  <a:cubicBezTo>
                    <a:pt x="38" y="146"/>
                    <a:pt x="38" y="146"/>
                    <a:pt x="38" y="147"/>
                  </a:cubicBezTo>
                  <a:cubicBezTo>
                    <a:pt x="41" y="151"/>
                    <a:pt x="46" y="158"/>
                    <a:pt x="48" y="163"/>
                  </a:cubicBezTo>
                  <a:cubicBezTo>
                    <a:pt x="48" y="163"/>
                    <a:pt x="49" y="163"/>
                    <a:pt x="49" y="163"/>
                  </a:cubicBezTo>
                  <a:cubicBezTo>
                    <a:pt x="49" y="163"/>
                    <a:pt x="49" y="163"/>
                    <a:pt x="49" y="163"/>
                  </a:cubicBezTo>
                  <a:cubicBezTo>
                    <a:pt x="50" y="163"/>
                    <a:pt x="50" y="163"/>
                    <a:pt x="50" y="162"/>
                  </a:cubicBezTo>
                  <a:cubicBezTo>
                    <a:pt x="51" y="162"/>
                    <a:pt x="51" y="161"/>
                    <a:pt x="51" y="161"/>
                  </a:cubicBezTo>
                  <a:cubicBezTo>
                    <a:pt x="52" y="161"/>
                    <a:pt x="53" y="160"/>
                    <a:pt x="53" y="160"/>
                  </a:cubicBezTo>
                  <a:cubicBezTo>
                    <a:pt x="53" y="160"/>
                    <a:pt x="53" y="160"/>
                    <a:pt x="53" y="160"/>
                  </a:cubicBezTo>
                  <a:cubicBezTo>
                    <a:pt x="53" y="160"/>
                    <a:pt x="53" y="160"/>
                    <a:pt x="53" y="160"/>
                  </a:cubicBezTo>
                  <a:cubicBezTo>
                    <a:pt x="55" y="160"/>
                    <a:pt x="56" y="161"/>
                    <a:pt x="56" y="162"/>
                  </a:cubicBezTo>
                  <a:cubicBezTo>
                    <a:pt x="57" y="162"/>
                    <a:pt x="57" y="163"/>
                    <a:pt x="57" y="164"/>
                  </a:cubicBezTo>
                  <a:cubicBezTo>
                    <a:pt x="57" y="166"/>
                    <a:pt x="56" y="168"/>
                    <a:pt x="54" y="169"/>
                  </a:cubicBezTo>
                  <a:cubicBezTo>
                    <a:pt x="54" y="170"/>
                    <a:pt x="53" y="170"/>
                    <a:pt x="54" y="171"/>
                  </a:cubicBezTo>
                  <a:cubicBezTo>
                    <a:pt x="57" y="177"/>
                    <a:pt x="59" y="180"/>
                    <a:pt x="62" y="185"/>
                  </a:cubicBezTo>
                  <a:cubicBezTo>
                    <a:pt x="62" y="185"/>
                    <a:pt x="62" y="186"/>
                    <a:pt x="63" y="186"/>
                  </a:cubicBezTo>
                  <a:cubicBezTo>
                    <a:pt x="63" y="186"/>
                    <a:pt x="63" y="186"/>
                    <a:pt x="63" y="186"/>
                  </a:cubicBezTo>
                  <a:cubicBezTo>
                    <a:pt x="63" y="186"/>
                    <a:pt x="64" y="185"/>
                    <a:pt x="64" y="185"/>
                  </a:cubicBezTo>
                  <a:cubicBezTo>
                    <a:pt x="65" y="184"/>
                    <a:pt x="66" y="184"/>
                    <a:pt x="68" y="184"/>
                  </a:cubicBezTo>
                  <a:cubicBezTo>
                    <a:pt x="68" y="184"/>
                    <a:pt x="68" y="184"/>
                    <a:pt x="68" y="184"/>
                  </a:cubicBezTo>
                  <a:cubicBezTo>
                    <a:pt x="70" y="184"/>
                    <a:pt x="72" y="185"/>
                    <a:pt x="73" y="186"/>
                  </a:cubicBezTo>
                  <a:cubicBezTo>
                    <a:pt x="73" y="187"/>
                    <a:pt x="73" y="188"/>
                    <a:pt x="73" y="188"/>
                  </a:cubicBezTo>
                  <a:cubicBezTo>
                    <a:pt x="73" y="191"/>
                    <a:pt x="71" y="194"/>
                    <a:pt x="69" y="194"/>
                  </a:cubicBezTo>
                  <a:cubicBezTo>
                    <a:pt x="68" y="194"/>
                    <a:pt x="68" y="194"/>
                    <a:pt x="68" y="195"/>
                  </a:cubicBezTo>
                  <a:cubicBezTo>
                    <a:pt x="67" y="195"/>
                    <a:pt x="67" y="196"/>
                    <a:pt x="68" y="196"/>
                  </a:cubicBezTo>
                  <a:cubicBezTo>
                    <a:pt x="72" y="203"/>
                    <a:pt x="75" y="206"/>
                    <a:pt x="76" y="209"/>
                  </a:cubicBezTo>
                  <a:cubicBezTo>
                    <a:pt x="78" y="212"/>
                    <a:pt x="79" y="215"/>
                    <a:pt x="82" y="223"/>
                  </a:cubicBezTo>
                  <a:cubicBezTo>
                    <a:pt x="82" y="223"/>
                    <a:pt x="83" y="223"/>
                    <a:pt x="83" y="223"/>
                  </a:cubicBezTo>
                  <a:cubicBezTo>
                    <a:pt x="83" y="223"/>
                    <a:pt x="83" y="223"/>
                    <a:pt x="83" y="223"/>
                  </a:cubicBezTo>
                  <a:cubicBezTo>
                    <a:pt x="84" y="223"/>
                    <a:pt x="84" y="223"/>
                    <a:pt x="84" y="223"/>
                  </a:cubicBezTo>
                  <a:cubicBezTo>
                    <a:pt x="87" y="221"/>
                    <a:pt x="90" y="219"/>
                    <a:pt x="94" y="217"/>
                  </a:cubicBezTo>
                  <a:cubicBezTo>
                    <a:pt x="95" y="220"/>
                    <a:pt x="96" y="222"/>
                    <a:pt x="98" y="227"/>
                  </a:cubicBezTo>
                  <a:cubicBezTo>
                    <a:pt x="98" y="227"/>
                    <a:pt x="98" y="227"/>
                    <a:pt x="98" y="228"/>
                  </a:cubicBezTo>
                  <a:cubicBezTo>
                    <a:pt x="99" y="228"/>
                    <a:pt x="99" y="228"/>
                    <a:pt x="99" y="228"/>
                  </a:cubicBezTo>
                  <a:cubicBezTo>
                    <a:pt x="99" y="228"/>
                    <a:pt x="99" y="228"/>
                    <a:pt x="100" y="227"/>
                  </a:cubicBezTo>
                  <a:cubicBezTo>
                    <a:pt x="116" y="217"/>
                    <a:pt x="133" y="206"/>
                    <a:pt x="150" y="195"/>
                  </a:cubicBezTo>
                  <a:cubicBezTo>
                    <a:pt x="157" y="191"/>
                    <a:pt x="163" y="187"/>
                    <a:pt x="170" y="182"/>
                  </a:cubicBezTo>
                  <a:cubicBezTo>
                    <a:pt x="184" y="171"/>
                    <a:pt x="197" y="157"/>
                    <a:pt x="214" y="150"/>
                  </a:cubicBezTo>
                  <a:cubicBezTo>
                    <a:pt x="215" y="150"/>
                    <a:pt x="215" y="150"/>
                    <a:pt x="215" y="150"/>
                  </a:cubicBezTo>
                  <a:cubicBezTo>
                    <a:pt x="215" y="149"/>
                    <a:pt x="215" y="149"/>
                    <a:pt x="215" y="148"/>
                  </a:cubicBezTo>
                  <a:cubicBezTo>
                    <a:pt x="210" y="141"/>
                    <a:pt x="205" y="134"/>
                    <a:pt x="201" y="128"/>
                  </a:cubicBezTo>
                  <a:cubicBezTo>
                    <a:pt x="202" y="127"/>
                    <a:pt x="203" y="127"/>
                    <a:pt x="205" y="126"/>
                  </a:cubicBezTo>
                  <a:cubicBezTo>
                    <a:pt x="205" y="126"/>
                    <a:pt x="205" y="126"/>
                    <a:pt x="206" y="125"/>
                  </a:cubicBezTo>
                  <a:cubicBezTo>
                    <a:pt x="206" y="125"/>
                    <a:pt x="206" y="124"/>
                    <a:pt x="205" y="124"/>
                  </a:cubicBezTo>
                  <a:cubicBezTo>
                    <a:pt x="177" y="85"/>
                    <a:pt x="156" y="60"/>
                    <a:pt x="124" y="24"/>
                  </a:cubicBezTo>
                  <a:cubicBezTo>
                    <a:pt x="119" y="18"/>
                    <a:pt x="116" y="16"/>
                    <a:pt x="113" y="13"/>
                  </a:cubicBezTo>
                  <a:cubicBezTo>
                    <a:pt x="111" y="10"/>
                    <a:pt x="108" y="7"/>
                    <a:pt x="104" y="1"/>
                  </a:cubicBezTo>
                  <a:cubicBezTo>
                    <a:pt x="103" y="0"/>
                    <a:pt x="103" y="0"/>
                    <a:pt x="103"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75" name="Freeform 807"/>
            <p:cNvSpPr>
              <a:spLocks/>
            </p:cNvSpPr>
            <p:nvPr/>
          </p:nvSpPr>
          <p:spPr bwMode="auto">
            <a:xfrm>
              <a:off x="5116" y="1015"/>
              <a:ext cx="171" cy="120"/>
            </a:xfrm>
            <a:custGeom>
              <a:avLst/>
              <a:gdLst>
                <a:gd name="T0" fmla="*/ 71 w 72"/>
                <a:gd name="T1" fmla="*/ 0 h 51"/>
                <a:gd name="T2" fmla="*/ 70 w 72"/>
                <a:gd name="T3" fmla="*/ 0 h 51"/>
                <a:gd name="T4" fmla="*/ 20 w 72"/>
                <a:gd name="T5" fmla="*/ 34 h 51"/>
                <a:gd name="T6" fmla="*/ 1 w 72"/>
                <a:gd name="T7" fmla="*/ 49 h 51"/>
                <a:gd name="T8" fmla="*/ 1 w 72"/>
                <a:gd name="T9" fmla="*/ 50 h 51"/>
                <a:gd name="T10" fmla="*/ 2 w 72"/>
                <a:gd name="T11" fmla="*/ 51 h 51"/>
                <a:gd name="T12" fmla="*/ 3 w 72"/>
                <a:gd name="T13" fmla="*/ 51 h 51"/>
                <a:gd name="T14" fmla="*/ 21 w 72"/>
                <a:gd name="T15" fmla="*/ 36 h 51"/>
                <a:gd name="T16" fmla="*/ 71 w 72"/>
                <a:gd name="T17" fmla="*/ 3 h 51"/>
                <a:gd name="T18" fmla="*/ 72 w 72"/>
                <a:gd name="T19" fmla="*/ 1 h 51"/>
                <a:gd name="T20" fmla="*/ 71 w 72"/>
                <a:gd name="T21"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2" h="51">
                  <a:moveTo>
                    <a:pt x="71" y="0"/>
                  </a:moveTo>
                  <a:cubicBezTo>
                    <a:pt x="71" y="0"/>
                    <a:pt x="70" y="0"/>
                    <a:pt x="70" y="0"/>
                  </a:cubicBezTo>
                  <a:cubicBezTo>
                    <a:pt x="52" y="9"/>
                    <a:pt x="36" y="21"/>
                    <a:pt x="20" y="34"/>
                  </a:cubicBezTo>
                  <a:cubicBezTo>
                    <a:pt x="13" y="39"/>
                    <a:pt x="7" y="44"/>
                    <a:pt x="1" y="49"/>
                  </a:cubicBezTo>
                  <a:cubicBezTo>
                    <a:pt x="0" y="49"/>
                    <a:pt x="0" y="50"/>
                    <a:pt x="1" y="50"/>
                  </a:cubicBezTo>
                  <a:cubicBezTo>
                    <a:pt x="1" y="51"/>
                    <a:pt x="1" y="51"/>
                    <a:pt x="2" y="51"/>
                  </a:cubicBezTo>
                  <a:cubicBezTo>
                    <a:pt x="2" y="51"/>
                    <a:pt x="2" y="51"/>
                    <a:pt x="3" y="51"/>
                  </a:cubicBezTo>
                  <a:cubicBezTo>
                    <a:pt x="9" y="46"/>
                    <a:pt x="15" y="41"/>
                    <a:pt x="21" y="36"/>
                  </a:cubicBezTo>
                  <a:cubicBezTo>
                    <a:pt x="37" y="24"/>
                    <a:pt x="53" y="11"/>
                    <a:pt x="71" y="3"/>
                  </a:cubicBezTo>
                  <a:cubicBezTo>
                    <a:pt x="72" y="2"/>
                    <a:pt x="72" y="1"/>
                    <a:pt x="72" y="1"/>
                  </a:cubicBezTo>
                  <a:cubicBezTo>
                    <a:pt x="72" y="0"/>
                    <a:pt x="71" y="0"/>
                    <a:pt x="71"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76" name="Freeform 808"/>
            <p:cNvSpPr>
              <a:spLocks/>
            </p:cNvSpPr>
            <p:nvPr/>
          </p:nvSpPr>
          <p:spPr bwMode="auto">
            <a:xfrm>
              <a:off x="5147" y="1060"/>
              <a:ext cx="156" cy="108"/>
            </a:xfrm>
            <a:custGeom>
              <a:avLst/>
              <a:gdLst>
                <a:gd name="T0" fmla="*/ 65 w 66"/>
                <a:gd name="T1" fmla="*/ 0 h 46"/>
                <a:gd name="T2" fmla="*/ 64 w 66"/>
                <a:gd name="T3" fmla="*/ 0 h 46"/>
                <a:gd name="T4" fmla="*/ 1 w 66"/>
                <a:gd name="T5" fmla="*/ 43 h 46"/>
                <a:gd name="T6" fmla="*/ 0 w 66"/>
                <a:gd name="T7" fmla="*/ 45 h 46"/>
                <a:gd name="T8" fmla="*/ 1 w 66"/>
                <a:gd name="T9" fmla="*/ 46 h 46"/>
                <a:gd name="T10" fmla="*/ 2 w 66"/>
                <a:gd name="T11" fmla="*/ 45 h 46"/>
                <a:gd name="T12" fmla="*/ 65 w 66"/>
                <a:gd name="T13" fmla="*/ 2 h 46"/>
                <a:gd name="T14" fmla="*/ 66 w 66"/>
                <a:gd name="T15" fmla="*/ 0 h 46"/>
                <a:gd name="T16" fmla="*/ 65 w 66"/>
                <a:gd name="T1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46">
                  <a:moveTo>
                    <a:pt x="65" y="0"/>
                  </a:moveTo>
                  <a:cubicBezTo>
                    <a:pt x="64" y="0"/>
                    <a:pt x="64" y="0"/>
                    <a:pt x="64" y="0"/>
                  </a:cubicBezTo>
                  <a:cubicBezTo>
                    <a:pt x="43" y="14"/>
                    <a:pt x="21" y="28"/>
                    <a:pt x="1" y="43"/>
                  </a:cubicBezTo>
                  <a:cubicBezTo>
                    <a:pt x="0" y="44"/>
                    <a:pt x="0" y="44"/>
                    <a:pt x="0" y="45"/>
                  </a:cubicBezTo>
                  <a:cubicBezTo>
                    <a:pt x="1" y="45"/>
                    <a:pt x="1" y="46"/>
                    <a:pt x="1" y="46"/>
                  </a:cubicBezTo>
                  <a:cubicBezTo>
                    <a:pt x="2" y="46"/>
                    <a:pt x="2" y="46"/>
                    <a:pt x="2" y="45"/>
                  </a:cubicBezTo>
                  <a:cubicBezTo>
                    <a:pt x="23" y="31"/>
                    <a:pt x="44" y="16"/>
                    <a:pt x="65" y="2"/>
                  </a:cubicBezTo>
                  <a:cubicBezTo>
                    <a:pt x="66" y="2"/>
                    <a:pt x="66" y="1"/>
                    <a:pt x="66" y="0"/>
                  </a:cubicBezTo>
                  <a:cubicBezTo>
                    <a:pt x="65" y="0"/>
                    <a:pt x="65" y="0"/>
                    <a:pt x="65"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77" name="Freeform 809"/>
            <p:cNvSpPr>
              <a:spLocks/>
            </p:cNvSpPr>
            <p:nvPr/>
          </p:nvSpPr>
          <p:spPr bwMode="auto">
            <a:xfrm>
              <a:off x="5173" y="1083"/>
              <a:ext cx="161" cy="126"/>
            </a:xfrm>
            <a:custGeom>
              <a:avLst/>
              <a:gdLst>
                <a:gd name="T0" fmla="*/ 67 w 68"/>
                <a:gd name="T1" fmla="*/ 0 h 53"/>
                <a:gd name="T2" fmla="*/ 66 w 68"/>
                <a:gd name="T3" fmla="*/ 0 h 53"/>
                <a:gd name="T4" fmla="*/ 46 w 68"/>
                <a:gd name="T5" fmla="*/ 18 h 53"/>
                <a:gd name="T6" fmla="*/ 1 w 68"/>
                <a:gd name="T7" fmla="*/ 50 h 53"/>
                <a:gd name="T8" fmla="*/ 0 w 68"/>
                <a:gd name="T9" fmla="*/ 52 h 53"/>
                <a:gd name="T10" fmla="*/ 1 w 68"/>
                <a:gd name="T11" fmla="*/ 53 h 53"/>
                <a:gd name="T12" fmla="*/ 2 w 68"/>
                <a:gd name="T13" fmla="*/ 53 h 53"/>
                <a:gd name="T14" fmla="*/ 47 w 68"/>
                <a:gd name="T15" fmla="*/ 20 h 53"/>
                <a:gd name="T16" fmla="*/ 68 w 68"/>
                <a:gd name="T17" fmla="*/ 2 h 53"/>
                <a:gd name="T18" fmla="*/ 68 w 68"/>
                <a:gd name="T19" fmla="*/ 0 h 53"/>
                <a:gd name="T20" fmla="*/ 67 w 68"/>
                <a:gd name="T21"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53">
                  <a:moveTo>
                    <a:pt x="67" y="0"/>
                  </a:moveTo>
                  <a:cubicBezTo>
                    <a:pt x="67" y="0"/>
                    <a:pt x="66" y="0"/>
                    <a:pt x="66" y="0"/>
                  </a:cubicBezTo>
                  <a:cubicBezTo>
                    <a:pt x="59" y="6"/>
                    <a:pt x="52" y="12"/>
                    <a:pt x="46" y="18"/>
                  </a:cubicBezTo>
                  <a:cubicBezTo>
                    <a:pt x="31" y="30"/>
                    <a:pt x="17" y="42"/>
                    <a:pt x="1" y="50"/>
                  </a:cubicBezTo>
                  <a:cubicBezTo>
                    <a:pt x="0" y="51"/>
                    <a:pt x="0" y="51"/>
                    <a:pt x="0" y="52"/>
                  </a:cubicBezTo>
                  <a:cubicBezTo>
                    <a:pt x="0" y="53"/>
                    <a:pt x="1" y="53"/>
                    <a:pt x="1" y="53"/>
                  </a:cubicBezTo>
                  <a:cubicBezTo>
                    <a:pt x="2" y="53"/>
                    <a:pt x="2" y="53"/>
                    <a:pt x="2" y="53"/>
                  </a:cubicBezTo>
                  <a:cubicBezTo>
                    <a:pt x="19" y="44"/>
                    <a:pt x="33" y="32"/>
                    <a:pt x="47" y="20"/>
                  </a:cubicBezTo>
                  <a:cubicBezTo>
                    <a:pt x="54" y="14"/>
                    <a:pt x="61" y="8"/>
                    <a:pt x="68" y="2"/>
                  </a:cubicBezTo>
                  <a:cubicBezTo>
                    <a:pt x="68" y="2"/>
                    <a:pt x="68" y="1"/>
                    <a:pt x="68" y="0"/>
                  </a:cubicBezTo>
                  <a:cubicBezTo>
                    <a:pt x="68" y="0"/>
                    <a:pt x="67" y="0"/>
                    <a:pt x="67"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78" name="Freeform 810"/>
            <p:cNvSpPr>
              <a:spLocks/>
            </p:cNvSpPr>
            <p:nvPr/>
          </p:nvSpPr>
          <p:spPr bwMode="auto">
            <a:xfrm>
              <a:off x="5208" y="1126"/>
              <a:ext cx="154" cy="128"/>
            </a:xfrm>
            <a:custGeom>
              <a:avLst/>
              <a:gdLst>
                <a:gd name="T0" fmla="*/ 63 w 65"/>
                <a:gd name="T1" fmla="*/ 0 h 54"/>
                <a:gd name="T2" fmla="*/ 62 w 65"/>
                <a:gd name="T3" fmla="*/ 0 h 54"/>
                <a:gd name="T4" fmla="*/ 1 w 65"/>
                <a:gd name="T5" fmla="*/ 52 h 54"/>
                <a:gd name="T6" fmla="*/ 1 w 65"/>
                <a:gd name="T7" fmla="*/ 54 h 54"/>
                <a:gd name="T8" fmla="*/ 2 w 65"/>
                <a:gd name="T9" fmla="*/ 54 h 54"/>
                <a:gd name="T10" fmla="*/ 3 w 65"/>
                <a:gd name="T11" fmla="*/ 54 h 54"/>
                <a:gd name="T12" fmla="*/ 64 w 65"/>
                <a:gd name="T13" fmla="*/ 2 h 54"/>
                <a:gd name="T14" fmla="*/ 64 w 65"/>
                <a:gd name="T15" fmla="*/ 0 h 54"/>
                <a:gd name="T16" fmla="*/ 63 w 65"/>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54">
                  <a:moveTo>
                    <a:pt x="63" y="0"/>
                  </a:moveTo>
                  <a:cubicBezTo>
                    <a:pt x="63" y="0"/>
                    <a:pt x="63" y="0"/>
                    <a:pt x="62" y="0"/>
                  </a:cubicBezTo>
                  <a:cubicBezTo>
                    <a:pt x="42" y="17"/>
                    <a:pt x="21" y="34"/>
                    <a:pt x="1" y="52"/>
                  </a:cubicBezTo>
                  <a:cubicBezTo>
                    <a:pt x="0" y="52"/>
                    <a:pt x="0" y="53"/>
                    <a:pt x="1" y="54"/>
                  </a:cubicBezTo>
                  <a:cubicBezTo>
                    <a:pt x="1" y="54"/>
                    <a:pt x="1" y="54"/>
                    <a:pt x="2" y="54"/>
                  </a:cubicBezTo>
                  <a:cubicBezTo>
                    <a:pt x="2" y="54"/>
                    <a:pt x="2" y="54"/>
                    <a:pt x="3" y="54"/>
                  </a:cubicBezTo>
                  <a:cubicBezTo>
                    <a:pt x="23" y="37"/>
                    <a:pt x="44" y="19"/>
                    <a:pt x="64" y="2"/>
                  </a:cubicBezTo>
                  <a:cubicBezTo>
                    <a:pt x="65" y="2"/>
                    <a:pt x="65" y="1"/>
                    <a:pt x="64" y="0"/>
                  </a:cubicBezTo>
                  <a:cubicBezTo>
                    <a:pt x="64" y="0"/>
                    <a:pt x="64" y="0"/>
                    <a:pt x="63"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79" name="Freeform 811"/>
            <p:cNvSpPr>
              <a:spLocks/>
            </p:cNvSpPr>
            <p:nvPr/>
          </p:nvSpPr>
          <p:spPr bwMode="auto">
            <a:xfrm>
              <a:off x="5234" y="1161"/>
              <a:ext cx="159" cy="131"/>
            </a:xfrm>
            <a:custGeom>
              <a:avLst/>
              <a:gdLst>
                <a:gd name="T0" fmla="*/ 66 w 67"/>
                <a:gd name="T1" fmla="*/ 0 h 55"/>
                <a:gd name="T2" fmla="*/ 65 w 67"/>
                <a:gd name="T3" fmla="*/ 0 h 55"/>
                <a:gd name="T4" fmla="*/ 1 w 67"/>
                <a:gd name="T5" fmla="*/ 52 h 55"/>
                <a:gd name="T6" fmla="*/ 1 w 67"/>
                <a:gd name="T7" fmla="*/ 54 h 55"/>
                <a:gd name="T8" fmla="*/ 2 w 67"/>
                <a:gd name="T9" fmla="*/ 55 h 55"/>
                <a:gd name="T10" fmla="*/ 3 w 67"/>
                <a:gd name="T11" fmla="*/ 54 h 55"/>
                <a:gd name="T12" fmla="*/ 67 w 67"/>
                <a:gd name="T13" fmla="*/ 2 h 55"/>
                <a:gd name="T14" fmla="*/ 67 w 67"/>
                <a:gd name="T15" fmla="*/ 0 h 55"/>
                <a:gd name="T16" fmla="*/ 66 w 67"/>
                <a:gd name="T1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 h="55">
                  <a:moveTo>
                    <a:pt x="66" y="0"/>
                  </a:moveTo>
                  <a:cubicBezTo>
                    <a:pt x="66" y="0"/>
                    <a:pt x="65" y="0"/>
                    <a:pt x="65" y="0"/>
                  </a:cubicBezTo>
                  <a:cubicBezTo>
                    <a:pt x="44" y="17"/>
                    <a:pt x="22" y="35"/>
                    <a:pt x="1" y="52"/>
                  </a:cubicBezTo>
                  <a:cubicBezTo>
                    <a:pt x="0" y="53"/>
                    <a:pt x="0" y="53"/>
                    <a:pt x="1" y="54"/>
                  </a:cubicBezTo>
                  <a:cubicBezTo>
                    <a:pt x="1" y="54"/>
                    <a:pt x="1" y="55"/>
                    <a:pt x="2" y="55"/>
                  </a:cubicBezTo>
                  <a:cubicBezTo>
                    <a:pt x="2" y="55"/>
                    <a:pt x="2" y="54"/>
                    <a:pt x="3" y="54"/>
                  </a:cubicBezTo>
                  <a:cubicBezTo>
                    <a:pt x="24" y="37"/>
                    <a:pt x="45" y="19"/>
                    <a:pt x="67" y="2"/>
                  </a:cubicBezTo>
                  <a:cubicBezTo>
                    <a:pt x="67" y="2"/>
                    <a:pt x="67" y="1"/>
                    <a:pt x="67" y="0"/>
                  </a:cubicBezTo>
                  <a:cubicBezTo>
                    <a:pt x="67" y="0"/>
                    <a:pt x="66" y="0"/>
                    <a:pt x="66"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80" name="Freeform 812"/>
            <p:cNvSpPr>
              <a:spLocks/>
            </p:cNvSpPr>
            <p:nvPr/>
          </p:nvSpPr>
          <p:spPr bwMode="auto">
            <a:xfrm>
              <a:off x="5261" y="1199"/>
              <a:ext cx="158" cy="123"/>
            </a:xfrm>
            <a:custGeom>
              <a:avLst/>
              <a:gdLst>
                <a:gd name="T0" fmla="*/ 65 w 67"/>
                <a:gd name="T1" fmla="*/ 0 h 52"/>
                <a:gd name="T2" fmla="*/ 64 w 67"/>
                <a:gd name="T3" fmla="*/ 0 h 52"/>
                <a:gd name="T4" fmla="*/ 1 w 67"/>
                <a:gd name="T5" fmla="*/ 50 h 52"/>
                <a:gd name="T6" fmla="*/ 1 w 67"/>
                <a:gd name="T7" fmla="*/ 52 h 52"/>
                <a:gd name="T8" fmla="*/ 2 w 67"/>
                <a:gd name="T9" fmla="*/ 52 h 52"/>
                <a:gd name="T10" fmla="*/ 3 w 67"/>
                <a:gd name="T11" fmla="*/ 52 h 52"/>
                <a:gd name="T12" fmla="*/ 66 w 67"/>
                <a:gd name="T13" fmla="*/ 2 h 52"/>
                <a:gd name="T14" fmla="*/ 66 w 67"/>
                <a:gd name="T15" fmla="*/ 0 h 52"/>
                <a:gd name="T16" fmla="*/ 65 w 67"/>
                <a:gd name="T17"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 h="52">
                  <a:moveTo>
                    <a:pt x="65" y="0"/>
                  </a:moveTo>
                  <a:cubicBezTo>
                    <a:pt x="65" y="0"/>
                    <a:pt x="64" y="0"/>
                    <a:pt x="64" y="0"/>
                  </a:cubicBezTo>
                  <a:cubicBezTo>
                    <a:pt x="43" y="17"/>
                    <a:pt x="22" y="33"/>
                    <a:pt x="1" y="50"/>
                  </a:cubicBezTo>
                  <a:cubicBezTo>
                    <a:pt x="0" y="50"/>
                    <a:pt x="0" y="51"/>
                    <a:pt x="1" y="52"/>
                  </a:cubicBezTo>
                  <a:cubicBezTo>
                    <a:pt x="1" y="52"/>
                    <a:pt x="1" y="52"/>
                    <a:pt x="2" y="52"/>
                  </a:cubicBezTo>
                  <a:cubicBezTo>
                    <a:pt x="2" y="52"/>
                    <a:pt x="2" y="52"/>
                    <a:pt x="3" y="52"/>
                  </a:cubicBezTo>
                  <a:cubicBezTo>
                    <a:pt x="24" y="35"/>
                    <a:pt x="45" y="19"/>
                    <a:pt x="66" y="2"/>
                  </a:cubicBezTo>
                  <a:cubicBezTo>
                    <a:pt x="66" y="2"/>
                    <a:pt x="67" y="1"/>
                    <a:pt x="66" y="0"/>
                  </a:cubicBezTo>
                  <a:cubicBezTo>
                    <a:pt x="66" y="0"/>
                    <a:pt x="65" y="0"/>
                    <a:pt x="65"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81" name="Freeform 813"/>
            <p:cNvSpPr>
              <a:spLocks noEditPoints="1"/>
            </p:cNvSpPr>
            <p:nvPr/>
          </p:nvSpPr>
          <p:spPr bwMode="auto">
            <a:xfrm>
              <a:off x="3033" y="1557"/>
              <a:ext cx="189" cy="187"/>
            </a:xfrm>
            <a:custGeom>
              <a:avLst/>
              <a:gdLst>
                <a:gd name="T0" fmla="*/ 6 w 80"/>
                <a:gd name="T1" fmla="*/ 69 h 79"/>
                <a:gd name="T2" fmla="*/ 21 w 80"/>
                <a:gd name="T3" fmla="*/ 14 h 79"/>
                <a:gd name="T4" fmla="*/ 38 w 80"/>
                <a:gd name="T5" fmla="*/ 17 h 79"/>
                <a:gd name="T6" fmla="*/ 35 w 80"/>
                <a:gd name="T7" fmla="*/ 23 h 79"/>
                <a:gd name="T8" fmla="*/ 34 w 80"/>
                <a:gd name="T9" fmla="*/ 25 h 79"/>
                <a:gd name="T10" fmla="*/ 36 w 80"/>
                <a:gd name="T11" fmla="*/ 26 h 79"/>
                <a:gd name="T12" fmla="*/ 48 w 80"/>
                <a:gd name="T13" fmla="*/ 28 h 79"/>
                <a:gd name="T14" fmla="*/ 49 w 80"/>
                <a:gd name="T15" fmla="*/ 28 h 79"/>
                <a:gd name="T16" fmla="*/ 51 w 80"/>
                <a:gd name="T17" fmla="*/ 28 h 79"/>
                <a:gd name="T18" fmla="*/ 51 w 80"/>
                <a:gd name="T19" fmla="*/ 28 h 79"/>
                <a:gd name="T20" fmla="*/ 53 w 80"/>
                <a:gd name="T21" fmla="*/ 25 h 79"/>
                <a:gd name="T22" fmla="*/ 57 w 80"/>
                <a:gd name="T23" fmla="*/ 17 h 79"/>
                <a:gd name="T24" fmla="*/ 76 w 80"/>
                <a:gd name="T25" fmla="*/ 18 h 79"/>
                <a:gd name="T26" fmla="*/ 72 w 80"/>
                <a:gd name="T27" fmla="*/ 45 h 79"/>
                <a:gd name="T28" fmla="*/ 62 w 80"/>
                <a:gd name="T29" fmla="*/ 73 h 79"/>
                <a:gd name="T30" fmla="*/ 62 w 80"/>
                <a:gd name="T31" fmla="*/ 75 h 79"/>
                <a:gd name="T32" fmla="*/ 61 w 80"/>
                <a:gd name="T33" fmla="*/ 76 h 79"/>
                <a:gd name="T34" fmla="*/ 61 w 80"/>
                <a:gd name="T35" fmla="*/ 76 h 79"/>
                <a:gd name="T36" fmla="*/ 61 w 80"/>
                <a:gd name="T37" fmla="*/ 76 h 79"/>
                <a:gd name="T38" fmla="*/ 60 w 80"/>
                <a:gd name="T39" fmla="*/ 76 h 79"/>
                <a:gd name="T40" fmla="*/ 25 w 80"/>
                <a:gd name="T41" fmla="*/ 71 h 79"/>
                <a:gd name="T42" fmla="*/ 7 w 80"/>
                <a:gd name="T43" fmla="*/ 69 h 79"/>
                <a:gd name="T44" fmla="*/ 6 w 80"/>
                <a:gd name="T45" fmla="*/ 69 h 79"/>
                <a:gd name="T46" fmla="*/ 49 w 80"/>
                <a:gd name="T47" fmla="*/ 24 h 79"/>
                <a:gd name="T48" fmla="*/ 48 w 80"/>
                <a:gd name="T49" fmla="*/ 24 h 79"/>
                <a:gd name="T50" fmla="*/ 39 w 80"/>
                <a:gd name="T51" fmla="*/ 23 h 79"/>
                <a:gd name="T52" fmla="*/ 48 w 80"/>
                <a:gd name="T53" fmla="*/ 3 h 79"/>
                <a:gd name="T54" fmla="*/ 58 w 80"/>
                <a:gd name="T55" fmla="*/ 6 h 79"/>
                <a:gd name="T56" fmla="*/ 50 w 80"/>
                <a:gd name="T57" fmla="*/ 23 h 79"/>
                <a:gd name="T58" fmla="*/ 50 w 80"/>
                <a:gd name="T59" fmla="*/ 24 h 79"/>
                <a:gd name="T60" fmla="*/ 49 w 80"/>
                <a:gd name="T61" fmla="*/ 24 h 79"/>
                <a:gd name="T62" fmla="*/ 49 w 80"/>
                <a:gd name="T63" fmla="*/ 24 h 79"/>
                <a:gd name="T64" fmla="*/ 47 w 80"/>
                <a:gd name="T65" fmla="*/ 0 h 79"/>
                <a:gd name="T66" fmla="*/ 45 w 80"/>
                <a:gd name="T67" fmla="*/ 1 h 79"/>
                <a:gd name="T68" fmla="*/ 40 w 80"/>
                <a:gd name="T69" fmla="*/ 13 h 79"/>
                <a:gd name="T70" fmla="*/ 21 w 80"/>
                <a:gd name="T71" fmla="*/ 10 h 79"/>
                <a:gd name="T72" fmla="*/ 20 w 80"/>
                <a:gd name="T73" fmla="*/ 9 h 79"/>
                <a:gd name="T74" fmla="*/ 19 w 80"/>
                <a:gd name="T75" fmla="*/ 10 h 79"/>
                <a:gd name="T76" fmla="*/ 18 w 80"/>
                <a:gd name="T77" fmla="*/ 11 h 79"/>
                <a:gd name="T78" fmla="*/ 1 w 80"/>
                <a:gd name="T79" fmla="*/ 70 h 79"/>
                <a:gd name="T80" fmla="*/ 1 w 80"/>
                <a:gd name="T81" fmla="*/ 72 h 79"/>
                <a:gd name="T82" fmla="*/ 2 w 80"/>
                <a:gd name="T83" fmla="*/ 73 h 79"/>
                <a:gd name="T84" fmla="*/ 2 w 80"/>
                <a:gd name="T85" fmla="*/ 73 h 79"/>
                <a:gd name="T86" fmla="*/ 7 w 80"/>
                <a:gd name="T87" fmla="*/ 72 h 79"/>
                <a:gd name="T88" fmla="*/ 7 w 80"/>
                <a:gd name="T89" fmla="*/ 72 h 79"/>
                <a:gd name="T90" fmla="*/ 24 w 80"/>
                <a:gd name="T91" fmla="*/ 74 h 79"/>
                <a:gd name="T92" fmla="*/ 59 w 80"/>
                <a:gd name="T93" fmla="*/ 79 h 79"/>
                <a:gd name="T94" fmla="*/ 59 w 80"/>
                <a:gd name="T95" fmla="*/ 79 h 79"/>
                <a:gd name="T96" fmla="*/ 61 w 80"/>
                <a:gd name="T97" fmla="*/ 79 h 79"/>
                <a:gd name="T98" fmla="*/ 63 w 80"/>
                <a:gd name="T99" fmla="*/ 79 h 79"/>
                <a:gd name="T100" fmla="*/ 64 w 80"/>
                <a:gd name="T101" fmla="*/ 78 h 79"/>
                <a:gd name="T102" fmla="*/ 65 w 80"/>
                <a:gd name="T103" fmla="*/ 76 h 79"/>
                <a:gd name="T104" fmla="*/ 65 w 80"/>
                <a:gd name="T105" fmla="*/ 75 h 79"/>
                <a:gd name="T106" fmla="*/ 76 w 80"/>
                <a:gd name="T107" fmla="*/ 45 h 79"/>
                <a:gd name="T108" fmla="*/ 80 w 80"/>
                <a:gd name="T109" fmla="*/ 17 h 79"/>
                <a:gd name="T110" fmla="*/ 80 w 80"/>
                <a:gd name="T111" fmla="*/ 16 h 79"/>
                <a:gd name="T112" fmla="*/ 79 w 80"/>
                <a:gd name="T113" fmla="*/ 15 h 79"/>
                <a:gd name="T114" fmla="*/ 58 w 80"/>
                <a:gd name="T115" fmla="*/ 13 h 79"/>
                <a:gd name="T116" fmla="*/ 62 w 80"/>
                <a:gd name="T117" fmla="*/ 5 h 79"/>
                <a:gd name="T118" fmla="*/ 62 w 80"/>
                <a:gd name="T119" fmla="*/ 4 h 79"/>
                <a:gd name="T120" fmla="*/ 61 w 80"/>
                <a:gd name="T121" fmla="*/ 3 h 79"/>
                <a:gd name="T122" fmla="*/ 47 w 80"/>
                <a:gd name="T123" fmla="*/ 0 h 79"/>
                <a:gd name="T124" fmla="*/ 47 w 80"/>
                <a:gd name="T125"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0" h="79">
                  <a:moveTo>
                    <a:pt x="6" y="69"/>
                  </a:moveTo>
                  <a:cubicBezTo>
                    <a:pt x="16" y="52"/>
                    <a:pt x="18" y="30"/>
                    <a:pt x="21" y="14"/>
                  </a:cubicBezTo>
                  <a:cubicBezTo>
                    <a:pt x="27" y="16"/>
                    <a:pt x="32" y="17"/>
                    <a:pt x="38" y="17"/>
                  </a:cubicBezTo>
                  <a:cubicBezTo>
                    <a:pt x="37" y="19"/>
                    <a:pt x="36" y="21"/>
                    <a:pt x="35" y="23"/>
                  </a:cubicBezTo>
                  <a:cubicBezTo>
                    <a:pt x="34" y="24"/>
                    <a:pt x="34" y="24"/>
                    <a:pt x="34" y="25"/>
                  </a:cubicBezTo>
                  <a:cubicBezTo>
                    <a:pt x="35" y="25"/>
                    <a:pt x="35" y="26"/>
                    <a:pt x="36" y="26"/>
                  </a:cubicBezTo>
                  <a:cubicBezTo>
                    <a:pt x="40" y="27"/>
                    <a:pt x="44" y="27"/>
                    <a:pt x="48" y="28"/>
                  </a:cubicBezTo>
                  <a:cubicBezTo>
                    <a:pt x="48" y="28"/>
                    <a:pt x="49" y="28"/>
                    <a:pt x="49" y="28"/>
                  </a:cubicBezTo>
                  <a:cubicBezTo>
                    <a:pt x="50" y="28"/>
                    <a:pt x="50" y="28"/>
                    <a:pt x="51" y="28"/>
                  </a:cubicBezTo>
                  <a:cubicBezTo>
                    <a:pt x="51" y="28"/>
                    <a:pt x="51" y="28"/>
                    <a:pt x="51" y="28"/>
                  </a:cubicBezTo>
                  <a:cubicBezTo>
                    <a:pt x="52" y="27"/>
                    <a:pt x="53" y="26"/>
                    <a:pt x="53" y="25"/>
                  </a:cubicBezTo>
                  <a:cubicBezTo>
                    <a:pt x="54" y="22"/>
                    <a:pt x="56" y="20"/>
                    <a:pt x="57" y="17"/>
                  </a:cubicBezTo>
                  <a:cubicBezTo>
                    <a:pt x="63" y="17"/>
                    <a:pt x="70" y="17"/>
                    <a:pt x="76" y="18"/>
                  </a:cubicBezTo>
                  <a:cubicBezTo>
                    <a:pt x="74" y="26"/>
                    <a:pt x="74" y="35"/>
                    <a:pt x="72" y="45"/>
                  </a:cubicBezTo>
                  <a:cubicBezTo>
                    <a:pt x="70" y="55"/>
                    <a:pt x="68" y="65"/>
                    <a:pt x="62" y="73"/>
                  </a:cubicBezTo>
                  <a:cubicBezTo>
                    <a:pt x="62" y="74"/>
                    <a:pt x="62" y="75"/>
                    <a:pt x="62" y="75"/>
                  </a:cubicBezTo>
                  <a:cubicBezTo>
                    <a:pt x="61" y="76"/>
                    <a:pt x="61" y="76"/>
                    <a:pt x="61" y="76"/>
                  </a:cubicBezTo>
                  <a:cubicBezTo>
                    <a:pt x="61" y="76"/>
                    <a:pt x="61" y="76"/>
                    <a:pt x="61" y="76"/>
                  </a:cubicBezTo>
                  <a:cubicBezTo>
                    <a:pt x="61" y="76"/>
                    <a:pt x="61" y="76"/>
                    <a:pt x="61" y="76"/>
                  </a:cubicBezTo>
                  <a:cubicBezTo>
                    <a:pt x="61" y="76"/>
                    <a:pt x="60" y="76"/>
                    <a:pt x="60" y="76"/>
                  </a:cubicBezTo>
                  <a:cubicBezTo>
                    <a:pt x="48" y="74"/>
                    <a:pt x="36" y="72"/>
                    <a:pt x="25" y="71"/>
                  </a:cubicBezTo>
                  <a:cubicBezTo>
                    <a:pt x="19" y="70"/>
                    <a:pt x="13" y="69"/>
                    <a:pt x="7" y="69"/>
                  </a:cubicBezTo>
                  <a:cubicBezTo>
                    <a:pt x="7" y="69"/>
                    <a:pt x="6" y="69"/>
                    <a:pt x="6" y="69"/>
                  </a:cubicBezTo>
                  <a:moveTo>
                    <a:pt x="49" y="24"/>
                  </a:moveTo>
                  <a:cubicBezTo>
                    <a:pt x="48" y="24"/>
                    <a:pt x="48" y="24"/>
                    <a:pt x="48" y="24"/>
                  </a:cubicBezTo>
                  <a:cubicBezTo>
                    <a:pt x="45" y="24"/>
                    <a:pt x="42" y="23"/>
                    <a:pt x="39" y="23"/>
                  </a:cubicBezTo>
                  <a:cubicBezTo>
                    <a:pt x="43" y="17"/>
                    <a:pt x="46" y="10"/>
                    <a:pt x="48" y="3"/>
                  </a:cubicBezTo>
                  <a:cubicBezTo>
                    <a:pt x="51" y="4"/>
                    <a:pt x="55" y="4"/>
                    <a:pt x="58" y="6"/>
                  </a:cubicBezTo>
                  <a:cubicBezTo>
                    <a:pt x="55" y="11"/>
                    <a:pt x="53" y="17"/>
                    <a:pt x="50" y="23"/>
                  </a:cubicBezTo>
                  <a:cubicBezTo>
                    <a:pt x="50" y="24"/>
                    <a:pt x="50" y="24"/>
                    <a:pt x="50" y="24"/>
                  </a:cubicBezTo>
                  <a:cubicBezTo>
                    <a:pt x="49" y="24"/>
                    <a:pt x="49" y="24"/>
                    <a:pt x="49" y="24"/>
                  </a:cubicBezTo>
                  <a:cubicBezTo>
                    <a:pt x="49" y="24"/>
                    <a:pt x="49" y="24"/>
                    <a:pt x="49" y="24"/>
                  </a:cubicBezTo>
                  <a:moveTo>
                    <a:pt x="47" y="0"/>
                  </a:moveTo>
                  <a:cubicBezTo>
                    <a:pt x="46" y="0"/>
                    <a:pt x="45" y="0"/>
                    <a:pt x="45" y="1"/>
                  </a:cubicBezTo>
                  <a:cubicBezTo>
                    <a:pt x="44" y="5"/>
                    <a:pt x="42" y="9"/>
                    <a:pt x="40" y="13"/>
                  </a:cubicBezTo>
                  <a:cubicBezTo>
                    <a:pt x="33" y="13"/>
                    <a:pt x="26" y="13"/>
                    <a:pt x="21" y="10"/>
                  </a:cubicBezTo>
                  <a:cubicBezTo>
                    <a:pt x="20" y="10"/>
                    <a:pt x="20" y="9"/>
                    <a:pt x="20" y="9"/>
                  </a:cubicBezTo>
                  <a:cubicBezTo>
                    <a:pt x="20" y="9"/>
                    <a:pt x="19" y="9"/>
                    <a:pt x="19" y="10"/>
                  </a:cubicBezTo>
                  <a:cubicBezTo>
                    <a:pt x="18" y="10"/>
                    <a:pt x="18" y="10"/>
                    <a:pt x="18" y="11"/>
                  </a:cubicBezTo>
                  <a:cubicBezTo>
                    <a:pt x="15" y="28"/>
                    <a:pt x="13" y="53"/>
                    <a:pt x="1" y="70"/>
                  </a:cubicBezTo>
                  <a:cubicBezTo>
                    <a:pt x="0" y="70"/>
                    <a:pt x="0" y="71"/>
                    <a:pt x="1" y="72"/>
                  </a:cubicBezTo>
                  <a:cubicBezTo>
                    <a:pt x="1" y="72"/>
                    <a:pt x="2" y="73"/>
                    <a:pt x="2" y="73"/>
                  </a:cubicBezTo>
                  <a:cubicBezTo>
                    <a:pt x="2" y="73"/>
                    <a:pt x="2" y="73"/>
                    <a:pt x="2" y="73"/>
                  </a:cubicBezTo>
                  <a:cubicBezTo>
                    <a:pt x="4" y="73"/>
                    <a:pt x="6" y="72"/>
                    <a:pt x="7" y="72"/>
                  </a:cubicBezTo>
                  <a:cubicBezTo>
                    <a:pt x="7" y="72"/>
                    <a:pt x="7" y="72"/>
                    <a:pt x="7" y="72"/>
                  </a:cubicBezTo>
                  <a:cubicBezTo>
                    <a:pt x="13" y="72"/>
                    <a:pt x="18" y="73"/>
                    <a:pt x="24" y="74"/>
                  </a:cubicBezTo>
                  <a:cubicBezTo>
                    <a:pt x="36" y="76"/>
                    <a:pt x="48" y="78"/>
                    <a:pt x="59" y="79"/>
                  </a:cubicBezTo>
                  <a:cubicBezTo>
                    <a:pt x="59" y="79"/>
                    <a:pt x="59" y="79"/>
                    <a:pt x="59" y="79"/>
                  </a:cubicBezTo>
                  <a:cubicBezTo>
                    <a:pt x="60" y="79"/>
                    <a:pt x="60" y="79"/>
                    <a:pt x="61" y="79"/>
                  </a:cubicBezTo>
                  <a:cubicBezTo>
                    <a:pt x="61" y="79"/>
                    <a:pt x="62" y="79"/>
                    <a:pt x="63" y="79"/>
                  </a:cubicBezTo>
                  <a:cubicBezTo>
                    <a:pt x="63" y="79"/>
                    <a:pt x="64" y="78"/>
                    <a:pt x="64" y="78"/>
                  </a:cubicBezTo>
                  <a:cubicBezTo>
                    <a:pt x="65" y="77"/>
                    <a:pt x="65" y="77"/>
                    <a:pt x="65" y="76"/>
                  </a:cubicBezTo>
                  <a:cubicBezTo>
                    <a:pt x="65" y="76"/>
                    <a:pt x="65" y="75"/>
                    <a:pt x="65" y="75"/>
                  </a:cubicBezTo>
                  <a:cubicBezTo>
                    <a:pt x="71" y="66"/>
                    <a:pt x="74" y="56"/>
                    <a:pt x="76" y="45"/>
                  </a:cubicBezTo>
                  <a:cubicBezTo>
                    <a:pt x="77" y="35"/>
                    <a:pt x="78" y="25"/>
                    <a:pt x="80" y="17"/>
                  </a:cubicBezTo>
                  <a:cubicBezTo>
                    <a:pt x="80" y="17"/>
                    <a:pt x="80" y="16"/>
                    <a:pt x="80" y="16"/>
                  </a:cubicBezTo>
                  <a:cubicBezTo>
                    <a:pt x="79" y="15"/>
                    <a:pt x="79" y="15"/>
                    <a:pt x="79" y="15"/>
                  </a:cubicBezTo>
                  <a:cubicBezTo>
                    <a:pt x="71" y="14"/>
                    <a:pt x="65" y="14"/>
                    <a:pt x="58" y="13"/>
                  </a:cubicBezTo>
                  <a:cubicBezTo>
                    <a:pt x="60" y="11"/>
                    <a:pt x="61" y="8"/>
                    <a:pt x="62" y="5"/>
                  </a:cubicBezTo>
                  <a:cubicBezTo>
                    <a:pt x="62" y="5"/>
                    <a:pt x="62" y="4"/>
                    <a:pt x="62" y="4"/>
                  </a:cubicBezTo>
                  <a:cubicBezTo>
                    <a:pt x="62" y="3"/>
                    <a:pt x="61" y="3"/>
                    <a:pt x="61" y="3"/>
                  </a:cubicBezTo>
                  <a:cubicBezTo>
                    <a:pt x="56" y="1"/>
                    <a:pt x="52" y="0"/>
                    <a:pt x="47" y="0"/>
                  </a:cubicBezTo>
                  <a:cubicBezTo>
                    <a:pt x="47" y="0"/>
                    <a:pt x="47" y="0"/>
                    <a:pt x="47"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82" name="Freeform 814"/>
            <p:cNvSpPr>
              <a:spLocks/>
            </p:cNvSpPr>
            <p:nvPr/>
          </p:nvSpPr>
          <p:spPr bwMode="auto">
            <a:xfrm>
              <a:off x="3092" y="1635"/>
              <a:ext cx="92" cy="16"/>
            </a:xfrm>
            <a:custGeom>
              <a:avLst/>
              <a:gdLst>
                <a:gd name="T0" fmla="*/ 2 w 39"/>
                <a:gd name="T1" fmla="*/ 0 h 7"/>
                <a:gd name="T2" fmla="*/ 1 w 39"/>
                <a:gd name="T3" fmla="*/ 1 h 7"/>
                <a:gd name="T4" fmla="*/ 2 w 39"/>
                <a:gd name="T5" fmla="*/ 4 h 7"/>
                <a:gd name="T6" fmla="*/ 37 w 39"/>
                <a:gd name="T7" fmla="*/ 7 h 7"/>
                <a:gd name="T8" fmla="*/ 37 w 39"/>
                <a:gd name="T9" fmla="*/ 7 h 7"/>
                <a:gd name="T10" fmla="*/ 39 w 39"/>
                <a:gd name="T11" fmla="*/ 6 h 7"/>
                <a:gd name="T12" fmla="*/ 37 w 39"/>
                <a:gd name="T13" fmla="*/ 4 h 7"/>
                <a:gd name="T14" fmla="*/ 3 w 39"/>
                <a:gd name="T15" fmla="*/ 0 h 7"/>
                <a:gd name="T16" fmla="*/ 2 w 39"/>
                <a:gd name="T1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7">
                  <a:moveTo>
                    <a:pt x="2" y="0"/>
                  </a:moveTo>
                  <a:cubicBezTo>
                    <a:pt x="1" y="0"/>
                    <a:pt x="1" y="1"/>
                    <a:pt x="1" y="1"/>
                  </a:cubicBezTo>
                  <a:cubicBezTo>
                    <a:pt x="0" y="2"/>
                    <a:pt x="1" y="3"/>
                    <a:pt x="2" y="4"/>
                  </a:cubicBezTo>
                  <a:cubicBezTo>
                    <a:pt x="13" y="6"/>
                    <a:pt x="25" y="7"/>
                    <a:pt x="37" y="7"/>
                  </a:cubicBezTo>
                  <a:cubicBezTo>
                    <a:pt x="37" y="7"/>
                    <a:pt x="37" y="7"/>
                    <a:pt x="37" y="7"/>
                  </a:cubicBezTo>
                  <a:cubicBezTo>
                    <a:pt x="38" y="7"/>
                    <a:pt x="39" y="7"/>
                    <a:pt x="39" y="6"/>
                  </a:cubicBezTo>
                  <a:cubicBezTo>
                    <a:pt x="39" y="5"/>
                    <a:pt x="38" y="4"/>
                    <a:pt x="37" y="4"/>
                  </a:cubicBezTo>
                  <a:cubicBezTo>
                    <a:pt x="26" y="4"/>
                    <a:pt x="14" y="2"/>
                    <a:pt x="3" y="0"/>
                  </a:cubicBezTo>
                  <a:cubicBezTo>
                    <a:pt x="3" y="0"/>
                    <a:pt x="2" y="0"/>
                    <a:pt x="2"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83" name="Freeform 815"/>
            <p:cNvSpPr>
              <a:spLocks/>
            </p:cNvSpPr>
            <p:nvPr/>
          </p:nvSpPr>
          <p:spPr bwMode="auto">
            <a:xfrm>
              <a:off x="3082" y="1661"/>
              <a:ext cx="93" cy="19"/>
            </a:xfrm>
            <a:custGeom>
              <a:avLst/>
              <a:gdLst>
                <a:gd name="T0" fmla="*/ 2 w 39"/>
                <a:gd name="T1" fmla="*/ 0 h 8"/>
                <a:gd name="T2" fmla="*/ 0 w 39"/>
                <a:gd name="T3" fmla="*/ 2 h 8"/>
                <a:gd name="T4" fmla="*/ 2 w 39"/>
                <a:gd name="T5" fmla="*/ 4 h 8"/>
                <a:gd name="T6" fmla="*/ 2 w 39"/>
                <a:gd name="T7" fmla="*/ 4 h 8"/>
                <a:gd name="T8" fmla="*/ 37 w 39"/>
                <a:gd name="T9" fmla="*/ 8 h 8"/>
                <a:gd name="T10" fmla="*/ 37 w 39"/>
                <a:gd name="T11" fmla="*/ 8 h 8"/>
                <a:gd name="T12" fmla="*/ 39 w 39"/>
                <a:gd name="T13" fmla="*/ 6 h 8"/>
                <a:gd name="T14" fmla="*/ 37 w 39"/>
                <a:gd name="T15" fmla="*/ 4 h 8"/>
                <a:gd name="T16" fmla="*/ 3 w 39"/>
                <a:gd name="T17" fmla="*/ 0 h 8"/>
                <a:gd name="T18" fmla="*/ 2 w 39"/>
                <a:gd name="T19"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 h="8">
                  <a:moveTo>
                    <a:pt x="2" y="0"/>
                  </a:moveTo>
                  <a:cubicBezTo>
                    <a:pt x="1" y="0"/>
                    <a:pt x="1" y="1"/>
                    <a:pt x="0" y="2"/>
                  </a:cubicBezTo>
                  <a:cubicBezTo>
                    <a:pt x="0" y="3"/>
                    <a:pt x="1" y="4"/>
                    <a:pt x="2" y="4"/>
                  </a:cubicBezTo>
                  <a:cubicBezTo>
                    <a:pt x="2" y="4"/>
                    <a:pt x="2" y="4"/>
                    <a:pt x="2" y="4"/>
                  </a:cubicBezTo>
                  <a:cubicBezTo>
                    <a:pt x="13" y="6"/>
                    <a:pt x="25" y="8"/>
                    <a:pt x="37" y="8"/>
                  </a:cubicBezTo>
                  <a:cubicBezTo>
                    <a:pt x="37" y="8"/>
                    <a:pt x="37" y="8"/>
                    <a:pt x="37" y="8"/>
                  </a:cubicBezTo>
                  <a:cubicBezTo>
                    <a:pt x="38" y="8"/>
                    <a:pt x="39" y="7"/>
                    <a:pt x="39" y="6"/>
                  </a:cubicBezTo>
                  <a:cubicBezTo>
                    <a:pt x="39" y="5"/>
                    <a:pt x="38" y="4"/>
                    <a:pt x="37" y="4"/>
                  </a:cubicBezTo>
                  <a:cubicBezTo>
                    <a:pt x="25" y="4"/>
                    <a:pt x="14" y="3"/>
                    <a:pt x="3" y="0"/>
                  </a:cubicBezTo>
                  <a:cubicBezTo>
                    <a:pt x="2" y="0"/>
                    <a:pt x="2" y="0"/>
                    <a:pt x="2"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84" name="Freeform 816"/>
            <p:cNvSpPr>
              <a:spLocks/>
            </p:cNvSpPr>
            <p:nvPr/>
          </p:nvSpPr>
          <p:spPr bwMode="auto">
            <a:xfrm>
              <a:off x="3080" y="1684"/>
              <a:ext cx="33" cy="15"/>
            </a:xfrm>
            <a:custGeom>
              <a:avLst/>
              <a:gdLst>
                <a:gd name="T0" fmla="*/ 4 w 14"/>
                <a:gd name="T1" fmla="*/ 0 h 6"/>
                <a:gd name="T2" fmla="*/ 1 w 14"/>
                <a:gd name="T3" fmla="*/ 0 h 6"/>
                <a:gd name="T4" fmla="*/ 0 w 14"/>
                <a:gd name="T5" fmla="*/ 2 h 6"/>
                <a:gd name="T6" fmla="*/ 1 w 14"/>
                <a:gd name="T7" fmla="*/ 4 h 6"/>
                <a:gd name="T8" fmla="*/ 2 w 14"/>
                <a:gd name="T9" fmla="*/ 4 h 6"/>
                <a:gd name="T10" fmla="*/ 4 w 14"/>
                <a:gd name="T11" fmla="*/ 3 h 6"/>
                <a:gd name="T12" fmla="*/ 4 w 14"/>
                <a:gd name="T13" fmla="*/ 3 h 6"/>
                <a:gd name="T14" fmla="*/ 11 w 14"/>
                <a:gd name="T15" fmla="*/ 5 h 6"/>
                <a:gd name="T16" fmla="*/ 12 w 14"/>
                <a:gd name="T17" fmla="*/ 6 h 6"/>
                <a:gd name="T18" fmla="*/ 14 w 14"/>
                <a:gd name="T19" fmla="*/ 5 h 6"/>
                <a:gd name="T20" fmla="*/ 13 w 14"/>
                <a:gd name="T21" fmla="*/ 2 h 6"/>
                <a:gd name="T22" fmla="*/ 4 w 14"/>
                <a:gd name="T23"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 h="6">
                  <a:moveTo>
                    <a:pt x="4" y="0"/>
                  </a:moveTo>
                  <a:cubicBezTo>
                    <a:pt x="3" y="0"/>
                    <a:pt x="2" y="0"/>
                    <a:pt x="1" y="0"/>
                  </a:cubicBezTo>
                  <a:cubicBezTo>
                    <a:pt x="0" y="0"/>
                    <a:pt x="0" y="1"/>
                    <a:pt x="0" y="2"/>
                  </a:cubicBezTo>
                  <a:cubicBezTo>
                    <a:pt x="0" y="3"/>
                    <a:pt x="1" y="4"/>
                    <a:pt x="1" y="4"/>
                  </a:cubicBezTo>
                  <a:cubicBezTo>
                    <a:pt x="2" y="4"/>
                    <a:pt x="2" y="4"/>
                    <a:pt x="2" y="4"/>
                  </a:cubicBezTo>
                  <a:cubicBezTo>
                    <a:pt x="3" y="4"/>
                    <a:pt x="3" y="3"/>
                    <a:pt x="4" y="3"/>
                  </a:cubicBezTo>
                  <a:cubicBezTo>
                    <a:pt x="4" y="3"/>
                    <a:pt x="4" y="3"/>
                    <a:pt x="4" y="3"/>
                  </a:cubicBezTo>
                  <a:cubicBezTo>
                    <a:pt x="7" y="3"/>
                    <a:pt x="9" y="4"/>
                    <a:pt x="11" y="5"/>
                  </a:cubicBezTo>
                  <a:cubicBezTo>
                    <a:pt x="12" y="6"/>
                    <a:pt x="12" y="6"/>
                    <a:pt x="12" y="6"/>
                  </a:cubicBezTo>
                  <a:cubicBezTo>
                    <a:pt x="13" y="6"/>
                    <a:pt x="13" y="5"/>
                    <a:pt x="14" y="5"/>
                  </a:cubicBezTo>
                  <a:cubicBezTo>
                    <a:pt x="14" y="4"/>
                    <a:pt x="14" y="3"/>
                    <a:pt x="13" y="2"/>
                  </a:cubicBezTo>
                  <a:cubicBezTo>
                    <a:pt x="10" y="1"/>
                    <a:pt x="7" y="0"/>
                    <a:pt x="4"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85" name="Freeform 817"/>
            <p:cNvSpPr>
              <a:spLocks noEditPoints="1"/>
            </p:cNvSpPr>
            <p:nvPr/>
          </p:nvSpPr>
          <p:spPr bwMode="auto">
            <a:xfrm>
              <a:off x="2734" y="1341"/>
              <a:ext cx="223" cy="268"/>
            </a:xfrm>
            <a:custGeom>
              <a:avLst/>
              <a:gdLst>
                <a:gd name="T0" fmla="*/ 24 w 94"/>
                <a:gd name="T1" fmla="*/ 100 h 113"/>
                <a:gd name="T2" fmla="*/ 91 w 94"/>
                <a:gd name="T3" fmla="*/ 94 h 113"/>
                <a:gd name="T4" fmla="*/ 88 w 94"/>
                <a:gd name="T5" fmla="*/ 93 h 113"/>
                <a:gd name="T6" fmla="*/ 86 w 94"/>
                <a:gd name="T7" fmla="*/ 94 h 113"/>
                <a:gd name="T8" fmla="*/ 85 w 94"/>
                <a:gd name="T9" fmla="*/ 93 h 113"/>
                <a:gd name="T10" fmla="*/ 83 w 94"/>
                <a:gd name="T11" fmla="*/ 94 h 113"/>
                <a:gd name="T12" fmla="*/ 24 w 94"/>
                <a:gd name="T13" fmla="*/ 107 h 113"/>
                <a:gd name="T14" fmla="*/ 74 w 94"/>
                <a:gd name="T15" fmla="*/ 15 h 113"/>
                <a:gd name="T16" fmla="*/ 82 w 94"/>
                <a:gd name="T17" fmla="*/ 21 h 113"/>
                <a:gd name="T18" fmla="*/ 88 w 94"/>
                <a:gd name="T19" fmla="*/ 72 h 113"/>
                <a:gd name="T20" fmla="*/ 24 w 94"/>
                <a:gd name="T21" fmla="*/ 13 h 113"/>
                <a:gd name="T22" fmla="*/ 24 w 94"/>
                <a:gd name="T23" fmla="*/ 12 h 113"/>
                <a:gd name="T24" fmla="*/ 26 w 94"/>
                <a:gd name="T25" fmla="*/ 10 h 113"/>
                <a:gd name="T26" fmla="*/ 37 w 94"/>
                <a:gd name="T27" fmla="*/ 9 h 113"/>
                <a:gd name="T28" fmla="*/ 42 w 94"/>
                <a:gd name="T29" fmla="*/ 25 h 113"/>
                <a:gd name="T30" fmla="*/ 43 w 94"/>
                <a:gd name="T31" fmla="*/ 28 h 113"/>
                <a:gd name="T32" fmla="*/ 36 w 94"/>
                <a:gd name="T33" fmla="*/ 32 h 113"/>
                <a:gd name="T34" fmla="*/ 27 w 94"/>
                <a:gd name="T35" fmla="*/ 38 h 113"/>
                <a:gd name="T36" fmla="*/ 43 w 94"/>
                <a:gd name="T37" fmla="*/ 32 h 113"/>
                <a:gd name="T38" fmla="*/ 46 w 94"/>
                <a:gd name="T39" fmla="*/ 28 h 113"/>
                <a:gd name="T40" fmla="*/ 45 w 94"/>
                <a:gd name="T41" fmla="*/ 22 h 113"/>
                <a:gd name="T42" fmla="*/ 67 w 94"/>
                <a:gd name="T43" fmla="*/ 6 h 113"/>
                <a:gd name="T44" fmla="*/ 88 w 94"/>
                <a:gd name="T45" fmla="*/ 81 h 113"/>
                <a:gd name="T46" fmla="*/ 23 w 94"/>
                <a:gd name="T47" fmla="*/ 96 h 113"/>
                <a:gd name="T48" fmla="*/ 9 w 94"/>
                <a:gd name="T49" fmla="*/ 102 h 113"/>
                <a:gd name="T50" fmla="*/ 4 w 94"/>
                <a:gd name="T51" fmla="*/ 30 h 113"/>
                <a:gd name="T52" fmla="*/ 23 w 94"/>
                <a:gd name="T53" fmla="*/ 25 h 113"/>
                <a:gd name="T54" fmla="*/ 26 w 94"/>
                <a:gd name="T55" fmla="*/ 38 h 113"/>
                <a:gd name="T56" fmla="*/ 71 w 94"/>
                <a:gd name="T57" fmla="*/ 0 h 113"/>
                <a:gd name="T58" fmla="*/ 69 w 94"/>
                <a:gd name="T59" fmla="*/ 2 h 113"/>
                <a:gd name="T60" fmla="*/ 66 w 94"/>
                <a:gd name="T61" fmla="*/ 3 h 113"/>
                <a:gd name="T62" fmla="*/ 42 w 94"/>
                <a:gd name="T63" fmla="*/ 12 h 113"/>
                <a:gd name="T64" fmla="*/ 39 w 94"/>
                <a:gd name="T65" fmla="*/ 4 h 113"/>
                <a:gd name="T66" fmla="*/ 37 w 94"/>
                <a:gd name="T67" fmla="*/ 2 h 113"/>
                <a:gd name="T68" fmla="*/ 25 w 94"/>
                <a:gd name="T69" fmla="*/ 7 h 113"/>
                <a:gd name="T70" fmla="*/ 21 w 94"/>
                <a:gd name="T71" fmla="*/ 10 h 113"/>
                <a:gd name="T72" fmla="*/ 20 w 94"/>
                <a:gd name="T73" fmla="*/ 14 h 113"/>
                <a:gd name="T74" fmla="*/ 4 w 94"/>
                <a:gd name="T75" fmla="*/ 27 h 113"/>
                <a:gd name="T76" fmla="*/ 2 w 94"/>
                <a:gd name="T77" fmla="*/ 26 h 113"/>
                <a:gd name="T78" fmla="*/ 0 w 94"/>
                <a:gd name="T79" fmla="*/ 29 h 113"/>
                <a:gd name="T80" fmla="*/ 5 w 94"/>
                <a:gd name="T81" fmla="*/ 104 h 113"/>
                <a:gd name="T82" fmla="*/ 7 w 94"/>
                <a:gd name="T83" fmla="*/ 106 h 113"/>
                <a:gd name="T84" fmla="*/ 21 w 94"/>
                <a:gd name="T85" fmla="*/ 101 h 113"/>
                <a:gd name="T86" fmla="*/ 22 w 94"/>
                <a:gd name="T87" fmla="*/ 112 h 113"/>
                <a:gd name="T88" fmla="*/ 24 w 94"/>
                <a:gd name="T89" fmla="*/ 112 h 113"/>
                <a:gd name="T90" fmla="*/ 86 w 94"/>
                <a:gd name="T91" fmla="*/ 97 h 113"/>
                <a:gd name="T92" fmla="*/ 88 w 94"/>
                <a:gd name="T93" fmla="*/ 98 h 113"/>
                <a:gd name="T94" fmla="*/ 94 w 94"/>
                <a:gd name="T95" fmla="*/ 95 h 113"/>
                <a:gd name="T96" fmla="*/ 86 w 94"/>
                <a:gd name="T97" fmla="*/ 21 h 113"/>
                <a:gd name="T98" fmla="*/ 86 w 94"/>
                <a:gd name="T99" fmla="*/ 10 h 113"/>
                <a:gd name="T100" fmla="*/ 84 w 94"/>
                <a:gd name="T101" fmla="*/ 10 h 113"/>
                <a:gd name="T102" fmla="*/ 73 w 94"/>
                <a:gd name="T103" fmla="*/ 12 h 113"/>
                <a:gd name="T104" fmla="*/ 73 w 94"/>
                <a:gd name="T105" fmla="*/ 5 h 113"/>
                <a:gd name="T106" fmla="*/ 73 w 94"/>
                <a:gd name="T107" fmla="*/ 3 h 113"/>
                <a:gd name="T108" fmla="*/ 72 w 94"/>
                <a:gd name="T109" fmla="*/ 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4" h="113">
                  <a:moveTo>
                    <a:pt x="24" y="107"/>
                  </a:moveTo>
                  <a:cubicBezTo>
                    <a:pt x="24" y="105"/>
                    <a:pt x="24" y="102"/>
                    <a:pt x="24" y="100"/>
                  </a:cubicBezTo>
                  <a:cubicBezTo>
                    <a:pt x="45" y="93"/>
                    <a:pt x="67" y="88"/>
                    <a:pt x="90" y="85"/>
                  </a:cubicBezTo>
                  <a:cubicBezTo>
                    <a:pt x="90" y="88"/>
                    <a:pt x="90" y="91"/>
                    <a:pt x="91" y="94"/>
                  </a:cubicBezTo>
                  <a:cubicBezTo>
                    <a:pt x="90" y="94"/>
                    <a:pt x="90" y="94"/>
                    <a:pt x="90" y="94"/>
                  </a:cubicBezTo>
                  <a:cubicBezTo>
                    <a:pt x="89" y="94"/>
                    <a:pt x="89" y="93"/>
                    <a:pt x="88" y="93"/>
                  </a:cubicBezTo>
                  <a:cubicBezTo>
                    <a:pt x="88" y="93"/>
                    <a:pt x="88" y="93"/>
                    <a:pt x="88" y="93"/>
                  </a:cubicBezTo>
                  <a:cubicBezTo>
                    <a:pt x="88" y="93"/>
                    <a:pt x="87" y="94"/>
                    <a:pt x="86" y="94"/>
                  </a:cubicBezTo>
                  <a:cubicBezTo>
                    <a:pt x="86" y="93"/>
                    <a:pt x="86" y="93"/>
                    <a:pt x="86" y="93"/>
                  </a:cubicBezTo>
                  <a:cubicBezTo>
                    <a:pt x="86" y="93"/>
                    <a:pt x="85" y="93"/>
                    <a:pt x="85" y="93"/>
                  </a:cubicBezTo>
                  <a:cubicBezTo>
                    <a:pt x="84" y="93"/>
                    <a:pt x="84" y="93"/>
                    <a:pt x="84" y="94"/>
                  </a:cubicBezTo>
                  <a:cubicBezTo>
                    <a:pt x="83" y="94"/>
                    <a:pt x="83" y="94"/>
                    <a:pt x="83" y="94"/>
                  </a:cubicBezTo>
                  <a:cubicBezTo>
                    <a:pt x="68" y="97"/>
                    <a:pt x="53" y="100"/>
                    <a:pt x="38" y="103"/>
                  </a:cubicBezTo>
                  <a:cubicBezTo>
                    <a:pt x="34" y="104"/>
                    <a:pt x="29" y="105"/>
                    <a:pt x="24" y="107"/>
                  </a:cubicBezTo>
                  <a:moveTo>
                    <a:pt x="88" y="72"/>
                  </a:moveTo>
                  <a:cubicBezTo>
                    <a:pt x="81" y="54"/>
                    <a:pt x="77" y="35"/>
                    <a:pt x="74" y="15"/>
                  </a:cubicBezTo>
                  <a:cubicBezTo>
                    <a:pt x="77" y="15"/>
                    <a:pt x="80" y="15"/>
                    <a:pt x="83" y="14"/>
                  </a:cubicBezTo>
                  <a:cubicBezTo>
                    <a:pt x="82" y="16"/>
                    <a:pt x="82" y="19"/>
                    <a:pt x="82" y="21"/>
                  </a:cubicBezTo>
                  <a:cubicBezTo>
                    <a:pt x="82" y="26"/>
                    <a:pt x="83" y="32"/>
                    <a:pt x="83" y="37"/>
                  </a:cubicBezTo>
                  <a:cubicBezTo>
                    <a:pt x="85" y="49"/>
                    <a:pt x="86" y="60"/>
                    <a:pt x="88" y="72"/>
                  </a:cubicBezTo>
                  <a:moveTo>
                    <a:pt x="28" y="34"/>
                  </a:moveTo>
                  <a:cubicBezTo>
                    <a:pt x="28" y="26"/>
                    <a:pt x="25" y="18"/>
                    <a:pt x="24" y="13"/>
                  </a:cubicBezTo>
                  <a:cubicBezTo>
                    <a:pt x="24" y="13"/>
                    <a:pt x="24" y="13"/>
                    <a:pt x="24" y="13"/>
                  </a:cubicBezTo>
                  <a:cubicBezTo>
                    <a:pt x="24" y="12"/>
                    <a:pt x="24" y="12"/>
                    <a:pt x="24" y="12"/>
                  </a:cubicBezTo>
                  <a:cubicBezTo>
                    <a:pt x="24" y="11"/>
                    <a:pt x="24" y="11"/>
                    <a:pt x="25" y="11"/>
                  </a:cubicBezTo>
                  <a:cubicBezTo>
                    <a:pt x="25" y="11"/>
                    <a:pt x="26" y="10"/>
                    <a:pt x="26" y="10"/>
                  </a:cubicBezTo>
                  <a:cubicBezTo>
                    <a:pt x="30" y="9"/>
                    <a:pt x="33" y="7"/>
                    <a:pt x="36" y="6"/>
                  </a:cubicBezTo>
                  <a:cubicBezTo>
                    <a:pt x="36" y="7"/>
                    <a:pt x="37" y="8"/>
                    <a:pt x="37" y="9"/>
                  </a:cubicBezTo>
                  <a:cubicBezTo>
                    <a:pt x="38" y="13"/>
                    <a:pt x="39" y="17"/>
                    <a:pt x="41" y="20"/>
                  </a:cubicBezTo>
                  <a:cubicBezTo>
                    <a:pt x="41" y="22"/>
                    <a:pt x="42" y="23"/>
                    <a:pt x="42" y="25"/>
                  </a:cubicBezTo>
                  <a:cubicBezTo>
                    <a:pt x="43" y="26"/>
                    <a:pt x="43" y="27"/>
                    <a:pt x="43" y="28"/>
                  </a:cubicBezTo>
                  <a:cubicBezTo>
                    <a:pt x="43" y="28"/>
                    <a:pt x="43" y="28"/>
                    <a:pt x="43" y="28"/>
                  </a:cubicBezTo>
                  <a:cubicBezTo>
                    <a:pt x="42" y="28"/>
                    <a:pt x="42" y="28"/>
                    <a:pt x="42" y="28"/>
                  </a:cubicBezTo>
                  <a:cubicBezTo>
                    <a:pt x="42" y="30"/>
                    <a:pt x="39" y="31"/>
                    <a:pt x="36" y="32"/>
                  </a:cubicBezTo>
                  <a:cubicBezTo>
                    <a:pt x="33" y="33"/>
                    <a:pt x="30" y="34"/>
                    <a:pt x="28" y="34"/>
                  </a:cubicBezTo>
                  <a:moveTo>
                    <a:pt x="27" y="38"/>
                  </a:moveTo>
                  <a:cubicBezTo>
                    <a:pt x="30" y="38"/>
                    <a:pt x="35" y="37"/>
                    <a:pt x="38" y="35"/>
                  </a:cubicBezTo>
                  <a:cubicBezTo>
                    <a:pt x="40" y="34"/>
                    <a:pt x="42" y="33"/>
                    <a:pt x="43" y="32"/>
                  </a:cubicBezTo>
                  <a:cubicBezTo>
                    <a:pt x="44" y="32"/>
                    <a:pt x="45" y="31"/>
                    <a:pt x="45" y="31"/>
                  </a:cubicBezTo>
                  <a:cubicBezTo>
                    <a:pt x="46" y="30"/>
                    <a:pt x="46" y="29"/>
                    <a:pt x="46" y="28"/>
                  </a:cubicBezTo>
                  <a:cubicBezTo>
                    <a:pt x="46" y="28"/>
                    <a:pt x="46" y="28"/>
                    <a:pt x="46" y="28"/>
                  </a:cubicBezTo>
                  <a:cubicBezTo>
                    <a:pt x="46" y="26"/>
                    <a:pt x="46" y="24"/>
                    <a:pt x="45" y="22"/>
                  </a:cubicBezTo>
                  <a:cubicBezTo>
                    <a:pt x="45" y="21"/>
                    <a:pt x="44" y="19"/>
                    <a:pt x="44" y="17"/>
                  </a:cubicBezTo>
                  <a:cubicBezTo>
                    <a:pt x="52" y="14"/>
                    <a:pt x="60" y="10"/>
                    <a:pt x="67" y="6"/>
                  </a:cubicBezTo>
                  <a:cubicBezTo>
                    <a:pt x="68" y="6"/>
                    <a:pt x="68" y="6"/>
                    <a:pt x="69" y="5"/>
                  </a:cubicBezTo>
                  <a:cubicBezTo>
                    <a:pt x="72" y="31"/>
                    <a:pt x="78" y="57"/>
                    <a:pt x="88" y="81"/>
                  </a:cubicBezTo>
                  <a:cubicBezTo>
                    <a:pt x="66" y="84"/>
                    <a:pt x="44" y="89"/>
                    <a:pt x="24" y="96"/>
                  </a:cubicBezTo>
                  <a:cubicBezTo>
                    <a:pt x="23" y="96"/>
                    <a:pt x="23" y="96"/>
                    <a:pt x="23" y="96"/>
                  </a:cubicBezTo>
                  <a:cubicBezTo>
                    <a:pt x="22" y="96"/>
                    <a:pt x="21" y="96"/>
                    <a:pt x="21" y="97"/>
                  </a:cubicBezTo>
                  <a:cubicBezTo>
                    <a:pt x="17" y="99"/>
                    <a:pt x="13" y="100"/>
                    <a:pt x="9" y="102"/>
                  </a:cubicBezTo>
                  <a:cubicBezTo>
                    <a:pt x="9" y="96"/>
                    <a:pt x="9" y="91"/>
                    <a:pt x="9" y="86"/>
                  </a:cubicBezTo>
                  <a:cubicBezTo>
                    <a:pt x="9" y="67"/>
                    <a:pt x="7" y="49"/>
                    <a:pt x="4" y="30"/>
                  </a:cubicBezTo>
                  <a:cubicBezTo>
                    <a:pt x="5" y="30"/>
                    <a:pt x="5" y="30"/>
                    <a:pt x="5" y="30"/>
                  </a:cubicBezTo>
                  <a:cubicBezTo>
                    <a:pt x="11" y="29"/>
                    <a:pt x="17" y="27"/>
                    <a:pt x="23" y="25"/>
                  </a:cubicBezTo>
                  <a:cubicBezTo>
                    <a:pt x="24" y="29"/>
                    <a:pt x="25" y="32"/>
                    <a:pt x="25" y="36"/>
                  </a:cubicBezTo>
                  <a:cubicBezTo>
                    <a:pt x="25" y="37"/>
                    <a:pt x="26" y="38"/>
                    <a:pt x="26" y="38"/>
                  </a:cubicBezTo>
                  <a:cubicBezTo>
                    <a:pt x="27" y="38"/>
                    <a:pt x="27" y="38"/>
                    <a:pt x="27" y="38"/>
                  </a:cubicBezTo>
                  <a:moveTo>
                    <a:pt x="71" y="0"/>
                  </a:moveTo>
                  <a:cubicBezTo>
                    <a:pt x="70" y="0"/>
                    <a:pt x="70" y="1"/>
                    <a:pt x="69" y="1"/>
                  </a:cubicBezTo>
                  <a:cubicBezTo>
                    <a:pt x="69" y="2"/>
                    <a:pt x="69" y="2"/>
                    <a:pt x="69" y="2"/>
                  </a:cubicBezTo>
                  <a:cubicBezTo>
                    <a:pt x="68" y="2"/>
                    <a:pt x="68" y="2"/>
                    <a:pt x="68" y="2"/>
                  </a:cubicBezTo>
                  <a:cubicBezTo>
                    <a:pt x="67" y="2"/>
                    <a:pt x="67" y="2"/>
                    <a:pt x="66" y="3"/>
                  </a:cubicBezTo>
                  <a:cubicBezTo>
                    <a:pt x="58" y="7"/>
                    <a:pt x="50" y="11"/>
                    <a:pt x="42" y="14"/>
                  </a:cubicBezTo>
                  <a:cubicBezTo>
                    <a:pt x="42" y="13"/>
                    <a:pt x="42" y="12"/>
                    <a:pt x="42" y="12"/>
                  </a:cubicBezTo>
                  <a:cubicBezTo>
                    <a:pt x="41" y="10"/>
                    <a:pt x="40" y="8"/>
                    <a:pt x="40" y="7"/>
                  </a:cubicBezTo>
                  <a:cubicBezTo>
                    <a:pt x="40" y="5"/>
                    <a:pt x="39" y="4"/>
                    <a:pt x="39" y="4"/>
                  </a:cubicBezTo>
                  <a:cubicBezTo>
                    <a:pt x="39" y="3"/>
                    <a:pt x="39" y="3"/>
                    <a:pt x="38" y="2"/>
                  </a:cubicBezTo>
                  <a:cubicBezTo>
                    <a:pt x="38" y="2"/>
                    <a:pt x="38" y="2"/>
                    <a:pt x="37" y="2"/>
                  </a:cubicBezTo>
                  <a:cubicBezTo>
                    <a:pt x="37" y="2"/>
                    <a:pt x="37" y="2"/>
                    <a:pt x="37" y="2"/>
                  </a:cubicBezTo>
                  <a:cubicBezTo>
                    <a:pt x="33" y="4"/>
                    <a:pt x="29" y="5"/>
                    <a:pt x="25" y="7"/>
                  </a:cubicBezTo>
                  <a:cubicBezTo>
                    <a:pt x="24" y="7"/>
                    <a:pt x="24" y="7"/>
                    <a:pt x="23" y="8"/>
                  </a:cubicBezTo>
                  <a:cubicBezTo>
                    <a:pt x="22" y="8"/>
                    <a:pt x="21" y="9"/>
                    <a:pt x="21" y="10"/>
                  </a:cubicBezTo>
                  <a:cubicBezTo>
                    <a:pt x="20" y="11"/>
                    <a:pt x="20" y="12"/>
                    <a:pt x="20" y="13"/>
                  </a:cubicBezTo>
                  <a:cubicBezTo>
                    <a:pt x="20" y="13"/>
                    <a:pt x="20" y="14"/>
                    <a:pt x="20" y="14"/>
                  </a:cubicBezTo>
                  <a:cubicBezTo>
                    <a:pt x="21" y="16"/>
                    <a:pt x="22" y="19"/>
                    <a:pt x="22" y="21"/>
                  </a:cubicBezTo>
                  <a:cubicBezTo>
                    <a:pt x="16" y="23"/>
                    <a:pt x="10" y="25"/>
                    <a:pt x="4" y="27"/>
                  </a:cubicBezTo>
                  <a:cubicBezTo>
                    <a:pt x="3" y="27"/>
                    <a:pt x="3" y="27"/>
                    <a:pt x="3" y="27"/>
                  </a:cubicBezTo>
                  <a:cubicBezTo>
                    <a:pt x="3" y="27"/>
                    <a:pt x="3" y="26"/>
                    <a:pt x="2" y="26"/>
                  </a:cubicBezTo>
                  <a:cubicBezTo>
                    <a:pt x="2" y="26"/>
                    <a:pt x="2" y="27"/>
                    <a:pt x="2" y="27"/>
                  </a:cubicBezTo>
                  <a:cubicBezTo>
                    <a:pt x="1" y="27"/>
                    <a:pt x="0" y="28"/>
                    <a:pt x="0" y="29"/>
                  </a:cubicBezTo>
                  <a:cubicBezTo>
                    <a:pt x="4" y="47"/>
                    <a:pt x="6" y="66"/>
                    <a:pt x="6" y="86"/>
                  </a:cubicBezTo>
                  <a:cubicBezTo>
                    <a:pt x="6" y="92"/>
                    <a:pt x="5" y="98"/>
                    <a:pt x="5" y="104"/>
                  </a:cubicBezTo>
                  <a:cubicBezTo>
                    <a:pt x="5" y="105"/>
                    <a:pt x="5" y="105"/>
                    <a:pt x="6" y="106"/>
                  </a:cubicBezTo>
                  <a:cubicBezTo>
                    <a:pt x="6" y="106"/>
                    <a:pt x="6" y="106"/>
                    <a:pt x="7" y="106"/>
                  </a:cubicBezTo>
                  <a:cubicBezTo>
                    <a:pt x="7" y="106"/>
                    <a:pt x="7" y="106"/>
                    <a:pt x="7" y="106"/>
                  </a:cubicBezTo>
                  <a:cubicBezTo>
                    <a:pt x="12" y="104"/>
                    <a:pt x="16" y="103"/>
                    <a:pt x="21" y="101"/>
                  </a:cubicBezTo>
                  <a:cubicBezTo>
                    <a:pt x="21" y="104"/>
                    <a:pt x="21" y="108"/>
                    <a:pt x="21" y="111"/>
                  </a:cubicBezTo>
                  <a:cubicBezTo>
                    <a:pt x="21" y="112"/>
                    <a:pt x="21" y="112"/>
                    <a:pt x="22" y="112"/>
                  </a:cubicBezTo>
                  <a:cubicBezTo>
                    <a:pt x="22" y="113"/>
                    <a:pt x="22" y="113"/>
                    <a:pt x="23" y="113"/>
                  </a:cubicBezTo>
                  <a:cubicBezTo>
                    <a:pt x="23" y="113"/>
                    <a:pt x="23" y="112"/>
                    <a:pt x="24" y="112"/>
                  </a:cubicBezTo>
                  <a:cubicBezTo>
                    <a:pt x="28" y="109"/>
                    <a:pt x="33" y="107"/>
                    <a:pt x="39" y="106"/>
                  </a:cubicBezTo>
                  <a:cubicBezTo>
                    <a:pt x="55" y="103"/>
                    <a:pt x="70" y="100"/>
                    <a:pt x="86" y="97"/>
                  </a:cubicBezTo>
                  <a:cubicBezTo>
                    <a:pt x="87" y="98"/>
                    <a:pt x="87" y="98"/>
                    <a:pt x="88" y="98"/>
                  </a:cubicBezTo>
                  <a:cubicBezTo>
                    <a:pt x="88" y="98"/>
                    <a:pt x="88" y="98"/>
                    <a:pt x="88" y="98"/>
                  </a:cubicBezTo>
                  <a:cubicBezTo>
                    <a:pt x="90" y="98"/>
                    <a:pt x="92" y="97"/>
                    <a:pt x="93" y="97"/>
                  </a:cubicBezTo>
                  <a:cubicBezTo>
                    <a:pt x="94" y="96"/>
                    <a:pt x="94" y="96"/>
                    <a:pt x="94" y="95"/>
                  </a:cubicBezTo>
                  <a:cubicBezTo>
                    <a:pt x="92" y="75"/>
                    <a:pt x="89" y="56"/>
                    <a:pt x="87" y="36"/>
                  </a:cubicBezTo>
                  <a:cubicBezTo>
                    <a:pt x="86" y="31"/>
                    <a:pt x="86" y="26"/>
                    <a:pt x="86" y="21"/>
                  </a:cubicBezTo>
                  <a:cubicBezTo>
                    <a:pt x="86" y="18"/>
                    <a:pt x="86" y="15"/>
                    <a:pt x="87" y="12"/>
                  </a:cubicBezTo>
                  <a:cubicBezTo>
                    <a:pt x="87" y="11"/>
                    <a:pt x="86" y="10"/>
                    <a:pt x="86" y="10"/>
                  </a:cubicBezTo>
                  <a:cubicBezTo>
                    <a:pt x="86" y="9"/>
                    <a:pt x="85" y="9"/>
                    <a:pt x="85" y="9"/>
                  </a:cubicBezTo>
                  <a:cubicBezTo>
                    <a:pt x="85" y="9"/>
                    <a:pt x="84" y="9"/>
                    <a:pt x="84" y="10"/>
                  </a:cubicBezTo>
                  <a:cubicBezTo>
                    <a:pt x="81" y="11"/>
                    <a:pt x="77" y="12"/>
                    <a:pt x="73" y="12"/>
                  </a:cubicBezTo>
                  <a:cubicBezTo>
                    <a:pt x="73" y="12"/>
                    <a:pt x="73" y="12"/>
                    <a:pt x="73" y="12"/>
                  </a:cubicBezTo>
                  <a:cubicBezTo>
                    <a:pt x="73" y="12"/>
                    <a:pt x="73" y="12"/>
                    <a:pt x="73" y="12"/>
                  </a:cubicBezTo>
                  <a:cubicBezTo>
                    <a:pt x="73" y="10"/>
                    <a:pt x="73" y="7"/>
                    <a:pt x="73" y="5"/>
                  </a:cubicBezTo>
                  <a:cubicBezTo>
                    <a:pt x="72" y="4"/>
                    <a:pt x="72" y="4"/>
                    <a:pt x="72" y="4"/>
                  </a:cubicBezTo>
                  <a:cubicBezTo>
                    <a:pt x="72" y="4"/>
                    <a:pt x="73" y="3"/>
                    <a:pt x="73" y="3"/>
                  </a:cubicBezTo>
                  <a:cubicBezTo>
                    <a:pt x="73" y="2"/>
                    <a:pt x="73" y="2"/>
                    <a:pt x="72" y="1"/>
                  </a:cubicBezTo>
                  <a:cubicBezTo>
                    <a:pt x="72" y="1"/>
                    <a:pt x="72" y="1"/>
                    <a:pt x="72" y="1"/>
                  </a:cubicBezTo>
                  <a:cubicBezTo>
                    <a:pt x="71" y="1"/>
                    <a:pt x="71" y="0"/>
                    <a:pt x="71"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86" name="Freeform 818"/>
            <p:cNvSpPr>
              <a:spLocks/>
            </p:cNvSpPr>
            <p:nvPr/>
          </p:nvSpPr>
          <p:spPr bwMode="auto">
            <a:xfrm>
              <a:off x="2768" y="1438"/>
              <a:ext cx="118" cy="48"/>
            </a:xfrm>
            <a:custGeom>
              <a:avLst/>
              <a:gdLst>
                <a:gd name="T0" fmla="*/ 48 w 50"/>
                <a:gd name="T1" fmla="*/ 0 h 20"/>
                <a:gd name="T2" fmla="*/ 47 w 50"/>
                <a:gd name="T3" fmla="*/ 1 h 20"/>
                <a:gd name="T4" fmla="*/ 44 w 50"/>
                <a:gd name="T5" fmla="*/ 2 h 20"/>
                <a:gd name="T6" fmla="*/ 23 w 50"/>
                <a:gd name="T7" fmla="*/ 11 h 20"/>
                <a:gd name="T8" fmla="*/ 11 w 50"/>
                <a:gd name="T9" fmla="*/ 15 h 20"/>
                <a:gd name="T10" fmla="*/ 2 w 50"/>
                <a:gd name="T11" fmla="*/ 17 h 20"/>
                <a:gd name="T12" fmla="*/ 0 w 50"/>
                <a:gd name="T13" fmla="*/ 19 h 20"/>
                <a:gd name="T14" fmla="*/ 2 w 50"/>
                <a:gd name="T15" fmla="*/ 20 h 20"/>
                <a:gd name="T16" fmla="*/ 2 w 50"/>
                <a:gd name="T17" fmla="*/ 20 h 20"/>
                <a:gd name="T18" fmla="*/ 13 w 50"/>
                <a:gd name="T19" fmla="*/ 18 h 20"/>
                <a:gd name="T20" fmla="*/ 35 w 50"/>
                <a:gd name="T21" fmla="*/ 10 h 20"/>
                <a:gd name="T22" fmla="*/ 44 w 50"/>
                <a:gd name="T23" fmla="*/ 6 h 20"/>
                <a:gd name="T24" fmla="*/ 47 w 50"/>
                <a:gd name="T25" fmla="*/ 5 h 20"/>
                <a:gd name="T26" fmla="*/ 48 w 50"/>
                <a:gd name="T27" fmla="*/ 4 h 20"/>
                <a:gd name="T28" fmla="*/ 49 w 50"/>
                <a:gd name="T29" fmla="*/ 1 h 20"/>
                <a:gd name="T30" fmla="*/ 48 w 50"/>
                <a:gd name="T31"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0" h="20">
                  <a:moveTo>
                    <a:pt x="48" y="0"/>
                  </a:moveTo>
                  <a:cubicBezTo>
                    <a:pt x="47" y="0"/>
                    <a:pt x="47" y="1"/>
                    <a:pt x="47" y="1"/>
                  </a:cubicBezTo>
                  <a:cubicBezTo>
                    <a:pt x="46" y="1"/>
                    <a:pt x="45" y="1"/>
                    <a:pt x="44" y="2"/>
                  </a:cubicBezTo>
                  <a:cubicBezTo>
                    <a:pt x="40" y="4"/>
                    <a:pt x="31" y="7"/>
                    <a:pt x="23" y="11"/>
                  </a:cubicBezTo>
                  <a:cubicBezTo>
                    <a:pt x="19" y="12"/>
                    <a:pt x="14" y="14"/>
                    <a:pt x="11" y="15"/>
                  </a:cubicBezTo>
                  <a:cubicBezTo>
                    <a:pt x="7" y="16"/>
                    <a:pt x="4" y="17"/>
                    <a:pt x="2" y="17"/>
                  </a:cubicBezTo>
                  <a:cubicBezTo>
                    <a:pt x="1" y="17"/>
                    <a:pt x="0" y="18"/>
                    <a:pt x="0" y="19"/>
                  </a:cubicBezTo>
                  <a:cubicBezTo>
                    <a:pt x="0" y="20"/>
                    <a:pt x="1" y="20"/>
                    <a:pt x="2" y="20"/>
                  </a:cubicBezTo>
                  <a:cubicBezTo>
                    <a:pt x="2" y="20"/>
                    <a:pt x="2" y="20"/>
                    <a:pt x="2" y="20"/>
                  </a:cubicBezTo>
                  <a:cubicBezTo>
                    <a:pt x="5" y="20"/>
                    <a:pt x="9" y="19"/>
                    <a:pt x="13" y="18"/>
                  </a:cubicBezTo>
                  <a:cubicBezTo>
                    <a:pt x="20" y="16"/>
                    <a:pt x="28" y="13"/>
                    <a:pt x="35" y="10"/>
                  </a:cubicBezTo>
                  <a:cubicBezTo>
                    <a:pt x="38" y="8"/>
                    <a:pt x="41" y="7"/>
                    <a:pt x="44" y="6"/>
                  </a:cubicBezTo>
                  <a:cubicBezTo>
                    <a:pt x="45" y="6"/>
                    <a:pt x="46" y="5"/>
                    <a:pt x="47" y="5"/>
                  </a:cubicBezTo>
                  <a:cubicBezTo>
                    <a:pt x="47" y="4"/>
                    <a:pt x="48" y="4"/>
                    <a:pt x="48" y="4"/>
                  </a:cubicBezTo>
                  <a:cubicBezTo>
                    <a:pt x="49" y="3"/>
                    <a:pt x="50" y="2"/>
                    <a:pt x="49" y="1"/>
                  </a:cubicBezTo>
                  <a:cubicBezTo>
                    <a:pt x="49" y="1"/>
                    <a:pt x="48" y="0"/>
                    <a:pt x="48"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87" name="Freeform 819"/>
            <p:cNvSpPr>
              <a:spLocks/>
            </p:cNvSpPr>
            <p:nvPr/>
          </p:nvSpPr>
          <p:spPr bwMode="auto">
            <a:xfrm>
              <a:off x="2777" y="1471"/>
              <a:ext cx="109" cy="38"/>
            </a:xfrm>
            <a:custGeom>
              <a:avLst/>
              <a:gdLst>
                <a:gd name="T0" fmla="*/ 43 w 46"/>
                <a:gd name="T1" fmla="*/ 0 h 16"/>
                <a:gd name="T2" fmla="*/ 40 w 46"/>
                <a:gd name="T3" fmla="*/ 1 h 16"/>
                <a:gd name="T4" fmla="*/ 20 w 46"/>
                <a:gd name="T5" fmla="*/ 7 h 16"/>
                <a:gd name="T6" fmla="*/ 1 w 46"/>
                <a:gd name="T7" fmla="*/ 12 h 16"/>
                <a:gd name="T8" fmla="*/ 0 w 46"/>
                <a:gd name="T9" fmla="*/ 14 h 16"/>
                <a:gd name="T10" fmla="*/ 2 w 46"/>
                <a:gd name="T11" fmla="*/ 16 h 16"/>
                <a:gd name="T12" fmla="*/ 2 w 46"/>
                <a:gd name="T13" fmla="*/ 16 h 16"/>
                <a:gd name="T14" fmla="*/ 24 w 46"/>
                <a:gd name="T15" fmla="*/ 9 h 16"/>
                <a:gd name="T16" fmla="*/ 37 w 46"/>
                <a:gd name="T17" fmla="*/ 5 h 16"/>
                <a:gd name="T18" fmla="*/ 41 w 46"/>
                <a:gd name="T19" fmla="*/ 4 h 16"/>
                <a:gd name="T20" fmla="*/ 43 w 46"/>
                <a:gd name="T21" fmla="*/ 4 h 16"/>
                <a:gd name="T22" fmla="*/ 43 w 46"/>
                <a:gd name="T23" fmla="*/ 4 h 16"/>
                <a:gd name="T24" fmla="*/ 43 w 46"/>
                <a:gd name="T25" fmla="*/ 4 h 16"/>
                <a:gd name="T26" fmla="*/ 44 w 46"/>
                <a:gd name="T27" fmla="*/ 4 h 16"/>
                <a:gd name="T28" fmla="*/ 45 w 46"/>
                <a:gd name="T29" fmla="*/ 3 h 16"/>
                <a:gd name="T30" fmla="*/ 44 w 46"/>
                <a:gd name="T31" fmla="*/ 0 h 16"/>
                <a:gd name="T32" fmla="*/ 43 w 46"/>
                <a:gd name="T33"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6" h="16">
                  <a:moveTo>
                    <a:pt x="43" y="0"/>
                  </a:moveTo>
                  <a:cubicBezTo>
                    <a:pt x="42" y="0"/>
                    <a:pt x="42" y="0"/>
                    <a:pt x="40" y="1"/>
                  </a:cubicBezTo>
                  <a:cubicBezTo>
                    <a:pt x="36" y="2"/>
                    <a:pt x="28" y="4"/>
                    <a:pt x="20" y="7"/>
                  </a:cubicBezTo>
                  <a:cubicBezTo>
                    <a:pt x="12" y="9"/>
                    <a:pt x="4" y="11"/>
                    <a:pt x="1" y="12"/>
                  </a:cubicBezTo>
                  <a:cubicBezTo>
                    <a:pt x="0" y="12"/>
                    <a:pt x="0" y="13"/>
                    <a:pt x="0" y="14"/>
                  </a:cubicBezTo>
                  <a:cubicBezTo>
                    <a:pt x="0" y="15"/>
                    <a:pt x="1" y="16"/>
                    <a:pt x="2" y="16"/>
                  </a:cubicBezTo>
                  <a:cubicBezTo>
                    <a:pt x="2" y="16"/>
                    <a:pt x="2" y="16"/>
                    <a:pt x="2" y="16"/>
                  </a:cubicBezTo>
                  <a:cubicBezTo>
                    <a:pt x="6" y="15"/>
                    <a:pt x="15" y="12"/>
                    <a:pt x="24" y="9"/>
                  </a:cubicBezTo>
                  <a:cubicBezTo>
                    <a:pt x="29" y="8"/>
                    <a:pt x="33" y="6"/>
                    <a:pt x="37" y="5"/>
                  </a:cubicBezTo>
                  <a:cubicBezTo>
                    <a:pt x="38" y="5"/>
                    <a:pt x="40" y="4"/>
                    <a:pt x="41" y="4"/>
                  </a:cubicBezTo>
                  <a:cubicBezTo>
                    <a:pt x="42" y="4"/>
                    <a:pt x="43" y="4"/>
                    <a:pt x="43" y="4"/>
                  </a:cubicBezTo>
                  <a:cubicBezTo>
                    <a:pt x="43" y="4"/>
                    <a:pt x="43" y="4"/>
                    <a:pt x="43" y="4"/>
                  </a:cubicBezTo>
                  <a:cubicBezTo>
                    <a:pt x="43" y="4"/>
                    <a:pt x="43" y="4"/>
                    <a:pt x="43" y="4"/>
                  </a:cubicBezTo>
                  <a:cubicBezTo>
                    <a:pt x="43" y="4"/>
                    <a:pt x="44" y="4"/>
                    <a:pt x="44" y="4"/>
                  </a:cubicBezTo>
                  <a:cubicBezTo>
                    <a:pt x="44" y="4"/>
                    <a:pt x="45" y="3"/>
                    <a:pt x="45" y="3"/>
                  </a:cubicBezTo>
                  <a:cubicBezTo>
                    <a:pt x="46" y="2"/>
                    <a:pt x="45" y="1"/>
                    <a:pt x="44" y="0"/>
                  </a:cubicBezTo>
                  <a:cubicBezTo>
                    <a:pt x="44" y="0"/>
                    <a:pt x="44" y="0"/>
                    <a:pt x="43"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88" name="Freeform 820"/>
            <p:cNvSpPr>
              <a:spLocks/>
            </p:cNvSpPr>
            <p:nvPr/>
          </p:nvSpPr>
          <p:spPr bwMode="auto">
            <a:xfrm>
              <a:off x="2779" y="1519"/>
              <a:ext cx="31" cy="14"/>
            </a:xfrm>
            <a:custGeom>
              <a:avLst/>
              <a:gdLst>
                <a:gd name="T0" fmla="*/ 10 w 13"/>
                <a:gd name="T1" fmla="*/ 0 h 6"/>
                <a:gd name="T2" fmla="*/ 10 w 13"/>
                <a:gd name="T3" fmla="*/ 0 h 6"/>
                <a:gd name="T4" fmla="*/ 6 w 13"/>
                <a:gd name="T5" fmla="*/ 1 h 6"/>
                <a:gd name="T6" fmla="*/ 3 w 13"/>
                <a:gd name="T7" fmla="*/ 2 h 6"/>
                <a:gd name="T8" fmla="*/ 3 w 13"/>
                <a:gd name="T9" fmla="*/ 2 h 6"/>
                <a:gd name="T10" fmla="*/ 3 w 13"/>
                <a:gd name="T11" fmla="*/ 2 h 6"/>
                <a:gd name="T12" fmla="*/ 2 w 13"/>
                <a:gd name="T13" fmla="*/ 2 h 6"/>
                <a:gd name="T14" fmla="*/ 0 w 13"/>
                <a:gd name="T15" fmla="*/ 3 h 6"/>
                <a:gd name="T16" fmla="*/ 1 w 13"/>
                <a:gd name="T17" fmla="*/ 5 h 6"/>
                <a:gd name="T18" fmla="*/ 3 w 13"/>
                <a:gd name="T19" fmla="*/ 6 h 6"/>
                <a:gd name="T20" fmla="*/ 3 w 13"/>
                <a:gd name="T21" fmla="*/ 6 h 6"/>
                <a:gd name="T22" fmla="*/ 7 w 13"/>
                <a:gd name="T23" fmla="*/ 4 h 6"/>
                <a:gd name="T24" fmla="*/ 10 w 13"/>
                <a:gd name="T25" fmla="*/ 3 h 6"/>
                <a:gd name="T26" fmla="*/ 10 w 13"/>
                <a:gd name="T27" fmla="*/ 3 h 6"/>
                <a:gd name="T28" fmla="*/ 11 w 13"/>
                <a:gd name="T29" fmla="*/ 3 h 6"/>
                <a:gd name="T30" fmla="*/ 11 w 13"/>
                <a:gd name="T31" fmla="*/ 4 h 6"/>
                <a:gd name="T32" fmla="*/ 13 w 13"/>
                <a:gd name="T33" fmla="*/ 3 h 6"/>
                <a:gd name="T34" fmla="*/ 12 w 13"/>
                <a:gd name="T35" fmla="*/ 0 h 6"/>
                <a:gd name="T36" fmla="*/ 10 w 13"/>
                <a:gd name="T3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 h="6">
                  <a:moveTo>
                    <a:pt x="10" y="0"/>
                  </a:moveTo>
                  <a:cubicBezTo>
                    <a:pt x="10" y="0"/>
                    <a:pt x="10" y="0"/>
                    <a:pt x="10" y="0"/>
                  </a:cubicBezTo>
                  <a:cubicBezTo>
                    <a:pt x="8" y="0"/>
                    <a:pt x="7" y="0"/>
                    <a:pt x="6" y="1"/>
                  </a:cubicBezTo>
                  <a:cubicBezTo>
                    <a:pt x="5" y="2"/>
                    <a:pt x="4" y="2"/>
                    <a:pt x="3" y="2"/>
                  </a:cubicBezTo>
                  <a:cubicBezTo>
                    <a:pt x="3" y="2"/>
                    <a:pt x="3" y="2"/>
                    <a:pt x="3" y="2"/>
                  </a:cubicBezTo>
                  <a:cubicBezTo>
                    <a:pt x="3" y="2"/>
                    <a:pt x="3" y="2"/>
                    <a:pt x="3" y="2"/>
                  </a:cubicBezTo>
                  <a:cubicBezTo>
                    <a:pt x="2" y="2"/>
                    <a:pt x="2" y="2"/>
                    <a:pt x="2" y="2"/>
                  </a:cubicBezTo>
                  <a:cubicBezTo>
                    <a:pt x="1" y="2"/>
                    <a:pt x="1" y="2"/>
                    <a:pt x="0" y="3"/>
                  </a:cubicBezTo>
                  <a:cubicBezTo>
                    <a:pt x="0" y="4"/>
                    <a:pt x="0" y="5"/>
                    <a:pt x="1" y="5"/>
                  </a:cubicBezTo>
                  <a:cubicBezTo>
                    <a:pt x="2" y="5"/>
                    <a:pt x="2" y="6"/>
                    <a:pt x="3" y="6"/>
                  </a:cubicBezTo>
                  <a:cubicBezTo>
                    <a:pt x="3" y="6"/>
                    <a:pt x="3" y="6"/>
                    <a:pt x="3" y="6"/>
                  </a:cubicBezTo>
                  <a:cubicBezTo>
                    <a:pt x="5" y="6"/>
                    <a:pt x="6" y="5"/>
                    <a:pt x="7" y="4"/>
                  </a:cubicBezTo>
                  <a:cubicBezTo>
                    <a:pt x="9" y="4"/>
                    <a:pt x="10" y="3"/>
                    <a:pt x="10" y="3"/>
                  </a:cubicBezTo>
                  <a:cubicBezTo>
                    <a:pt x="10" y="3"/>
                    <a:pt x="10" y="3"/>
                    <a:pt x="10" y="3"/>
                  </a:cubicBezTo>
                  <a:cubicBezTo>
                    <a:pt x="11" y="3"/>
                    <a:pt x="11" y="3"/>
                    <a:pt x="11" y="3"/>
                  </a:cubicBezTo>
                  <a:cubicBezTo>
                    <a:pt x="11" y="3"/>
                    <a:pt x="11" y="4"/>
                    <a:pt x="11" y="4"/>
                  </a:cubicBezTo>
                  <a:cubicBezTo>
                    <a:pt x="12" y="4"/>
                    <a:pt x="13" y="3"/>
                    <a:pt x="13" y="3"/>
                  </a:cubicBezTo>
                  <a:cubicBezTo>
                    <a:pt x="13" y="2"/>
                    <a:pt x="13" y="1"/>
                    <a:pt x="12" y="0"/>
                  </a:cubicBezTo>
                  <a:cubicBezTo>
                    <a:pt x="12" y="0"/>
                    <a:pt x="11" y="0"/>
                    <a:pt x="10"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89" name="Freeform 821"/>
            <p:cNvSpPr>
              <a:spLocks/>
            </p:cNvSpPr>
            <p:nvPr/>
          </p:nvSpPr>
          <p:spPr bwMode="auto">
            <a:xfrm>
              <a:off x="4903" y="3445"/>
              <a:ext cx="137" cy="33"/>
            </a:xfrm>
            <a:custGeom>
              <a:avLst/>
              <a:gdLst>
                <a:gd name="T0" fmla="*/ 2 w 58"/>
                <a:gd name="T1" fmla="*/ 0 h 14"/>
                <a:gd name="T2" fmla="*/ 0 w 58"/>
                <a:gd name="T3" fmla="*/ 1 h 14"/>
                <a:gd name="T4" fmla="*/ 1 w 58"/>
                <a:gd name="T5" fmla="*/ 4 h 14"/>
                <a:gd name="T6" fmla="*/ 13 w 58"/>
                <a:gd name="T7" fmla="*/ 8 h 14"/>
                <a:gd name="T8" fmla="*/ 39 w 58"/>
                <a:gd name="T9" fmla="*/ 12 h 14"/>
                <a:gd name="T10" fmla="*/ 50 w 58"/>
                <a:gd name="T11" fmla="*/ 14 h 14"/>
                <a:gd name="T12" fmla="*/ 56 w 58"/>
                <a:gd name="T13" fmla="*/ 14 h 14"/>
                <a:gd name="T14" fmla="*/ 56 w 58"/>
                <a:gd name="T15" fmla="*/ 14 h 14"/>
                <a:gd name="T16" fmla="*/ 58 w 58"/>
                <a:gd name="T17" fmla="*/ 12 h 14"/>
                <a:gd name="T18" fmla="*/ 56 w 58"/>
                <a:gd name="T19" fmla="*/ 10 h 14"/>
                <a:gd name="T20" fmla="*/ 56 w 58"/>
                <a:gd name="T21" fmla="*/ 10 h 14"/>
                <a:gd name="T22" fmla="*/ 56 w 58"/>
                <a:gd name="T23" fmla="*/ 10 h 14"/>
                <a:gd name="T24" fmla="*/ 56 w 58"/>
                <a:gd name="T25" fmla="*/ 10 h 14"/>
                <a:gd name="T26" fmla="*/ 47 w 58"/>
                <a:gd name="T27" fmla="*/ 9 h 14"/>
                <a:gd name="T28" fmla="*/ 22 w 58"/>
                <a:gd name="T29" fmla="*/ 5 h 14"/>
                <a:gd name="T30" fmla="*/ 10 w 58"/>
                <a:gd name="T31" fmla="*/ 3 h 14"/>
                <a:gd name="T32" fmla="*/ 3 w 58"/>
                <a:gd name="T33" fmla="*/ 0 h 14"/>
                <a:gd name="T34" fmla="*/ 2 w 58"/>
                <a:gd name="T35"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4">
                  <a:moveTo>
                    <a:pt x="2" y="0"/>
                  </a:moveTo>
                  <a:cubicBezTo>
                    <a:pt x="1" y="0"/>
                    <a:pt x="0" y="0"/>
                    <a:pt x="0" y="1"/>
                  </a:cubicBezTo>
                  <a:cubicBezTo>
                    <a:pt x="0" y="2"/>
                    <a:pt x="0" y="3"/>
                    <a:pt x="1" y="4"/>
                  </a:cubicBezTo>
                  <a:cubicBezTo>
                    <a:pt x="4" y="5"/>
                    <a:pt x="8" y="6"/>
                    <a:pt x="13" y="8"/>
                  </a:cubicBezTo>
                  <a:cubicBezTo>
                    <a:pt x="21" y="9"/>
                    <a:pt x="31" y="11"/>
                    <a:pt x="39" y="12"/>
                  </a:cubicBezTo>
                  <a:cubicBezTo>
                    <a:pt x="43" y="13"/>
                    <a:pt x="47" y="13"/>
                    <a:pt x="50" y="14"/>
                  </a:cubicBezTo>
                  <a:cubicBezTo>
                    <a:pt x="53" y="14"/>
                    <a:pt x="55" y="14"/>
                    <a:pt x="56" y="14"/>
                  </a:cubicBezTo>
                  <a:cubicBezTo>
                    <a:pt x="56" y="14"/>
                    <a:pt x="56" y="14"/>
                    <a:pt x="56" y="14"/>
                  </a:cubicBezTo>
                  <a:cubicBezTo>
                    <a:pt x="57" y="14"/>
                    <a:pt x="58" y="13"/>
                    <a:pt x="58" y="12"/>
                  </a:cubicBezTo>
                  <a:cubicBezTo>
                    <a:pt x="58" y="11"/>
                    <a:pt x="57" y="10"/>
                    <a:pt x="56" y="10"/>
                  </a:cubicBezTo>
                  <a:cubicBezTo>
                    <a:pt x="56" y="10"/>
                    <a:pt x="56" y="10"/>
                    <a:pt x="56" y="10"/>
                  </a:cubicBezTo>
                  <a:cubicBezTo>
                    <a:pt x="56" y="10"/>
                    <a:pt x="56" y="10"/>
                    <a:pt x="56" y="10"/>
                  </a:cubicBezTo>
                  <a:cubicBezTo>
                    <a:pt x="56" y="10"/>
                    <a:pt x="56" y="10"/>
                    <a:pt x="56" y="10"/>
                  </a:cubicBezTo>
                  <a:cubicBezTo>
                    <a:pt x="55" y="10"/>
                    <a:pt x="51" y="10"/>
                    <a:pt x="47" y="9"/>
                  </a:cubicBezTo>
                  <a:cubicBezTo>
                    <a:pt x="40" y="8"/>
                    <a:pt x="31" y="7"/>
                    <a:pt x="22" y="5"/>
                  </a:cubicBezTo>
                  <a:cubicBezTo>
                    <a:pt x="18" y="4"/>
                    <a:pt x="14" y="4"/>
                    <a:pt x="10" y="3"/>
                  </a:cubicBezTo>
                  <a:cubicBezTo>
                    <a:pt x="7" y="2"/>
                    <a:pt x="4" y="1"/>
                    <a:pt x="3" y="0"/>
                  </a:cubicBezTo>
                  <a:cubicBezTo>
                    <a:pt x="3" y="0"/>
                    <a:pt x="2" y="0"/>
                    <a:pt x="2"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90" name="Freeform 822"/>
            <p:cNvSpPr>
              <a:spLocks/>
            </p:cNvSpPr>
            <p:nvPr/>
          </p:nvSpPr>
          <p:spPr bwMode="auto">
            <a:xfrm>
              <a:off x="4898" y="3471"/>
              <a:ext cx="123" cy="40"/>
            </a:xfrm>
            <a:custGeom>
              <a:avLst/>
              <a:gdLst>
                <a:gd name="T0" fmla="*/ 2 w 52"/>
                <a:gd name="T1" fmla="*/ 0 h 17"/>
                <a:gd name="T2" fmla="*/ 0 w 52"/>
                <a:gd name="T3" fmla="*/ 1 h 17"/>
                <a:gd name="T4" fmla="*/ 1 w 52"/>
                <a:gd name="T5" fmla="*/ 4 h 17"/>
                <a:gd name="T6" fmla="*/ 12 w 52"/>
                <a:gd name="T7" fmla="*/ 7 h 17"/>
                <a:gd name="T8" fmla="*/ 36 w 52"/>
                <a:gd name="T9" fmla="*/ 12 h 17"/>
                <a:gd name="T10" fmla="*/ 45 w 52"/>
                <a:gd name="T11" fmla="*/ 15 h 17"/>
                <a:gd name="T12" fmla="*/ 48 w 52"/>
                <a:gd name="T13" fmla="*/ 16 h 17"/>
                <a:gd name="T14" fmla="*/ 49 w 52"/>
                <a:gd name="T15" fmla="*/ 16 h 17"/>
                <a:gd name="T16" fmla="*/ 49 w 52"/>
                <a:gd name="T17" fmla="*/ 16 h 17"/>
                <a:gd name="T18" fmla="*/ 49 w 52"/>
                <a:gd name="T19" fmla="*/ 16 h 17"/>
                <a:gd name="T20" fmla="*/ 50 w 52"/>
                <a:gd name="T21" fmla="*/ 17 h 17"/>
                <a:gd name="T22" fmla="*/ 52 w 52"/>
                <a:gd name="T23" fmla="*/ 16 h 17"/>
                <a:gd name="T24" fmla="*/ 52 w 52"/>
                <a:gd name="T25" fmla="*/ 13 h 17"/>
                <a:gd name="T26" fmla="*/ 50 w 52"/>
                <a:gd name="T27" fmla="*/ 12 h 17"/>
                <a:gd name="T28" fmla="*/ 41 w 52"/>
                <a:gd name="T29" fmla="*/ 10 h 17"/>
                <a:gd name="T30" fmla="*/ 19 w 52"/>
                <a:gd name="T31" fmla="*/ 4 h 17"/>
                <a:gd name="T32" fmla="*/ 3 w 52"/>
                <a:gd name="T33" fmla="*/ 0 h 17"/>
                <a:gd name="T34" fmla="*/ 2 w 52"/>
                <a:gd name="T35"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2" h="17">
                  <a:moveTo>
                    <a:pt x="2" y="0"/>
                  </a:moveTo>
                  <a:cubicBezTo>
                    <a:pt x="1" y="0"/>
                    <a:pt x="0" y="0"/>
                    <a:pt x="0" y="1"/>
                  </a:cubicBezTo>
                  <a:cubicBezTo>
                    <a:pt x="0" y="2"/>
                    <a:pt x="0" y="4"/>
                    <a:pt x="1" y="4"/>
                  </a:cubicBezTo>
                  <a:cubicBezTo>
                    <a:pt x="3" y="5"/>
                    <a:pt x="7" y="6"/>
                    <a:pt x="12" y="7"/>
                  </a:cubicBezTo>
                  <a:cubicBezTo>
                    <a:pt x="19" y="9"/>
                    <a:pt x="28" y="11"/>
                    <a:pt x="36" y="12"/>
                  </a:cubicBezTo>
                  <a:cubicBezTo>
                    <a:pt x="39" y="13"/>
                    <a:pt x="43" y="14"/>
                    <a:pt x="45" y="15"/>
                  </a:cubicBezTo>
                  <a:cubicBezTo>
                    <a:pt x="46" y="15"/>
                    <a:pt x="47" y="16"/>
                    <a:pt x="48" y="16"/>
                  </a:cubicBezTo>
                  <a:cubicBezTo>
                    <a:pt x="49" y="16"/>
                    <a:pt x="49" y="16"/>
                    <a:pt x="49" y="16"/>
                  </a:cubicBezTo>
                  <a:cubicBezTo>
                    <a:pt x="49" y="16"/>
                    <a:pt x="49" y="16"/>
                    <a:pt x="49" y="16"/>
                  </a:cubicBezTo>
                  <a:cubicBezTo>
                    <a:pt x="49" y="16"/>
                    <a:pt x="49" y="16"/>
                    <a:pt x="49" y="16"/>
                  </a:cubicBezTo>
                  <a:cubicBezTo>
                    <a:pt x="49" y="16"/>
                    <a:pt x="50" y="17"/>
                    <a:pt x="50" y="17"/>
                  </a:cubicBezTo>
                  <a:cubicBezTo>
                    <a:pt x="51" y="17"/>
                    <a:pt x="51" y="16"/>
                    <a:pt x="52" y="16"/>
                  </a:cubicBezTo>
                  <a:cubicBezTo>
                    <a:pt x="52" y="15"/>
                    <a:pt x="52" y="14"/>
                    <a:pt x="52" y="13"/>
                  </a:cubicBezTo>
                  <a:cubicBezTo>
                    <a:pt x="51" y="13"/>
                    <a:pt x="51" y="13"/>
                    <a:pt x="50" y="12"/>
                  </a:cubicBezTo>
                  <a:cubicBezTo>
                    <a:pt x="49" y="12"/>
                    <a:pt x="45" y="11"/>
                    <a:pt x="41" y="10"/>
                  </a:cubicBezTo>
                  <a:cubicBezTo>
                    <a:pt x="35" y="8"/>
                    <a:pt x="27" y="6"/>
                    <a:pt x="19" y="4"/>
                  </a:cubicBezTo>
                  <a:cubicBezTo>
                    <a:pt x="12" y="3"/>
                    <a:pt x="5" y="1"/>
                    <a:pt x="3" y="0"/>
                  </a:cubicBezTo>
                  <a:cubicBezTo>
                    <a:pt x="2" y="0"/>
                    <a:pt x="2" y="0"/>
                    <a:pt x="2"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91" name="Freeform 823"/>
            <p:cNvSpPr>
              <a:spLocks/>
            </p:cNvSpPr>
            <p:nvPr/>
          </p:nvSpPr>
          <p:spPr bwMode="auto">
            <a:xfrm>
              <a:off x="4886" y="3495"/>
              <a:ext cx="36" cy="19"/>
            </a:xfrm>
            <a:custGeom>
              <a:avLst/>
              <a:gdLst>
                <a:gd name="T0" fmla="*/ 2 w 15"/>
                <a:gd name="T1" fmla="*/ 0 h 8"/>
                <a:gd name="T2" fmla="*/ 1 w 15"/>
                <a:gd name="T3" fmla="*/ 1 h 8"/>
                <a:gd name="T4" fmla="*/ 1 w 15"/>
                <a:gd name="T5" fmla="*/ 3 h 8"/>
                <a:gd name="T6" fmla="*/ 4 w 15"/>
                <a:gd name="T7" fmla="*/ 6 h 8"/>
                <a:gd name="T8" fmla="*/ 9 w 15"/>
                <a:gd name="T9" fmla="*/ 6 h 8"/>
                <a:gd name="T10" fmla="*/ 11 w 15"/>
                <a:gd name="T11" fmla="*/ 7 h 8"/>
                <a:gd name="T12" fmla="*/ 11 w 15"/>
                <a:gd name="T13" fmla="*/ 7 h 8"/>
                <a:gd name="T14" fmla="*/ 13 w 15"/>
                <a:gd name="T15" fmla="*/ 8 h 8"/>
                <a:gd name="T16" fmla="*/ 14 w 15"/>
                <a:gd name="T17" fmla="*/ 8 h 8"/>
                <a:gd name="T18" fmla="*/ 15 w 15"/>
                <a:gd name="T19" fmla="*/ 5 h 8"/>
                <a:gd name="T20" fmla="*/ 11 w 15"/>
                <a:gd name="T21" fmla="*/ 3 h 8"/>
                <a:gd name="T22" fmla="*/ 6 w 15"/>
                <a:gd name="T23" fmla="*/ 2 h 8"/>
                <a:gd name="T24" fmla="*/ 5 w 15"/>
                <a:gd name="T25" fmla="*/ 2 h 8"/>
                <a:gd name="T26" fmla="*/ 4 w 15"/>
                <a:gd name="T27" fmla="*/ 1 h 8"/>
                <a:gd name="T28" fmla="*/ 2 w 15"/>
                <a:gd name="T29"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 h="8">
                  <a:moveTo>
                    <a:pt x="2" y="0"/>
                  </a:moveTo>
                  <a:cubicBezTo>
                    <a:pt x="2" y="0"/>
                    <a:pt x="2" y="0"/>
                    <a:pt x="1" y="1"/>
                  </a:cubicBezTo>
                  <a:cubicBezTo>
                    <a:pt x="0" y="1"/>
                    <a:pt x="0" y="2"/>
                    <a:pt x="1" y="3"/>
                  </a:cubicBezTo>
                  <a:cubicBezTo>
                    <a:pt x="2" y="5"/>
                    <a:pt x="3" y="5"/>
                    <a:pt x="4" y="6"/>
                  </a:cubicBezTo>
                  <a:cubicBezTo>
                    <a:pt x="6" y="6"/>
                    <a:pt x="8" y="6"/>
                    <a:pt x="9" y="6"/>
                  </a:cubicBezTo>
                  <a:cubicBezTo>
                    <a:pt x="10" y="6"/>
                    <a:pt x="10" y="7"/>
                    <a:pt x="11" y="7"/>
                  </a:cubicBezTo>
                  <a:cubicBezTo>
                    <a:pt x="11" y="7"/>
                    <a:pt x="11" y="7"/>
                    <a:pt x="11" y="7"/>
                  </a:cubicBezTo>
                  <a:cubicBezTo>
                    <a:pt x="12" y="8"/>
                    <a:pt x="12" y="8"/>
                    <a:pt x="13" y="8"/>
                  </a:cubicBezTo>
                  <a:cubicBezTo>
                    <a:pt x="13" y="8"/>
                    <a:pt x="14" y="8"/>
                    <a:pt x="14" y="8"/>
                  </a:cubicBezTo>
                  <a:cubicBezTo>
                    <a:pt x="15" y="7"/>
                    <a:pt x="15" y="6"/>
                    <a:pt x="15" y="5"/>
                  </a:cubicBezTo>
                  <a:cubicBezTo>
                    <a:pt x="14" y="4"/>
                    <a:pt x="12" y="3"/>
                    <a:pt x="11" y="3"/>
                  </a:cubicBezTo>
                  <a:cubicBezTo>
                    <a:pt x="9" y="2"/>
                    <a:pt x="8" y="2"/>
                    <a:pt x="6" y="2"/>
                  </a:cubicBezTo>
                  <a:cubicBezTo>
                    <a:pt x="6" y="2"/>
                    <a:pt x="5" y="2"/>
                    <a:pt x="5" y="2"/>
                  </a:cubicBezTo>
                  <a:cubicBezTo>
                    <a:pt x="4" y="1"/>
                    <a:pt x="4" y="1"/>
                    <a:pt x="4" y="1"/>
                  </a:cubicBezTo>
                  <a:cubicBezTo>
                    <a:pt x="4" y="1"/>
                    <a:pt x="3" y="0"/>
                    <a:pt x="2"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92" name="Freeform 824"/>
            <p:cNvSpPr>
              <a:spLocks noEditPoints="1"/>
            </p:cNvSpPr>
            <p:nvPr/>
          </p:nvSpPr>
          <p:spPr bwMode="auto">
            <a:xfrm>
              <a:off x="4820" y="3339"/>
              <a:ext cx="320" cy="303"/>
            </a:xfrm>
            <a:custGeom>
              <a:avLst/>
              <a:gdLst>
                <a:gd name="T0" fmla="*/ 22 w 135"/>
                <a:gd name="T1" fmla="*/ 91 h 128"/>
                <a:gd name="T2" fmla="*/ 91 w 135"/>
                <a:gd name="T3" fmla="*/ 124 h 128"/>
                <a:gd name="T4" fmla="*/ 88 w 135"/>
                <a:gd name="T5" fmla="*/ 122 h 128"/>
                <a:gd name="T6" fmla="*/ 86 w 135"/>
                <a:gd name="T7" fmla="*/ 121 h 128"/>
                <a:gd name="T8" fmla="*/ 84 w 135"/>
                <a:gd name="T9" fmla="*/ 119 h 128"/>
                <a:gd name="T10" fmla="*/ 34 w 135"/>
                <a:gd name="T11" fmla="*/ 102 h 128"/>
                <a:gd name="T12" fmla="*/ 17 w 135"/>
                <a:gd name="T13" fmla="*/ 99 h 128"/>
                <a:gd name="T14" fmla="*/ 119 w 135"/>
                <a:gd name="T15" fmla="*/ 37 h 128"/>
                <a:gd name="T16" fmla="*/ 116 w 135"/>
                <a:gd name="T17" fmla="*/ 63 h 128"/>
                <a:gd name="T18" fmla="*/ 20 w 135"/>
                <a:gd name="T19" fmla="*/ 87 h 128"/>
                <a:gd name="T20" fmla="*/ 42 w 135"/>
                <a:gd name="T21" fmla="*/ 11 h 128"/>
                <a:gd name="T22" fmla="*/ 64 w 135"/>
                <a:gd name="T23" fmla="*/ 17 h 128"/>
                <a:gd name="T24" fmla="*/ 60 w 135"/>
                <a:gd name="T25" fmla="*/ 31 h 128"/>
                <a:gd name="T26" fmla="*/ 77 w 135"/>
                <a:gd name="T27" fmla="*/ 36 h 128"/>
                <a:gd name="T28" fmla="*/ 85 w 135"/>
                <a:gd name="T29" fmla="*/ 33 h 128"/>
                <a:gd name="T30" fmla="*/ 88 w 135"/>
                <a:gd name="T31" fmla="*/ 21 h 128"/>
                <a:gd name="T32" fmla="*/ 118 w 135"/>
                <a:gd name="T33" fmla="*/ 24 h 128"/>
                <a:gd name="T34" fmla="*/ 95 w 135"/>
                <a:gd name="T35" fmla="*/ 110 h 128"/>
                <a:gd name="T36" fmla="*/ 22 w 135"/>
                <a:gd name="T37" fmla="*/ 86 h 128"/>
                <a:gd name="T38" fmla="*/ 20 w 135"/>
                <a:gd name="T39" fmla="*/ 87 h 128"/>
                <a:gd name="T40" fmla="*/ 74 w 135"/>
                <a:gd name="T41" fmla="*/ 4 h 128"/>
                <a:gd name="T42" fmla="*/ 87 w 135"/>
                <a:gd name="T43" fmla="*/ 6 h 128"/>
                <a:gd name="T44" fmla="*/ 84 w 135"/>
                <a:gd name="T45" fmla="*/ 23 h 128"/>
                <a:gd name="T46" fmla="*/ 81 w 135"/>
                <a:gd name="T47" fmla="*/ 31 h 128"/>
                <a:gd name="T48" fmla="*/ 77 w 135"/>
                <a:gd name="T49" fmla="*/ 32 h 128"/>
                <a:gd name="T50" fmla="*/ 77 w 135"/>
                <a:gd name="T51" fmla="*/ 32 h 128"/>
                <a:gd name="T52" fmla="*/ 64 w 135"/>
                <a:gd name="T53" fmla="*/ 29 h 128"/>
                <a:gd name="T54" fmla="*/ 72 w 135"/>
                <a:gd name="T55" fmla="*/ 4 h 128"/>
                <a:gd name="T56" fmla="*/ 74 w 135"/>
                <a:gd name="T57" fmla="*/ 0 h 128"/>
                <a:gd name="T58" fmla="*/ 67 w 135"/>
                <a:gd name="T59" fmla="*/ 5 h 128"/>
                <a:gd name="T60" fmla="*/ 44 w 135"/>
                <a:gd name="T61" fmla="*/ 7 h 128"/>
                <a:gd name="T62" fmla="*/ 42 w 135"/>
                <a:gd name="T63" fmla="*/ 6 h 128"/>
                <a:gd name="T64" fmla="*/ 39 w 135"/>
                <a:gd name="T65" fmla="*/ 7 h 128"/>
                <a:gd name="T66" fmla="*/ 0 w 135"/>
                <a:gd name="T67" fmla="*/ 86 h 128"/>
                <a:gd name="T68" fmla="*/ 17 w 135"/>
                <a:gd name="T69" fmla="*/ 90 h 128"/>
                <a:gd name="T70" fmla="*/ 12 w 135"/>
                <a:gd name="T71" fmla="*/ 102 h 128"/>
                <a:gd name="T72" fmla="*/ 14 w 135"/>
                <a:gd name="T73" fmla="*/ 103 h 128"/>
                <a:gd name="T74" fmla="*/ 17 w 135"/>
                <a:gd name="T75" fmla="*/ 103 h 128"/>
                <a:gd name="T76" fmla="*/ 84 w 135"/>
                <a:gd name="T77" fmla="*/ 125 h 128"/>
                <a:gd name="T78" fmla="*/ 91 w 135"/>
                <a:gd name="T79" fmla="*/ 128 h 128"/>
                <a:gd name="T80" fmla="*/ 94 w 135"/>
                <a:gd name="T81" fmla="*/ 127 h 128"/>
                <a:gd name="T82" fmla="*/ 134 w 135"/>
                <a:gd name="T83" fmla="*/ 40 h 128"/>
                <a:gd name="T84" fmla="*/ 133 w 135"/>
                <a:gd name="T85" fmla="*/ 37 h 128"/>
                <a:gd name="T86" fmla="*/ 124 w 135"/>
                <a:gd name="T87" fmla="*/ 26 h 128"/>
                <a:gd name="T88" fmla="*/ 125 w 135"/>
                <a:gd name="T89" fmla="*/ 24 h 128"/>
                <a:gd name="T90" fmla="*/ 126 w 135"/>
                <a:gd name="T91" fmla="*/ 22 h 128"/>
                <a:gd name="T92" fmla="*/ 124 w 135"/>
                <a:gd name="T93" fmla="*/ 20 h 128"/>
                <a:gd name="T94" fmla="*/ 122 w 135"/>
                <a:gd name="T95" fmla="*/ 20 h 128"/>
                <a:gd name="T96" fmla="*/ 119 w 135"/>
                <a:gd name="T97" fmla="*/ 20 h 128"/>
                <a:gd name="T98" fmla="*/ 89 w 135"/>
                <a:gd name="T99" fmla="*/ 17 h 128"/>
                <a:gd name="T100" fmla="*/ 92 w 135"/>
                <a:gd name="T101" fmla="*/ 5 h 128"/>
                <a:gd name="T102" fmla="*/ 90 w 135"/>
                <a:gd name="T103" fmla="*/ 2 h 128"/>
                <a:gd name="T104" fmla="*/ 74 w 135"/>
                <a:gd name="T105"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35" h="128">
                  <a:moveTo>
                    <a:pt x="17" y="99"/>
                  </a:moveTo>
                  <a:cubicBezTo>
                    <a:pt x="19" y="96"/>
                    <a:pt x="20" y="94"/>
                    <a:pt x="22" y="91"/>
                  </a:cubicBezTo>
                  <a:cubicBezTo>
                    <a:pt x="47" y="96"/>
                    <a:pt x="71" y="104"/>
                    <a:pt x="95" y="114"/>
                  </a:cubicBezTo>
                  <a:cubicBezTo>
                    <a:pt x="93" y="117"/>
                    <a:pt x="92" y="120"/>
                    <a:pt x="91" y="124"/>
                  </a:cubicBezTo>
                  <a:cubicBezTo>
                    <a:pt x="90" y="123"/>
                    <a:pt x="90" y="123"/>
                    <a:pt x="89" y="123"/>
                  </a:cubicBezTo>
                  <a:cubicBezTo>
                    <a:pt x="89" y="123"/>
                    <a:pt x="89" y="122"/>
                    <a:pt x="88" y="122"/>
                  </a:cubicBezTo>
                  <a:cubicBezTo>
                    <a:pt x="88" y="122"/>
                    <a:pt x="87" y="121"/>
                    <a:pt x="86" y="121"/>
                  </a:cubicBezTo>
                  <a:cubicBezTo>
                    <a:pt x="86" y="121"/>
                    <a:pt x="86" y="121"/>
                    <a:pt x="86" y="121"/>
                  </a:cubicBezTo>
                  <a:cubicBezTo>
                    <a:pt x="86" y="120"/>
                    <a:pt x="85" y="119"/>
                    <a:pt x="84" y="119"/>
                  </a:cubicBezTo>
                  <a:cubicBezTo>
                    <a:pt x="84" y="119"/>
                    <a:pt x="84" y="119"/>
                    <a:pt x="84" y="119"/>
                  </a:cubicBezTo>
                  <a:cubicBezTo>
                    <a:pt x="83" y="120"/>
                    <a:pt x="83" y="120"/>
                    <a:pt x="83" y="120"/>
                  </a:cubicBezTo>
                  <a:cubicBezTo>
                    <a:pt x="67" y="114"/>
                    <a:pt x="50" y="108"/>
                    <a:pt x="34" y="102"/>
                  </a:cubicBezTo>
                  <a:cubicBezTo>
                    <a:pt x="29" y="101"/>
                    <a:pt x="23" y="99"/>
                    <a:pt x="17" y="99"/>
                  </a:cubicBezTo>
                  <a:cubicBezTo>
                    <a:pt x="17" y="99"/>
                    <a:pt x="17" y="99"/>
                    <a:pt x="17" y="99"/>
                  </a:cubicBezTo>
                  <a:moveTo>
                    <a:pt x="100" y="101"/>
                  </a:moveTo>
                  <a:cubicBezTo>
                    <a:pt x="104" y="79"/>
                    <a:pt x="111" y="57"/>
                    <a:pt x="119" y="37"/>
                  </a:cubicBezTo>
                  <a:cubicBezTo>
                    <a:pt x="122" y="38"/>
                    <a:pt x="125" y="40"/>
                    <a:pt x="129" y="40"/>
                  </a:cubicBezTo>
                  <a:cubicBezTo>
                    <a:pt x="123" y="47"/>
                    <a:pt x="120" y="55"/>
                    <a:pt x="116" y="63"/>
                  </a:cubicBezTo>
                  <a:cubicBezTo>
                    <a:pt x="111" y="76"/>
                    <a:pt x="106" y="88"/>
                    <a:pt x="100" y="101"/>
                  </a:cubicBezTo>
                  <a:moveTo>
                    <a:pt x="20" y="87"/>
                  </a:moveTo>
                  <a:cubicBezTo>
                    <a:pt x="15" y="86"/>
                    <a:pt x="10" y="85"/>
                    <a:pt x="5" y="84"/>
                  </a:cubicBezTo>
                  <a:cubicBezTo>
                    <a:pt x="20" y="61"/>
                    <a:pt x="33" y="37"/>
                    <a:pt x="42" y="11"/>
                  </a:cubicBezTo>
                  <a:cubicBezTo>
                    <a:pt x="42" y="11"/>
                    <a:pt x="42" y="11"/>
                    <a:pt x="42" y="11"/>
                  </a:cubicBezTo>
                  <a:cubicBezTo>
                    <a:pt x="50" y="13"/>
                    <a:pt x="57" y="15"/>
                    <a:pt x="64" y="17"/>
                  </a:cubicBezTo>
                  <a:cubicBezTo>
                    <a:pt x="63" y="21"/>
                    <a:pt x="61" y="25"/>
                    <a:pt x="59" y="29"/>
                  </a:cubicBezTo>
                  <a:cubicBezTo>
                    <a:pt x="59" y="30"/>
                    <a:pt x="59" y="31"/>
                    <a:pt x="60" y="31"/>
                  </a:cubicBezTo>
                  <a:cubicBezTo>
                    <a:pt x="61" y="33"/>
                    <a:pt x="64" y="34"/>
                    <a:pt x="67" y="35"/>
                  </a:cubicBezTo>
                  <a:cubicBezTo>
                    <a:pt x="71" y="35"/>
                    <a:pt x="74" y="36"/>
                    <a:pt x="77" y="36"/>
                  </a:cubicBezTo>
                  <a:cubicBezTo>
                    <a:pt x="79" y="36"/>
                    <a:pt x="80" y="36"/>
                    <a:pt x="81" y="36"/>
                  </a:cubicBezTo>
                  <a:cubicBezTo>
                    <a:pt x="83" y="35"/>
                    <a:pt x="84" y="35"/>
                    <a:pt x="85" y="33"/>
                  </a:cubicBezTo>
                  <a:cubicBezTo>
                    <a:pt x="85" y="33"/>
                    <a:pt x="86" y="32"/>
                    <a:pt x="86" y="31"/>
                  </a:cubicBezTo>
                  <a:cubicBezTo>
                    <a:pt x="87" y="28"/>
                    <a:pt x="88" y="25"/>
                    <a:pt x="88" y="21"/>
                  </a:cubicBezTo>
                  <a:cubicBezTo>
                    <a:pt x="98" y="23"/>
                    <a:pt x="108" y="23"/>
                    <a:pt x="118" y="24"/>
                  </a:cubicBezTo>
                  <a:cubicBezTo>
                    <a:pt x="118" y="24"/>
                    <a:pt x="118" y="24"/>
                    <a:pt x="118" y="24"/>
                  </a:cubicBezTo>
                  <a:cubicBezTo>
                    <a:pt x="119" y="24"/>
                    <a:pt x="119" y="24"/>
                    <a:pt x="120" y="24"/>
                  </a:cubicBezTo>
                  <a:cubicBezTo>
                    <a:pt x="108" y="51"/>
                    <a:pt x="99" y="80"/>
                    <a:pt x="95" y="110"/>
                  </a:cubicBezTo>
                  <a:cubicBezTo>
                    <a:pt x="71" y="100"/>
                    <a:pt x="47" y="92"/>
                    <a:pt x="23" y="87"/>
                  </a:cubicBezTo>
                  <a:cubicBezTo>
                    <a:pt x="23" y="87"/>
                    <a:pt x="23" y="87"/>
                    <a:pt x="22" y="86"/>
                  </a:cubicBezTo>
                  <a:cubicBezTo>
                    <a:pt x="22" y="86"/>
                    <a:pt x="21" y="86"/>
                    <a:pt x="21" y="86"/>
                  </a:cubicBezTo>
                  <a:cubicBezTo>
                    <a:pt x="21" y="86"/>
                    <a:pt x="20" y="86"/>
                    <a:pt x="20" y="87"/>
                  </a:cubicBezTo>
                  <a:moveTo>
                    <a:pt x="72" y="4"/>
                  </a:moveTo>
                  <a:cubicBezTo>
                    <a:pt x="73" y="4"/>
                    <a:pt x="73" y="4"/>
                    <a:pt x="74" y="4"/>
                  </a:cubicBezTo>
                  <a:cubicBezTo>
                    <a:pt x="74" y="4"/>
                    <a:pt x="75" y="4"/>
                    <a:pt x="76" y="4"/>
                  </a:cubicBezTo>
                  <a:cubicBezTo>
                    <a:pt x="80" y="5"/>
                    <a:pt x="83" y="5"/>
                    <a:pt x="87" y="6"/>
                  </a:cubicBezTo>
                  <a:cubicBezTo>
                    <a:pt x="87" y="7"/>
                    <a:pt x="87" y="8"/>
                    <a:pt x="86" y="10"/>
                  </a:cubicBezTo>
                  <a:cubicBezTo>
                    <a:pt x="85" y="14"/>
                    <a:pt x="85" y="18"/>
                    <a:pt x="84" y="23"/>
                  </a:cubicBezTo>
                  <a:cubicBezTo>
                    <a:pt x="83" y="25"/>
                    <a:pt x="83" y="27"/>
                    <a:pt x="82" y="28"/>
                  </a:cubicBezTo>
                  <a:cubicBezTo>
                    <a:pt x="82" y="30"/>
                    <a:pt x="82" y="31"/>
                    <a:pt x="81" y="31"/>
                  </a:cubicBezTo>
                  <a:cubicBezTo>
                    <a:pt x="81" y="31"/>
                    <a:pt x="81" y="31"/>
                    <a:pt x="80" y="32"/>
                  </a:cubicBezTo>
                  <a:cubicBezTo>
                    <a:pt x="80" y="32"/>
                    <a:pt x="79" y="32"/>
                    <a:pt x="77" y="32"/>
                  </a:cubicBezTo>
                  <a:cubicBezTo>
                    <a:pt x="77" y="32"/>
                    <a:pt x="77" y="32"/>
                    <a:pt x="77" y="32"/>
                  </a:cubicBezTo>
                  <a:cubicBezTo>
                    <a:pt x="77" y="32"/>
                    <a:pt x="77" y="32"/>
                    <a:pt x="77" y="32"/>
                  </a:cubicBezTo>
                  <a:cubicBezTo>
                    <a:pt x="75" y="32"/>
                    <a:pt x="71" y="31"/>
                    <a:pt x="69" y="31"/>
                  </a:cubicBezTo>
                  <a:cubicBezTo>
                    <a:pt x="67" y="30"/>
                    <a:pt x="65" y="29"/>
                    <a:pt x="64" y="29"/>
                  </a:cubicBezTo>
                  <a:cubicBezTo>
                    <a:pt x="67" y="21"/>
                    <a:pt x="70" y="11"/>
                    <a:pt x="71" y="5"/>
                  </a:cubicBezTo>
                  <a:cubicBezTo>
                    <a:pt x="71" y="5"/>
                    <a:pt x="72" y="5"/>
                    <a:pt x="72" y="4"/>
                  </a:cubicBezTo>
                  <a:cubicBezTo>
                    <a:pt x="72" y="4"/>
                    <a:pt x="72" y="4"/>
                    <a:pt x="72" y="4"/>
                  </a:cubicBezTo>
                  <a:moveTo>
                    <a:pt x="74" y="0"/>
                  </a:moveTo>
                  <a:cubicBezTo>
                    <a:pt x="73" y="0"/>
                    <a:pt x="71" y="0"/>
                    <a:pt x="70" y="1"/>
                  </a:cubicBezTo>
                  <a:cubicBezTo>
                    <a:pt x="69" y="2"/>
                    <a:pt x="68" y="3"/>
                    <a:pt x="67" y="5"/>
                  </a:cubicBezTo>
                  <a:cubicBezTo>
                    <a:pt x="67" y="7"/>
                    <a:pt x="66" y="10"/>
                    <a:pt x="65" y="13"/>
                  </a:cubicBezTo>
                  <a:cubicBezTo>
                    <a:pt x="58" y="11"/>
                    <a:pt x="51" y="9"/>
                    <a:pt x="44" y="7"/>
                  </a:cubicBezTo>
                  <a:cubicBezTo>
                    <a:pt x="43" y="7"/>
                    <a:pt x="43" y="7"/>
                    <a:pt x="43" y="7"/>
                  </a:cubicBezTo>
                  <a:cubicBezTo>
                    <a:pt x="43" y="7"/>
                    <a:pt x="42" y="6"/>
                    <a:pt x="42" y="6"/>
                  </a:cubicBezTo>
                  <a:cubicBezTo>
                    <a:pt x="42" y="6"/>
                    <a:pt x="41" y="6"/>
                    <a:pt x="41" y="6"/>
                  </a:cubicBezTo>
                  <a:cubicBezTo>
                    <a:pt x="40" y="6"/>
                    <a:pt x="39" y="6"/>
                    <a:pt x="39" y="7"/>
                  </a:cubicBezTo>
                  <a:cubicBezTo>
                    <a:pt x="29" y="34"/>
                    <a:pt x="16" y="60"/>
                    <a:pt x="0" y="84"/>
                  </a:cubicBezTo>
                  <a:cubicBezTo>
                    <a:pt x="0" y="85"/>
                    <a:pt x="0" y="86"/>
                    <a:pt x="0" y="86"/>
                  </a:cubicBezTo>
                  <a:cubicBezTo>
                    <a:pt x="0" y="87"/>
                    <a:pt x="1" y="88"/>
                    <a:pt x="1" y="88"/>
                  </a:cubicBezTo>
                  <a:cubicBezTo>
                    <a:pt x="7" y="88"/>
                    <a:pt x="12" y="89"/>
                    <a:pt x="17" y="90"/>
                  </a:cubicBezTo>
                  <a:cubicBezTo>
                    <a:pt x="15" y="94"/>
                    <a:pt x="14" y="97"/>
                    <a:pt x="12" y="100"/>
                  </a:cubicBezTo>
                  <a:cubicBezTo>
                    <a:pt x="11" y="101"/>
                    <a:pt x="11" y="102"/>
                    <a:pt x="12" y="102"/>
                  </a:cubicBezTo>
                  <a:cubicBezTo>
                    <a:pt x="12" y="103"/>
                    <a:pt x="13" y="103"/>
                    <a:pt x="13" y="103"/>
                  </a:cubicBezTo>
                  <a:cubicBezTo>
                    <a:pt x="14" y="103"/>
                    <a:pt x="14" y="103"/>
                    <a:pt x="14" y="103"/>
                  </a:cubicBezTo>
                  <a:cubicBezTo>
                    <a:pt x="15" y="103"/>
                    <a:pt x="16" y="103"/>
                    <a:pt x="17" y="103"/>
                  </a:cubicBezTo>
                  <a:cubicBezTo>
                    <a:pt x="17" y="103"/>
                    <a:pt x="17" y="103"/>
                    <a:pt x="17" y="103"/>
                  </a:cubicBezTo>
                  <a:cubicBezTo>
                    <a:pt x="22" y="103"/>
                    <a:pt x="27" y="105"/>
                    <a:pt x="32" y="106"/>
                  </a:cubicBezTo>
                  <a:cubicBezTo>
                    <a:pt x="50" y="112"/>
                    <a:pt x="67" y="118"/>
                    <a:pt x="84" y="125"/>
                  </a:cubicBezTo>
                  <a:cubicBezTo>
                    <a:pt x="85" y="125"/>
                    <a:pt x="85" y="126"/>
                    <a:pt x="86" y="126"/>
                  </a:cubicBezTo>
                  <a:cubicBezTo>
                    <a:pt x="88" y="127"/>
                    <a:pt x="90" y="128"/>
                    <a:pt x="91" y="128"/>
                  </a:cubicBezTo>
                  <a:cubicBezTo>
                    <a:pt x="91" y="128"/>
                    <a:pt x="92" y="128"/>
                    <a:pt x="92" y="128"/>
                  </a:cubicBezTo>
                  <a:cubicBezTo>
                    <a:pt x="93" y="128"/>
                    <a:pt x="93" y="128"/>
                    <a:pt x="94" y="127"/>
                  </a:cubicBezTo>
                  <a:cubicBezTo>
                    <a:pt x="102" y="106"/>
                    <a:pt x="111" y="86"/>
                    <a:pt x="120" y="65"/>
                  </a:cubicBezTo>
                  <a:cubicBezTo>
                    <a:pt x="124" y="56"/>
                    <a:pt x="128" y="47"/>
                    <a:pt x="134" y="40"/>
                  </a:cubicBezTo>
                  <a:cubicBezTo>
                    <a:pt x="135" y="40"/>
                    <a:pt x="135" y="39"/>
                    <a:pt x="134" y="38"/>
                  </a:cubicBezTo>
                  <a:cubicBezTo>
                    <a:pt x="134" y="37"/>
                    <a:pt x="133" y="37"/>
                    <a:pt x="133" y="37"/>
                  </a:cubicBezTo>
                  <a:cubicBezTo>
                    <a:pt x="129" y="36"/>
                    <a:pt x="125" y="35"/>
                    <a:pt x="121" y="33"/>
                  </a:cubicBezTo>
                  <a:cubicBezTo>
                    <a:pt x="122" y="30"/>
                    <a:pt x="123" y="28"/>
                    <a:pt x="124" y="26"/>
                  </a:cubicBezTo>
                  <a:cubicBezTo>
                    <a:pt x="124" y="25"/>
                    <a:pt x="124" y="25"/>
                    <a:pt x="124" y="25"/>
                  </a:cubicBezTo>
                  <a:cubicBezTo>
                    <a:pt x="125" y="24"/>
                    <a:pt x="125" y="24"/>
                    <a:pt x="125" y="24"/>
                  </a:cubicBezTo>
                  <a:cubicBezTo>
                    <a:pt x="125" y="24"/>
                    <a:pt x="125" y="24"/>
                    <a:pt x="126" y="23"/>
                  </a:cubicBezTo>
                  <a:cubicBezTo>
                    <a:pt x="126" y="23"/>
                    <a:pt x="126" y="23"/>
                    <a:pt x="126" y="22"/>
                  </a:cubicBezTo>
                  <a:cubicBezTo>
                    <a:pt x="126" y="22"/>
                    <a:pt x="126" y="21"/>
                    <a:pt x="126" y="21"/>
                  </a:cubicBezTo>
                  <a:cubicBezTo>
                    <a:pt x="125" y="20"/>
                    <a:pt x="124" y="20"/>
                    <a:pt x="124" y="20"/>
                  </a:cubicBezTo>
                  <a:cubicBezTo>
                    <a:pt x="123" y="20"/>
                    <a:pt x="123" y="20"/>
                    <a:pt x="123" y="20"/>
                  </a:cubicBezTo>
                  <a:cubicBezTo>
                    <a:pt x="122" y="20"/>
                    <a:pt x="122" y="20"/>
                    <a:pt x="122" y="20"/>
                  </a:cubicBezTo>
                  <a:cubicBezTo>
                    <a:pt x="122" y="20"/>
                    <a:pt x="122" y="20"/>
                    <a:pt x="121" y="20"/>
                  </a:cubicBezTo>
                  <a:cubicBezTo>
                    <a:pt x="120" y="20"/>
                    <a:pt x="120" y="20"/>
                    <a:pt x="119" y="20"/>
                  </a:cubicBezTo>
                  <a:cubicBezTo>
                    <a:pt x="108" y="19"/>
                    <a:pt x="99" y="19"/>
                    <a:pt x="89" y="17"/>
                  </a:cubicBezTo>
                  <a:cubicBezTo>
                    <a:pt x="89" y="17"/>
                    <a:pt x="89" y="17"/>
                    <a:pt x="89" y="17"/>
                  </a:cubicBezTo>
                  <a:cubicBezTo>
                    <a:pt x="90" y="14"/>
                    <a:pt x="90" y="12"/>
                    <a:pt x="91" y="10"/>
                  </a:cubicBezTo>
                  <a:cubicBezTo>
                    <a:pt x="91" y="8"/>
                    <a:pt x="92" y="6"/>
                    <a:pt x="92" y="5"/>
                  </a:cubicBezTo>
                  <a:cubicBezTo>
                    <a:pt x="92" y="4"/>
                    <a:pt x="92" y="4"/>
                    <a:pt x="92" y="3"/>
                  </a:cubicBezTo>
                  <a:cubicBezTo>
                    <a:pt x="92" y="3"/>
                    <a:pt x="91" y="2"/>
                    <a:pt x="90" y="2"/>
                  </a:cubicBezTo>
                  <a:cubicBezTo>
                    <a:pt x="86" y="1"/>
                    <a:pt x="81" y="1"/>
                    <a:pt x="76" y="0"/>
                  </a:cubicBezTo>
                  <a:cubicBezTo>
                    <a:pt x="76" y="0"/>
                    <a:pt x="75" y="0"/>
                    <a:pt x="74"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93" name="Freeform 825"/>
            <p:cNvSpPr>
              <a:spLocks noEditPoints="1"/>
            </p:cNvSpPr>
            <p:nvPr/>
          </p:nvSpPr>
          <p:spPr bwMode="auto">
            <a:xfrm>
              <a:off x="3269" y="2690"/>
              <a:ext cx="408" cy="377"/>
            </a:xfrm>
            <a:custGeom>
              <a:avLst/>
              <a:gdLst>
                <a:gd name="T0" fmla="*/ 167 w 172"/>
                <a:gd name="T1" fmla="*/ 113 h 159"/>
                <a:gd name="T2" fmla="*/ 152 w 172"/>
                <a:gd name="T3" fmla="*/ 152 h 159"/>
                <a:gd name="T4" fmla="*/ 130 w 172"/>
                <a:gd name="T5" fmla="*/ 117 h 159"/>
                <a:gd name="T6" fmla="*/ 142 w 172"/>
                <a:gd name="T7" fmla="*/ 102 h 159"/>
                <a:gd name="T8" fmla="*/ 146 w 172"/>
                <a:gd name="T9" fmla="*/ 102 h 159"/>
                <a:gd name="T10" fmla="*/ 140 w 172"/>
                <a:gd name="T11" fmla="*/ 78 h 159"/>
                <a:gd name="T12" fmla="*/ 140 w 172"/>
                <a:gd name="T13" fmla="*/ 100 h 159"/>
                <a:gd name="T14" fmla="*/ 97 w 172"/>
                <a:gd name="T15" fmla="*/ 91 h 159"/>
                <a:gd name="T16" fmla="*/ 114 w 172"/>
                <a:gd name="T17" fmla="*/ 77 h 159"/>
                <a:gd name="T18" fmla="*/ 119 w 172"/>
                <a:gd name="T19" fmla="*/ 92 h 159"/>
                <a:gd name="T20" fmla="*/ 92 w 172"/>
                <a:gd name="T21" fmla="*/ 68 h 159"/>
                <a:gd name="T22" fmla="*/ 110 w 172"/>
                <a:gd name="T23" fmla="*/ 76 h 159"/>
                <a:gd name="T24" fmla="*/ 83 w 172"/>
                <a:gd name="T25" fmla="*/ 55 h 159"/>
                <a:gd name="T26" fmla="*/ 79 w 172"/>
                <a:gd name="T27" fmla="*/ 65 h 159"/>
                <a:gd name="T28" fmla="*/ 64 w 172"/>
                <a:gd name="T29" fmla="*/ 46 h 159"/>
                <a:gd name="T30" fmla="*/ 83 w 172"/>
                <a:gd name="T31" fmla="*/ 42 h 159"/>
                <a:gd name="T32" fmla="*/ 61 w 172"/>
                <a:gd name="T33" fmla="*/ 29 h 159"/>
                <a:gd name="T34" fmla="*/ 45 w 172"/>
                <a:gd name="T35" fmla="*/ 41 h 159"/>
                <a:gd name="T36" fmla="*/ 5 w 172"/>
                <a:gd name="T37" fmla="*/ 155 h 159"/>
                <a:gd name="T38" fmla="*/ 24 w 172"/>
                <a:gd name="T39" fmla="*/ 23 h 159"/>
                <a:gd name="T40" fmla="*/ 35 w 172"/>
                <a:gd name="T41" fmla="*/ 46 h 159"/>
                <a:gd name="T42" fmla="*/ 60 w 172"/>
                <a:gd name="T43" fmla="*/ 47 h 159"/>
                <a:gd name="T44" fmla="*/ 62 w 172"/>
                <a:gd name="T45" fmla="*/ 69 h 159"/>
                <a:gd name="T46" fmla="*/ 62 w 172"/>
                <a:gd name="T47" fmla="*/ 70 h 159"/>
                <a:gd name="T48" fmla="*/ 63 w 172"/>
                <a:gd name="T49" fmla="*/ 70 h 159"/>
                <a:gd name="T50" fmla="*/ 79 w 172"/>
                <a:gd name="T51" fmla="*/ 69 h 159"/>
                <a:gd name="T52" fmla="*/ 92 w 172"/>
                <a:gd name="T53" fmla="*/ 95 h 159"/>
                <a:gd name="T54" fmla="*/ 120 w 172"/>
                <a:gd name="T55" fmla="*/ 118 h 159"/>
                <a:gd name="T56" fmla="*/ 130 w 172"/>
                <a:gd name="T57" fmla="*/ 121 h 159"/>
                <a:gd name="T58" fmla="*/ 5 w 172"/>
                <a:gd name="T59" fmla="*/ 155 h 159"/>
                <a:gd name="T60" fmla="*/ 56 w 172"/>
                <a:gd name="T61" fmla="*/ 13 h 159"/>
                <a:gd name="T62" fmla="*/ 8 w 172"/>
                <a:gd name="T63" fmla="*/ 19 h 159"/>
                <a:gd name="T64" fmla="*/ 51 w 172"/>
                <a:gd name="T65" fmla="*/ 4 h 159"/>
                <a:gd name="T66" fmla="*/ 58 w 172"/>
                <a:gd name="T67" fmla="*/ 0 h 159"/>
                <a:gd name="T68" fmla="*/ 29 w 172"/>
                <a:gd name="T69" fmla="*/ 2 h 159"/>
                <a:gd name="T70" fmla="*/ 2 w 172"/>
                <a:gd name="T71" fmla="*/ 20 h 159"/>
                <a:gd name="T72" fmla="*/ 1 w 172"/>
                <a:gd name="T73" fmla="*/ 21 h 159"/>
                <a:gd name="T74" fmla="*/ 0 w 172"/>
                <a:gd name="T75" fmla="*/ 157 h 159"/>
                <a:gd name="T76" fmla="*/ 149 w 172"/>
                <a:gd name="T77" fmla="*/ 157 h 159"/>
                <a:gd name="T78" fmla="*/ 152 w 172"/>
                <a:gd name="T79" fmla="*/ 158 h 159"/>
                <a:gd name="T80" fmla="*/ 155 w 172"/>
                <a:gd name="T81" fmla="*/ 154 h 159"/>
                <a:gd name="T82" fmla="*/ 171 w 172"/>
                <a:gd name="T83" fmla="*/ 131 h 159"/>
                <a:gd name="T84" fmla="*/ 171 w 172"/>
                <a:gd name="T85" fmla="*/ 99 h 159"/>
                <a:gd name="T86" fmla="*/ 171 w 172"/>
                <a:gd name="T87" fmla="*/ 98 h 159"/>
                <a:gd name="T88" fmla="*/ 152 w 172"/>
                <a:gd name="T89" fmla="*/ 98 h 159"/>
                <a:gd name="T90" fmla="*/ 143 w 172"/>
                <a:gd name="T91" fmla="*/ 99 h 159"/>
                <a:gd name="T92" fmla="*/ 144 w 172"/>
                <a:gd name="T93" fmla="*/ 74 h 159"/>
                <a:gd name="T94" fmla="*/ 143 w 172"/>
                <a:gd name="T95" fmla="*/ 73 h 159"/>
                <a:gd name="T96" fmla="*/ 126 w 172"/>
                <a:gd name="T97" fmla="*/ 73 h 159"/>
                <a:gd name="T98" fmla="*/ 114 w 172"/>
                <a:gd name="T99" fmla="*/ 48 h 159"/>
                <a:gd name="T100" fmla="*/ 113 w 172"/>
                <a:gd name="T101" fmla="*/ 47 h 159"/>
                <a:gd name="T102" fmla="*/ 112 w 172"/>
                <a:gd name="T103" fmla="*/ 46 h 159"/>
                <a:gd name="T104" fmla="*/ 87 w 172"/>
                <a:gd name="T105" fmla="*/ 26 h 159"/>
                <a:gd name="T106" fmla="*/ 86 w 172"/>
                <a:gd name="T107" fmla="*/ 25 h 159"/>
                <a:gd name="T108" fmla="*/ 85 w 172"/>
                <a:gd name="T109" fmla="*/ 24 h 159"/>
                <a:gd name="T110" fmla="*/ 59 w 172"/>
                <a:gd name="T111" fmla="*/ 13 h 159"/>
                <a:gd name="T112" fmla="*/ 59 w 172"/>
                <a:gd name="T113" fmla="*/ 2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72" h="159">
                  <a:moveTo>
                    <a:pt x="152" y="152"/>
                  </a:moveTo>
                  <a:cubicBezTo>
                    <a:pt x="151" y="141"/>
                    <a:pt x="150" y="130"/>
                    <a:pt x="150" y="119"/>
                  </a:cubicBezTo>
                  <a:cubicBezTo>
                    <a:pt x="156" y="113"/>
                    <a:pt x="161" y="108"/>
                    <a:pt x="168" y="103"/>
                  </a:cubicBezTo>
                  <a:cubicBezTo>
                    <a:pt x="168" y="106"/>
                    <a:pt x="167" y="110"/>
                    <a:pt x="167" y="113"/>
                  </a:cubicBezTo>
                  <a:cubicBezTo>
                    <a:pt x="167" y="116"/>
                    <a:pt x="167" y="118"/>
                    <a:pt x="167" y="120"/>
                  </a:cubicBezTo>
                  <a:cubicBezTo>
                    <a:pt x="167" y="124"/>
                    <a:pt x="167" y="128"/>
                    <a:pt x="167" y="131"/>
                  </a:cubicBezTo>
                  <a:cubicBezTo>
                    <a:pt x="167" y="131"/>
                    <a:pt x="168" y="132"/>
                    <a:pt x="168" y="132"/>
                  </a:cubicBezTo>
                  <a:cubicBezTo>
                    <a:pt x="163" y="139"/>
                    <a:pt x="158" y="146"/>
                    <a:pt x="152" y="152"/>
                  </a:cubicBezTo>
                  <a:moveTo>
                    <a:pt x="152" y="102"/>
                  </a:moveTo>
                  <a:cubicBezTo>
                    <a:pt x="156" y="102"/>
                    <a:pt x="159" y="102"/>
                    <a:pt x="163" y="102"/>
                  </a:cubicBezTo>
                  <a:cubicBezTo>
                    <a:pt x="157" y="106"/>
                    <a:pt x="152" y="112"/>
                    <a:pt x="147" y="117"/>
                  </a:cubicBezTo>
                  <a:cubicBezTo>
                    <a:pt x="139" y="117"/>
                    <a:pt x="136" y="117"/>
                    <a:pt x="130" y="117"/>
                  </a:cubicBezTo>
                  <a:cubicBezTo>
                    <a:pt x="129" y="117"/>
                    <a:pt x="128" y="117"/>
                    <a:pt x="126" y="117"/>
                  </a:cubicBezTo>
                  <a:cubicBezTo>
                    <a:pt x="128" y="116"/>
                    <a:pt x="131" y="113"/>
                    <a:pt x="133" y="111"/>
                  </a:cubicBezTo>
                  <a:cubicBezTo>
                    <a:pt x="136" y="108"/>
                    <a:pt x="139" y="105"/>
                    <a:pt x="141" y="103"/>
                  </a:cubicBezTo>
                  <a:cubicBezTo>
                    <a:pt x="142" y="102"/>
                    <a:pt x="142" y="102"/>
                    <a:pt x="142" y="102"/>
                  </a:cubicBezTo>
                  <a:cubicBezTo>
                    <a:pt x="142" y="102"/>
                    <a:pt x="142" y="102"/>
                    <a:pt x="143" y="102"/>
                  </a:cubicBezTo>
                  <a:cubicBezTo>
                    <a:pt x="143" y="102"/>
                    <a:pt x="143" y="102"/>
                    <a:pt x="143" y="102"/>
                  </a:cubicBezTo>
                  <a:cubicBezTo>
                    <a:pt x="144" y="102"/>
                    <a:pt x="144" y="102"/>
                    <a:pt x="144" y="102"/>
                  </a:cubicBezTo>
                  <a:cubicBezTo>
                    <a:pt x="144" y="102"/>
                    <a:pt x="145" y="102"/>
                    <a:pt x="146" y="102"/>
                  </a:cubicBezTo>
                  <a:cubicBezTo>
                    <a:pt x="148" y="102"/>
                    <a:pt x="150" y="102"/>
                    <a:pt x="152" y="102"/>
                  </a:cubicBezTo>
                  <a:moveTo>
                    <a:pt x="123" y="115"/>
                  </a:moveTo>
                  <a:cubicBezTo>
                    <a:pt x="123" y="107"/>
                    <a:pt x="123" y="104"/>
                    <a:pt x="122" y="94"/>
                  </a:cubicBezTo>
                  <a:cubicBezTo>
                    <a:pt x="128" y="88"/>
                    <a:pt x="133" y="83"/>
                    <a:pt x="140" y="78"/>
                  </a:cubicBezTo>
                  <a:cubicBezTo>
                    <a:pt x="140" y="80"/>
                    <a:pt x="140" y="83"/>
                    <a:pt x="140" y="86"/>
                  </a:cubicBezTo>
                  <a:cubicBezTo>
                    <a:pt x="140" y="87"/>
                    <a:pt x="140" y="89"/>
                    <a:pt x="140" y="91"/>
                  </a:cubicBezTo>
                  <a:cubicBezTo>
                    <a:pt x="140" y="93"/>
                    <a:pt x="140" y="96"/>
                    <a:pt x="140" y="99"/>
                  </a:cubicBezTo>
                  <a:cubicBezTo>
                    <a:pt x="140" y="100"/>
                    <a:pt x="140" y="100"/>
                    <a:pt x="140" y="100"/>
                  </a:cubicBezTo>
                  <a:cubicBezTo>
                    <a:pt x="139" y="100"/>
                    <a:pt x="139" y="100"/>
                    <a:pt x="139" y="100"/>
                  </a:cubicBezTo>
                  <a:cubicBezTo>
                    <a:pt x="137" y="102"/>
                    <a:pt x="134" y="105"/>
                    <a:pt x="130" y="109"/>
                  </a:cubicBezTo>
                  <a:cubicBezTo>
                    <a:pt x="128" y="111"/>
                    <a:pt x="126" y="113"/>
                    <a:pt x="123" y="115"/>
                  </a:cubicBezTo>
                  <a:moveTo>
                    <a:pt x="97" y="91"/>
                  </a:moveTo>
                  <a:cubicBezTo>
                    <a:pt x="100" y="89"/>
                    <a:pt x="103" y="87"/>
                    <a:pt x="106" y="84"/>
                  </a:cubicBezTo>
                  <a:cubicBezTo>
                    <a:pt x="108" y="83"/>
                    <a:pt x="110" y="81"/>
                    <a:pt x="111" y="80"/>
                  </a:cubicBezTo>
                  <a:cubicBezTo>
                    <a:pt x="112" y="79"/>
                    <a:pt x="113" y="78"/>
                    <a:pt x="113" y="78"/>
                  </a:cubicBezTo>
                  <a:cubicBezTo>
                    <a:pt x="114" y="77"/>
                    <a:pt x="114" y="77"/>
                    <a:pt x="114" y="77"/>
                  </a:cubicBezTo>
                  <a:cubicBezTo>
                    <a:pt x="114" y="77"/>
                    <a:pt x="114" y="77"/>
                    <a:pt x="114" y="77"/>
                  </a:cubicBezTo>
                  <a:cubicBezTo>
                    <a:pt x="117" y="77"/>
                    <a:pt x="121" y="77"/>
                    <a:pt x="126" y="77"/>
                  </a:cubicBezTo>
                  <a:cubicBezTo>
                    <a:pt x="129" y="77"/>
                    <a:pt x="133" y="77"/>
                    <a:pt x="136" y="77"/>
                  </a:cubicBezTo>
                  <a:cubicBezTo>
                    <a:pt x="130" y="81"/>
                    <a:pt x="125" y="87"/>
                    <a:pt x="119" y="92"/>
                  </a:cubicBezTo>
                  <a:cubicBezTo>
                    <a:pt x="114" y="91"/>
                    <a:pt x="110" y="91"/>
                    <a:pt x="106" y="91"/>
                  </a:cubicBezTo>
                  <a:cubicBezTo>
                    <a:pt x="103" y="91"/>
                    <a:pt x="101" y="91"/>
                    <a:pt x="97" y="91"/>
                  </a:cubicBezTo>
                  <a:moveTo>
                    <a:pt x="93" y="90"/>
                  </a:moveTo>
                  <a:cubicBezTo>
                    <a:pt x="93" y="81"/>
                    <a:pt x="92" y="77"/>
                    <a:pt x="92" y="68"/>
                  </a:cubicBezTo>
                  <a:cubicBezTo>
                    <a:pt x="98" y="62"/>
                    <a:pt x="103" y="56"/>
                    <a:pt x="110" y="52"/>
                  </a:cubicBezTo>
                  <a:cubicBezTo>
                    <a:pt x="110" y="52"/>
                    <a:pt x="110" y="53"/>
                    <a:pt x="110" y="54"/>
                  </a:cubicBezTo>
                  <a:cubicBezTo>
                    <a:pt x="110" y="59"/>
                    <a:pt x="110" y="66"/>
                    <a:pt x="110" y="72"/>
                  </a:cubicBezTo>
                  <a:cubicBezTo>
                    <a:pt x="110" y="73"/>
                    <a:pt x="110" y="74"/>
                    <a:pt x="110" y="76"/>
                  </a:cubicBezTo>
                  <a:cubicBezTo>
                    <a:pt x="108" y="77"/>
                    <a:pt x="105" y="80"/>
                    <a:pt x="102" y="83"/>
                  </a:cubicBezTo>
                  <a:cubicBezTo>
                    <a:pt x="99" y="86"/>
                    <a:pt x="96" y="88"/>
                    <a:pt x="93" y="90"/>
                  </a:cubicBezTo>
                  <a:moveTo>
                    <a:pt x="70" y="65"/>
                  </a:moveTo>
                  <a:cubicBezTo>
                    <a:pt x="75" y="62"/>
                    <a:pt x="80" y="58"/>
                    <a:pt x="83" y="55"/>
                  </a:cubicBezTo>
                  <a:cubicBezTo>
                    <a:pt x="85" y="53"/>
                    <a:pt x="85" y="53"/>
                    <a:pt x="87" y="52"/>
                  </a:cubicBezTo>
                  <a:cubicBezTo>
                    <a:pt x="91" y="51"/>
                    <a:pt x="98" y="51"/>
                    <a:pt x="105" y="51"/>
                  </a:cubicBezTo>
                  <a:cubicBezTo>
                    <a:pt x="100" y="55"/>
                    <a:pt x="95" y="60"/>
                    <a:pt x="89" y="65"/>
                  </a:cubicBezTo>
                  <a:cubicBezTo>
                    <a:pt x="85" y="65"/>
                    <a:pt x="82" y="65"/>
                    <a:pt x="79" y="65"/>
                  </a:cubicBezTo>
                  <a:cubicBezTo>
                    <a:pt x="76" y="65"/>
                    <a:pt x="73" y="65"/>
                    <a:pt x="70" y="65"/>
                  </a:cubicBezTo>
                  <a:moveTo>
                    <a:pt x="65" y="65"/>
                  </a:moveTo>
                  <a:cubicBezTo>
                    <a:pt x="64" y="59"/>
                    <a:pt x="63" y="57"/>
                    <a:pt x="63" y="53"/>
                  </a:cubicBezTo>
                  <a:cubicBezTo>
                    <a:pt x="63" y="51"/>
                    <a:pt x="64" y="49"/>
                    <a:pt x="64" y="46"/>
                  </a:cubicBezTo>
                  <a:cubicBezTo>
                    <a:pt x="64" y="46"/>
                    <a:pt x="64" y="46"/>
                    <a:pt x="64" y="46"/>
                  </a:cubicBezTo>
                  <a:cubicBezTo>
                    <a:pt x="71" y="40"/>
                    <a:pt x="76" y="34"/>
                    <a:pt x="83" y="29"/>
                  </a:cubicBezTo>
                  <a:cubicBezTo>
                    <a:pt x="83" y="32"/>
                    <a:pt x="83" y="34"/>
                    <a:pt x="83" y="37"/>
                  </a:cubicBezTo>
                  <a:cubicBezTo>
                    <a:pt x="83" y="39"/>
                    <a:pt x="83" y="40"/>
                    <a:pt x="83" y="42"/>
                  </a:cubicBezTo>
                  <a:cubicBezTo>
                    <a:pt x="83" y="45"/>
                    <a:pt x="83" y="47"/>
                    <a:pt x="83" y="50"/>
                  </a:cubicBezTo>
                  <a:cubicBezTo>
                    <a:pt x="82" y="51"/>
                    <a:pt x="81" y="51"/>
                    <a:pt x="80" y="52"/>
                  </a:cubicBezTo>
                  <a:cubicBezTo>
                    <a:pt x="77" y="56"/>
                    <a:pt x="70" y="61"/>
                    <a:pt x="65" y="65"/>
                  </a:cubicBezTo>
                  <a:moveTo>
                    <a:pt x="61" y="29"/>
                  </a:moveTo>
                  <a:cubicBezTo>
                    <a:pt x="66" y="29"/>
                    <a:pt x="72" y="28"/>
                    <a:pt x="79" y="28"/>
                  </a:cubicBezTo>
                  <a:cubicBezTo>
                    <a:pt x="72" y="33"/>
                    <a:pt x="68" y="38"/>
                    <a:pt x="62" y="43"/>
                  </a:cubicBezTo>
                  <a:cubicBezTo>
                    <a:pt x="62" y="43"/>
                    <a:pt x="62" y="43"/>
                    <a:pt x="62" y="43"/>
                  </a:cubicBezTo>
                  <a:cubicBezTo>
                    <a:pt x="56" y="42"/>
                    <a:pt x="51" y="41"/>
                    <a:pt x="45" y="41"/>
                  </a:cubicBezTo>
                  <a:cubicBezTo>
                    <a:pt x="44" y="41"/>
                    <a:pt x="42" y="41"/>
                    <a:pt x="41" y="41"/>
                  </a:cubicBezTo>
                  <a:cubicBezTo>
                    <a:pt x="46" y="37"/>
                    <a:pt x="52" y="33"/>
                    <a:pt x="58" y="29"/>
                  </a:cubicBezTo>
                  <a:cubicBezTo>
                    <a:pt x="59" y="29"/>
                    <a:pt x="60" y="29"/>
                    <a:pt x="61" y="29"/>
                  </a:cubicBezTo>
                  <a:moveTo>
                    <a:pt x="5" y="155"/>
                  </a:moveTo>
                  <a:cubicBezTo>
                    <a:pt x="5" y="143"/>
                    <a:pt x="6" y="133"/>
                    <a:pt x="6" y="124"/>
                  </a:cubicBezTo>
                  <a:cubicBezTo>
                    <a:pt x="6" y="98"/>
                    <a:pt x="5" y="78"/>
                    <a:pt x="5" y="52"/>
                  </a:cubicBezTo>
                  <a:cubicBezTo>
                    <a:pt x="5" y="43"/>
                    <a:pt x="5" y="34"/>
                    <a:pt x="5" y="23"/>
                  </a:cubicBezTo>
                  <a:cubicBezTo>
                    <a:pt x="12" y="23"/>
                    <a:pt x="18" y="23"/>
                    <a:pt x="24" y="23"/>
                  </a:cubicBezTo>
                  <a:cubicBezTo>
                    <a:pt x="27" y="23"/>
                    <a:pt x="29" y="23"/>
                    <a:pt x="32" y="23"/>
                  </a:cubicBezTo>
                  <a:cubicBezTo>
                    <a:pt x="33" y="31"/>
                    <a:pt x="33" y="35"/>
                    <a:pt x="34" y="43"/>
                  </a:cubicBezTo>
                  <a:cubicBezTo>
                    <a:pt x="34" y="44"/>
                    <a:pt x="34" y="45"/>
                    <a:pt x="34" y="45"/>
                  </a:cubicBezTo>
                  <a:cubicBezTo>
                    <a:pt x="35" y="45"/>
                    <a:pt x="35" y="46"/>
                    <a:pt x="35" y="46"/>
                  </a:cubicBezTo>
                  <a:cubicBezTo>
                    <a:pt x="36" y="46"/>
                    <a:pt x="36" y="46"/>
                    <a:pt x="36" y="46"/>
                  </a:cubicBezTo>
                  <a:cubicBezTo>
                    <a:pt x="36" y="46"/>
                    <a:pt x="36" y="46"/>
                    <a:pt x="36" y="46"/>
                  </a:cubicBezTo>
                  <a:cubicBezTo>
                    <a:pt x="39" y="45"/>
                    <a:pt x="42" y="45"/>
                    <a:pt x="45" y="45"/>
                  </a:cubicBezTo>
                  <a:cubicBezTo>
                    <a:pt x="50" y="45"/>
                    <a:pt x="55" y="45"/>
                    <a:pt x="60" y="47"/>
                  </a:cubicBezTo>
                  <a:cubicBezTo>
                    <a:pt x="60" y="49"/>
                    <a:pt x="60" y="51"/>
                    <a:pt x="60" y="53"/>
                  </a:cubicBezTo>
                  <a:cubicBezTo>
                    <a:pt x="60" y="58"/>
                    <a:pt x="60" y="61"/>
                    <a:pt x="61" y="68"/>
                  </a:cubicBezTo>
                  <a:cubicBezTo>
                    <a:pt x="61" y="68"/>
                    <a:pt x="61" y="68"/>
                    <a:pt x="61" y="68"/>
                  </a:cubicBezTo>
                  <a:cubicBezTo>
                    <a:pt x="62" y="69"/>
                    <a:pt x="62" y="69"/>
                    <a:pt x="62" y="69"/>
                  </a:cubicBezTo>
                  <a:cubicBezTo>
                    <a:pt x="62" y="69"/>
                    <a:pt x="62" y="69"/>
                    <a:pt x="62" y="69"/>
                  </a:cubicBezTo>
                  <a:cubicBezTo>
                    <a:pt x="62" y="69"/>
                    <a:pt x="62" y="69"/>
                    <a:pt x="62" y="69"/>
                  </a:cubicBezTo>
                  <a:cubicBezTo>
                    <a:pt x="62" y="69"/>
                    <a:pt x="62" y="69"/>
                    <a:pt x="62" y="69"/>
                  </a:cubicBezTo>
                  <a:cubicBezTo>
                    <a:pt x="62" y="70"/>
                    <a:pt x="62" y="70"/>
                    <a:pt x="62" y="70"/>
                  </a:cubicBezTo>
                  <a:cubicBezTo>
                    <a:pt x="62" y="70"/>
                    <a:pt x="62" y="70"/>
                    <a:pt x="62" y="70"/>
                  </a:cubicBezTo>
                  <a:cubicBezTo>
                    <a:pt x="63" y="70"/>
                    <a:pt x="63" y="70"/>
                    <a:pt x="63" y="70"/>
                  </a:cubicBezTo>
                  <a:cubicBezTo>
                    <a:pt x="63" y="70"/>
                    <a:pt x="63" y="70"/>
                    <a:pt x="63" y="70"/>
                  </a:cubicBezTo>
                  <a:cubicBezTo>
                    <a:pt x="63" y="70"/>
                    <a:pt x="63" y="70"/>
                    <a:pt x="63" y="70"/>
                  </a:cubicBezTo>
                  <a:cubicBezTo>
                    <a:pt x="63" y="70"/>
                    <a:pt x="63" y="70"/>
                    <a:pt x="63" y="70"/>
                  </a:cubicBezTo>
                  <a:cubicBezTo>
                    <a:pt x="63" y="70"/>
                    <a:pt x="63" y="70"/>
                    <a:pt x="63" y="70"/>
                  </a:cubicBezTo>
                  <a:cubicBezTo>
                    <a:pt x="63" y="70"/>
                    <a:pt x="63" y="70"/>
                    <a:pt x="63" y="70"/>
                  </a:cubicBezTo>
                  <a:cubicBezTo>
                    <a:pt x="70" y="69"/>
                    <a:pt x="74" y="69"/>
                    <a:pt x="79" y="69"/>
                  </a:cubicBezTo>
                  <a:cubicBezTo>
                    <a:pt x="82" y="69"/>
                    <a:pt x="85" y="69"/>
                    <a:pt x="88" y="69"/>
                  </a:cubicBezTo>
                  <a:cubicBezTo>
                    <a:pt x="89" y="79"/>
                    <a:pt x="89" y="83"/>
                    <a:pt x="90" y="94"/>
                  </a:cubicBezTo>
                  <a:cubicBezTo>
                    <a:pt x="90" y="94"/>
                    <a:pt x="90" y="95"/>
                    <a:pt x="91" y="95"/>
                  </a:cubicBezTo>
                  <a:cubicBezTo>
                    <a:pt x="91" y="95"/>
                    <a:pt x="91" y="95"/>
                    <a:pt x="92" y="95"/>
                  </a:cubicBezTo>
                  <a:cubicBezTo>
                    <a:pt x="92" y="95"/>
                    <a:pt x="92" y="95"/>
                    <a:pt x="92" y="95"/>
                  </a:cubicBezTo>
                  <a:cubicBezTo>
                    <a:pt x="98" y="95"/>
                    <a:pt x="102" y="95"/>
                    <a:pt x="106" y="95"/>
                  </a:cubicBezTo>
                  <a:cubicBezTo>
                    <a:pt x="110" y="95"/>
                    <a:pt x="113" y="95"/>
                    <a:pt x="118" y="95"/>
                  </a:cubicBezTo>
                  <a:cubicBezTo>
                    <a:pt x="119" y="105"/>
                    <a:pt x="120" y="108"/>
                    <a:pt x="120" y="118"/>
                  </a:cubicBezTo>
                  <a:cubicBezTo>
                    <a:pt x="120" y="118"/>
                    <a:pt x="120" y="119"/>
                    <a:pt x="120" y="119"/>
                  </a:cubicBezTo>
                  <a:cubicBezTo>
                    <a:pt x="120" y="120"/>
                    <a:pt x="120" y="120"/>
                    <a:pt x="120" y="120"/>
                  </a:cubicBezTo>
                  <a:cubicBezTo>
                    <a:pt x="120" y="120"/>
                    <a:pt x="121" y="121"/>
                    <a:pt x="122" y="121"/>
                  </a:cubicBezTo>
                  <a:cubicBezTo>
                    <a:pt x="125" y="121"/>
                    <a:pt x="128" y="121"/>
                    <a:pt x="130" y="121"/>
                  </a:cubicBezTo>
                  <a:cubicBezTo>
                    <a:pt x="135" y="121"/>
                    <a:pt x="139" y="121"/>
                    <a:pt x="146" y="120"/>
                  </a:cubicBezTo>
                  <a:cubicBezTo>
                    <a:pt x="147" y="132"/>
                    <a:pt x="148" y="143"/>
                    <a:pt x="148" y="154"/>
                  </a:cubicBezTo>
                  <a:cubicBezTo>
                    <a:pt x="124" y="153"/>
                    <a:pt x="104" y="152"/>
                    <a:pt x="84" y="152"/>
                  </a:cubicBezTo>
                  <a:cubicBezTo>
                    <a:pt x="59" y="152"/>
                    <a:pt x="35" y="153"/>
                    <a:pt x="5" y="155"/>
                  </a:cubicBezTo>
                  <a:moveTo>
                    <a:pt x="37" y="40"/>
                  </a:moveTo>
                  <a:cubicBezTo>
                    <a:pt x="37" y="33"/>
                    <a:pt x="36" y="29"/>
                    <a:pt x="35" y="21"/>
                  </a:cubicBezTo>
                  <a:cubicBezTo>
                    <a:pt x="42" y="15"/>
                    <a:pt x="49" y="10"/>
                    <a:pt x="56" y="6"/>
                  </a:cubicBezTo>
                  <a:cubicBezTo>
                    <a:pt x="56" y="8"/>
                    <a:pt x="56" y="10"/>
                    <a:pt x="56" y="13"/>
                  </a:cubicBezTo>
                  <a:cubicBezTo>
                    <a:pt x="56" y="15"/>
                    <a:pt x="56" y="16"/>
                    <a:pt x="56" y="18"/>
                  </a:cubicBezTo>
                  <a:cubicBezTo>
                    <a:pt x="56" y="21"/>
                    <a:pt x="55" y="23"/>
                    <a:pt x="55" y="26"/>
                  </a:cubicBezTo>
                  <a:cubicBezTo>
                    <a:pt x="49" y="30"/>
                    <a:pt x="43" y="35"/>
                    <a:pt x="37" y="40"/>
                  </a:cubicBezTo>
                  <a:moveTo>
                    <a:pt x="8" y="19"/>
                  </a:moveTo>
                  <a:cubicBezTo>
                    <a:pt x="13" y="16"/>
                    <a:pt x="18" y="13"/>
                    <a:pt x="24" y="9"/>
                  </a:cubicBezTo>
                  <a:cubicBezTo>
                    <a:pt x="26" y="8"/>
                    <a:pt x="28" y="7"/>
                    <a:pt x="30" y="6"/>
                  </a:cubicBezTo>
                  <a:cubicBezTo>
                    <a:pt x="32" y="5"/>
                    <a:pt x="37" y="5"/>
                    <a:pt x="42" y="5"/>
                  </a:cubicBezTo>
                  <a:cubicBezTo>
                    <a:pt x="45" y="5"/>
                    <a:pt x="48" y="4"/>
                    <a:pt x="51" y="4"/>
                  </a:cubicBezTo>
                  <a:cubicBezTo>
                    <a:pt x="44" y="9"/>
                    <a:pt x="37" y="14"/>
                    <a:pt x="32" y="19"/>
                  </a:cubicBezTo>
                  <a:cubicBezTo>
                    <a:pt x="29" y="19"/>
                    <a:pt x="27" y="19"/>
                    <a:pt x="24" y="19"/>
                  </a:cubicBezTo>
                  <a:cubicBezTo>
                    <a:pt x="19" y="19"/>
                    <a:pt x="14" y="19"/>
                    <a:pt x="8" y="19"/>
                  </a:cubicBezTo>
                  <a:moveTo>
                    <a:pt x="58" y="0"/>
                  </a:moveTo>
                  <a:cubicBezTo>
                    <a:pt x="58" y="0"/>
                    <a:pt x="58" y="0"/>
                    <a:pt x="58" y="0"/>
                  </a:cubicBezTo>
                  <a:cubicBezTo>
                    <a:pt x="58" y="0"/>
                    <a:pt x="58" y="0"/>
                    <a:pt x="58" y="0"/>
                  </a:cubicBezTo>
                  <a:cubicBezTo>
                    <a:pt x="53" y="1"/>
                    <a:pt x="47" y="1"/>
                    <a:pt x="42" y="1"/>
                  </a:cubicBezTo>
                  <a:cubicBezTo>
                    <a:pt x="37" y="1"/>
                    <a:pt x="32" y="2"/>
                    <a:pt x="29" y="2"/>
                  </a:cubicBezTo>
                  <a:cubicBezTo>
                    <a:pt x="28" y="2"/>
                    <a:pt x="28" y="2"/>
                    <a:pt x="28" y="2"/>
                  </a:cubicBezTo>
                  <a:cubicBezTo>
                    <a:pt x="26" y="3"/>
                    <a:pt x="24" y="5"/>
                    <a:pt x="22" y="6"/>
                  </a:cubicBezTo>
                  <a:cubicBezTo>
                    <a:pt x="15" y="10"/>
                    <a:pt x="9" y="14"/>
                    <a:pt x="3" y="18"/>
                  </a:cubicBezTo>
                  <a:cubicBezTo>
                    <a:pt x="2" y="18"/>
                    <a:pt x="2" y="19"/>
                    <a:pt x="2" y="20"/>
                  </a:cubicBezTo>
                  <a:cubicBezTo>
                    <a:pt x="2" y="20"/>
                    <a:pt x="2" y="20"/>
                    <a:pt x="2" y="20"/>
                  </a:cubicBezTo>
                  <a:cubicBezTo>
                    <a:pt x="2" y="20"/>
                    <a:pt x="2" y="20"/>
                    <a:pt x="2" y="20"/>
                  </a:cubicBezTo>
                  <a:cubicBezTo>
                    <a:pt x="2" y="21"/>
                    <a:pt x="2" y="21"/>
                    <a:pt x="2" y="21"/>
                  </a:cubicBezTo>
                  <a:cubicBezTo>
                    <a:pt x="1" y="21"/>
                    <a:pt x="1" y="21"/>
                    <a:pt x="1" y="21"/>
                  </a:cubicBezTo>
                  <a:cubicBezTo>
                    <a:pt x="1" y="33"/>
                    <a:pt x="1" y="43"/>
                    <a:pt x="1" y="52"/>
                  </a:cubicBezTo>
                  <a:cubicBezTo>
                    <a:pt x="1" y="78"/>
                    <a:pt x="2" y="98"/>
                    <a:pt x="2" y="124"/>
                  </a:cubicBezTo>
                  <a:cubicBezTo>
                    <a:pt x="2" y="133"/>
                    <a:pt x="2" y="143"/>
                    <a:pt x="2" y="155"/>
                  </a:cubicBezTo>
                  <a:cubicBezTo>
                    <a:pt x="1" y="155"/>
                    <a:pt x="0" y="156"/>
                    <a:pt x="0" y="157"/>
                  </a:cubicBezTo>
                  <a:cubicBezTo>
                    <a:pt x="0" y="158"/>
                    <a:pt x="1" y="158"/>
                    <a:pt x="2" y="158"/>
                  </a:cubicBezTo>
                  <a:cubicBezTo>
                    <a:pt x="2" y="158"/>
                    <a:pt x="2" y="158"/>
                    <a:pt x="2" y="158"/>
                  </a:cubicBezTo>
                  <a:cubicBezTo>
                    <a:pt x="33" y="157"/>
                    <a:pt x="58" y="156"/>
                    <a:pt x="84" y="156"/>
                  </a:cubicBezTo>
                  <a:cubicBezTo>
                    <a:pt x="104" y="156"/>
                    <a:pt x="125" y="157"/>
                    <a:pt x="149" y="157"/>
                  </a:cubicBezTo>
                  <a:cubicBezTo>
                    <a:pt x="149" y="158"/>
                    <a:pt x="150" y="159"/>
                    <a:pt x="150" y="159"/>
                  </a:cubicBezTo>
                  <a:cubicBezTo>
                    <a:pt x="150" y="159"/>
                    <a:pt x="150" y="159"/>
                    <a:pt x="150" y="159"/>
                  </a:cubicBezTo>
                  <a:cubicBezTo>
                    <a:pt x="151" y="159"/>
                    <a:pt x="152" y="158"/>
                    <a:pt x="152" y="158"/>
                  </a:cubicBezTo>
                  <a:cubicBezTo>
                    <a:pt x="152" y="158"/>
                    <a:pt x="152" y="158"/>
                    <a:pt x="152" y="158"/>
                  </a:cubicBezTo>
                  <a:cubicBezTo>
                    <a:pt x="153" y="158"/>
                    <a:pt x="153" y="158"/>
                    <a:pt x="154" y="158"/>
                  </a:cubicBezTo>
                  <a:cubicBezTo>
                    <a:pt x="154" y="158"/>
                    <a:pt x="154" y="158"/>
                    <a:pt x="154" y="158"/>
                  </a:cubicBezTo>
                  <a:cubicBezTo>
                    <a:pt x="155" y="158"/>
                    <a:pt x="156" y="157"/>
                    <a:pt x="156" y="156"/>
                  </a:cubicBezTo>
                  <a:cubicBezTo>
                    <a:pt x="156" y="155"/>
                    <a:pt x="155" y="155"/>
                    <a:pt x="155" y="154"/>
                  </a:cubicBezTo>
                  <a:cubicBezTo>
                    <a:pt x="161" y="148"/>
                    <a:pt x="167" y="141"/>
                    <a:pt x="172" y="133"/>
                  </a:cubicBezTo>
                  <a:cubicBezTo>
                    <a:pt x="172" y="133"/>
                    <a:pt x="172" y="132"/>
                    <a:pt x="171" y="131"/>
                  </a:cubicBezTo>
                  <a:cubicBezTo>
                    <a:pt x="171" y="131"/>
                    <a:pt x="171" y="131"/>
                    <a:pt x="171" y="131"/>
                  </a:cubicBezTo>
                  <a:cubicBezTo>
                    <a:pt x="171" y="131"/>
                    <a:pt x="171" y="131"/>
                    <a:pt x="171" y="131"/>
                  </a:cubicBezTo>
                  <a:cubicBezTo>
                    <a:pt x="171" y="128"/>
                    <a:pt x="171" y="124"/>
                    <a:pt x="171" y="120"/>
                  </a:cubicBezTo>
                  <a:cubicBezTo>
                    <a:pt x="171" y="118"/>
                    <a:pt x="171" y="116"/>
                    <a:pt x="171" y="113"/>
                  </a:cubicBezTo>
                  <a:cubicBezTo>
                    <a:pt x="171" y="108"/>
                    <a:pt x="171" y="103"/>
                    <a:pt x="171" y="100"/>
                  </a:cubicBezTo>
                  <a:cubicBezTo>
                    <a:pt x="171" y="99"/>
                    <a:pt x="171" y="99"/>
                    <a:pt x="171" y="99"/>
                  </a:cubicBezTo>
                  <a:cubicBezTo>
                    <a:pt x="171" y="99"/>
                    <a:pt x="171" y="99"/>
                    <a:pt x="171" y="99"/>
                  </a:cubicBezTo>
                  <a:cubicBezTo>
                    <a:pt x="171" y="99"/>
                    <a:pt x="171" y="99"/>
                    <a:pt x="171" y="99"/>
                  </a:cubicBezTo>
                  <a:cubicBezTo>
                    <a:pt x="171" y="98"/>
                    <a:pt x="171" y="98"/>
                    <a:pt x="171" y="98"/>
                  </a:cubicBezTo>
                  <a:cubicBezTo>
                    <a:pt x="171" y="98"/>
                    <a:pt x="171" y="98"/>
                    <a:pt x="171" y="98"/>
                  </a:cubicBezTo>
                  <a:cubicBezTo>
                    <a:pt x="170" y="98"/>
                    <a:pt x="170" y="98"/>
                    <a:pt x="170" y="98"/>
                  </a:cubicBezTo>
                  <a:cubicBezTo>
                    <a:pt x="170" y="98"/>
                    <a:pt x="170" y="98"/>
                    <a:pt x="170" y="98"/>
                  </a:cubicBezTo>
                  <a:cubicBezTo>
                    <a:pt x="170" y="98"/>
                    <a:pt x="170" y="98"/>
                    <a:pt x="170" y="98"/>
                  </a:cubicBezTo>
                  <a:cubicBezTo>
                    <a:pt x="163" y="98"/>
                    <a:pt x="157" y="98"/>
                    <a:pt x="152" y="98"/>
                  </a:cubicBezTo>
                  <a:cubicBezTo>
                    <a:pt x="150" y="98"/>
                    <a:pt x="148" y="98"/>
                    <a:pt x="146" y="98"/>
                  </a:cubicBezTo>
                  <a:cubicBezTo>
                    <a:pt x="145" y="98"/>
                    <a:pt x="145" y="98"/>
                    <a:pt x="145" y="98"/>
                  </a:cubicBezTo>
                  <a:cubicBezTo>
                    <a:pt x="144" y="99"/>
                    <a:pt x="144" y="99"/>
                    <a:pt x="143" y="99"/>
                  </a:cubicBezTo>
                  <a:cubicBezTo>
                    <a:pt x="143" y="99"/>
                    <a:pt x="143" y="99"/>
                    <a:pt x="143" y="99"/>
                  </a:cubicBezTo>
                  <a:cubicBezTo>
                    <a:pt x="143" y="96"/>
                    <a:pt x="143" y="93"/>
                    <a:pt x="143" y="91"/>
                  </a:cubicBezTo>
                  <a:cubicBezTo>
                    <a:pt x="143" y="89"/>
                    <a:pt x="143" y="87"/>
                    <a:pt x="143" y="86"/>
                  </a:cubicBezTo>
                  <a:cubicBezTo>
                    <a:pt x="143" y="82"/>
                    <a:pt x="143" y="78"/>
                    <a:pt x="144" y="75"/>
                  </a:cubicBezTo>
                  <a:cubicBezTo>
                    <a:pt x="144" y="74"/>
                    <a:pt x="144" y="74"/>
                    <a:pt x="144" y="74"/>
                  </a:cubicBezTo>
                  <a:cubicBezTo>
                    <a:pt x="144" y="74"/>
                    <a:pt x="144" y="74"/>
                    <a:pt x="144" y="74"/>
                  </a:cubicBezTo>
                  <a:cubicBezTo>
                    <a:pt x="144" y="74"/>
                    <a:pt x="144" y="74"/>
                    <a:pt x="144" y="74"/>
                  </a:cubicBezTo>
                  <a:cubicBezTo>
                    <a:pt x="143" y="73"/>
                    <a:pt x="143" y="73"/>
                    <a:pt x="143" y="73"/>
                  </a:cubicBezTo>
                  <a:cubicBezTo>
                    <a:pt x="143" y="73"/>
                    <a:pt x="143" y="73"/>
                    <a:pt x="143" y="73"/>
                  </a:cubicBezTo>
                  <a:cubicBezTo>
                    <a:pt x="142" y="73"/>
                    <a:pt x="142" y="73"/>
                    <a:pt x="142" y="73"/>
                  </a:cubicBezTo>
                  <a:cubicBezTo>
                    <a:pt x="142" y="73"/>
                    <a:pt x="142" y="73"/>
                    <a:pt x="142" y="73"/>
                  </a:cubicBezTo>
                  <a:cubicBezTo>
                    <a:pt x="142" y="73"/>
                    <a:pt x="142" y="73"/>
                    <a:pt x="142" y="73"/>
                  </a:cubicBezTo>
                  <a:cubicBezTo>
                    <a:pt x="137" y="73"/>
                    <a:pt x="131" y="73"/>
                    <a:pt x="126" y="73"/>
                  </a:cubicBezTo>
                  <a:cubicBezTo>
                    <a:pt x="121" y="73"/>
                    <a:pt x="117" y="73"/>
                    <a:pt x="114" y="74"/>
                  </a:cubicBezTo>
                  <a:cubicBezTo>
                    <a:pt x="114" y="73"/>
                    <a:pt x="114" y="73"/>
                    <a:pt x="114" y="72"/>
                  </a:cubicBezTo>
                  <a:cubicBezTo>
                    <a:pt x="114" y="66"/>
                    <a:pt x="114" y="59"/>
                    <a:pt x="114" y="54"/>
                  </a:cubicBezTo>
                  <a:cubicBezTo>
                    <a:pt x="114" y="52"/>
                    <a:pt x="114" y="50"/>
                    <a:pt x="114" y="48"/>
                  </a:cubicBezTo>
                  <a:cubicBezTo>
                    <a:pt x="114" y="48"/>
                    <a:pt x="114" y="48"/>
                    <a:pt x="114" y="48"/>
                  </a:cubicBezTo>
                  <a:cubicBezTo>
                    <a:pt x="114" y="48"/>
                    <a:pt x="114" y="48"/>
                    <a:pt x="114" y="48"/>
                  </a:cubicBezTo>
                  <a:cubicBezTo>
                    <a:pt x="114" y="48"/>
                    <a:pt x="114" y="48"/>
                    <a:pt x="114" y="48"/>
                  </a:cubicBezTo>
                  <a:cubicBezTo>
                    <a:pt x="113" y="47"/>
                    <a:pt x="113" y="47"/>
                    <a:pt x="113" y="47"/>
                  </a:cubicBezTo>
                  <a:cubicBezTo>
                    <a:pt x="113" y="47"/>
                    <a:pt x="113" y="47"/>
                    <a:pt x="113" y="47"/>
                  </a:cubicBezTo>
                  <a:cubicBezTo>
                    <a:pt x="112" y="46"/>
                    <a:pt x="112" y="46"/>
                    <a:pt x="112" y="46"/>
                  </a:cubicBezTo>
                  <a:cubicBezTo>
                    <a:pt x="112" y="46"/>
                    <a:pt x="112" y="46"/>
                    <a:pt x="112" y="46"/>
                  </a:cubicBezTo>
                  <a:cubicBezTo>
                    <a:pt x="112" y="46"/>
                    <a:pt x="112" y="46"/>
                    <a:pt x="112" y="46"/>
                  </a:cubicBezTo>
                  <a:cubicBezTo>
                    <a:pt x="103" y="47"/>
                    <a:pt x="92" y="47"/>
                    <a:pt x="86" y="49"/>
                  </a:cubicBezTo>
                  <a:cubicBezTo>
                    <a:pt x="86" y="46"/>
                    <a:pt x="86" y="44"/>
                    <a:pt x="86" y="42"/>
                  </a:cubicBezTo>
                  <a:cubicBezTo>
                    <a:pt x="86" y="40"/>
                    <a:pt x="86" y="39"/>
                    <a:pt x="86" y="37"/>
                  </a:cubicBezTo>
                  <a:cubicBezTo>
                    <a:pt x="86" y="33"/>
                    <a:pt x="86" y="29"/>
                    <a:pt x="87" y="26"/>
                  </a:cubicBezTo>
                  <a:cubicBezTo>
                    <a:pt x="87" y="25"/>
                    <a:pt x="87" y="25"/>
                    <a:pt x="87" y="25"/>
                  </a:cubicBezTo>
                  <a:cubicBezTo>
                    <a:pt x="87" y="25"/>
                    <a:pt x="87" y="25"/>
                    <a:pt x="87" y="25"/>
                  </a:cubicBezTo>
                  <a:cubicBezTo>
                    <a:pt x="87" y="25"/>
                    <a:pt x="87" y="25"/>
                    <a:pt x="87" y="25"/>
                  </a:cubicBezTo>
                  <a:cubicBezTo>
                    <a:pt x="86" y="25"/>
                    <a:pt x="86" y="25"/>
                    <a:pt x="86" y="25"/>
                  </a:cubicBezTo>
                  <a:cubicBezTo>
                    <a:pt x="86" y="24"/>
                    <a:pt x="86" y="24"/>
                    <a:pt x="86" y="24"/>
                  </a:cubicBezTo>
                  <a:cubicBezTo>
                    <a:pt x="85" y="24"/>
                    <a:pt x="85" y="24"/>
                    <a:pt x="85" y="24"/>
                  </a:cubicBezTo>
                  <a:cubicBezTo>
                    <a:pt x="85" y="24"/>
                    <a:pt x="85" y="24"/>
                    <a:pt x="85" y="24"/>
                  </a:cubicBezTo>
                  <a:cubicBezTo>
                    <a:pt x="85" y="24"/>
                    <a:pt x="85" y="24"/>
                    <a:pt x="85" y="24"/>
                  </a:cubicBezTo>
                  <a:cubicBezTo>
                    <a:pt x="77" y="25"/>
                    <a:pt x="67" y="25"/>
                    <a:pt x="61" y="25"/>
                  </a:cubicBezTo>
                  <a:cubicBezTo>
                    <a:pt x="60" y="25"/>
                    <a:pt x="60" y="25"/>
                    <a:pt x="59" y="25"/>
                  </a:cubicBezTo>
                  <a:cubicBezTo>
                    <a:pt x="59" y="23"/>
                    <a:pt x="59" y="20"/>
                    <a:pt x="59" y="18"/>
                  </a:cubicBezTo>
                  <a:cubicBezTo>
                    <a:pt x="59" y="16"/>
                    <a:pt x="59" y="15"/>
                    <a:pt x="59" y="13"/>
                  </a:cubicBezTo>
                  <a:cubicBezTo>
                    <a:pt x="59" y="9"/>
                    <a:pt x="59" y="6"/>
                    <a:pt x="59" y="2"/>
                  </a:cubicBezTo>
                  <a:cubicBezTo>
                    <a:pt x="59" y="2"/>
                    <a:pt x="59" y="2"/>
                    <a:pt x="59" y="2"/>
                  </a:cubicBezTo>
                  <a:cubicBezTo>
                    <a:pt x="59" y="2"/>
                    <a:pt x="59" y="2"/>
                    <a:pt x="59" y="2"/>
                  </a:cubicBezTo>
                  <a:cubicBezTo>
                    <a:pt x="59" y="2"/>
                    <a:pt x="59" y="2"/>
                    <a:pt x="59" y="2"/>
                  </a:cubicBezTo>
                  <a:cubicBezTo>
                    <a:pt x="59" y="1"/>
                    <a:pt x="59" y="1"/>
                    <a:pt x="59" y="1"/>
                  </a:cubicBezTo>
                  <a:cubicBezTo>
                    <a:pt x="59" y="1"/>
                    <a:pt x="59" y="1"/>
                    <a:pt x="59" y="1"/>
                  </a:cubicBezTo>
                  <a:cubicBezTo>
                    <a:pt x="58" y="0"/>
                    <a:pt x="58" y="0"/>
                    <a:pt x="58"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94" name="Freeform 826"/>
            <p:cNvSpPr>
              <a:spLocks noEditPoints="1"/>
            </p:cNvSpPr>
            <p:nvPr/>
          </p:nvSpPr>
          <p:spPr bwMode="auto">
            <a:xfrm>
              <a:off x="3558" y="2981"/>
              <a:ext cx="52" cy="64"/>
            </a:xfrm>
            <a:custGeom>
              <a:avLst/>
              <a:gdLst>
                <a:gd name="T0" fmla="*/ 6 w 22"/>
                <a:gd name="T1" fmla="*/ 14 h 27"/>
                <a:gd name="T2" fmla="*/ 6 w 22"/>
                <a:gd name="T3" fmla="*/ 4 h 27"/>
                <a:gd name="T4" fmla="*/ 10 w 22"/>
                <a:gd name="T5" fmla="*/ 3 h 27"/>
                <a:gd name="T6" fmla="*/ 16 w 22"/>
                <a:gd name="T7" fmla="*/ 3 h 27"/>
                <a:gd name="T8" fmla="*/ 17 w 22"/>
                <a:gd name="T9" fmla="*/ 3 h 27"/>
                <a:gd name="T10" fmla="*/ 18 w 22"/>
                <a:gd name="T11" fmla="*/ 4 h 27"/>
                <a:gd name="T12" fmla="*/ 16 w 22"/>
                <a:gd name="T13" fmla="*/ 7 h 27"/>
                <a:gd name="T14" fmla="*/ 12 w 22"/>
                <a:gd name="T15" fmla="*/ 7 h 27"/>
                <a:gd name="T16" fmla="*/ 10 w 22"/>
                <a:gd name="T17" fmla="*/ 11 h 27"/>
                <a:gd name="T18" fmla="*/ 11 w 22"/>
                <a:gd name="T19" fmla="*/ 11 h 27"/>
                <a:gd name="T20" fmla="*/ 15 w 22"/>
                <a:gd name="T21" fmla="*/ 23 h 27"/>
                <a:gd name="T22" fmla="*/ 9 w 22"/>
                <a:gd name="T23" fmla="*/ 24 h 27"/>
                <a:gd name="T24" fmla="*/ 4 w 22"/>
                <a:gd name="T25" fmla="*/ 24 h 27"/>
                <a:gd name="T26" fmla="*/ 5 w 22"/>
                <a:gd name="T27" fmla="*/ 21 h 27"/>
                <a:gd name="T28" fmla="*/ 5 w 22"/>
                <a:gd name="T29" fmla="*/ 21 h 27"/>
                <a:gd name="T30" fmla="*/ 9 w 22"/>
                <a:gd name="T31" fmla="*/ 21 h 27"/>
                <a:gd name="T32" fmla="*/ 13 w 22"/>
                <a:gd name="T33" fmla="*/ 15 h 27"/>
                <a:gd name="T34" fmla="*/ 8 w 22"/>
                <a:gd name="T35" fmla="*/ 14 h 27"/>
                <a:gd name="T36" fmla="*/ 6 w 22"/>
                <a:gd name="T37" fmla="*/ 14 h 27"/>
                <a:gd name="T38" fmla="*/ 10 w 22"/>
                <a:gd name="T39" fmla="*/ 0 h 27"/>
                <a:gd name="T40" fmla="*/ 3 w 22"/>
                <a:gd name="T41" fmla="*/ 4 h 27"/>
                <a:gd name="T42" fmla="*/ 3 w 22"/>
                <a:gd name="T43" fmla="*/ 14 h 27"/>
                <a:gd name="T44" fmla="*/ 4 w 22"/>
                <a:gd name="T45" fmla="*/ 16 h 27"/>
                <a:gd name="T46" fmla="*/ 6 w 22"/>
                <a:gd name="T47" fmla="*/ 17 h 27"/>
                <a:gd name="T48" fmla="*/ 6 w 22"/>
                <a:gd name="T49" fmla="*/ 17 h 27"/>
                <a:gd name="T50" fmla="*/ 8 w 22"/>
                <a:gd name="T51" fmla="*/ 17 h 27"/>
                <a:gd name="T52" fmla="*/ 11 w 22"/>
                <a:gd name="T53" fmla="*/ 17 h 27"/>
                <a:gd name="T54" fmla="*/ 9 w 22"/>
                <a:gd name="T55" fmla="*/ 18 h 27"/>
                <a:gd name="T56" fmla="*/ 8 w 22"/>
                <a:gd name="T57" fmla="*/ 18 h 27"/>
                <a:gd name="T58" fmla="*/ 5 w 22"/>
                <a:gd name="T59" fmla="*/ 18 h 27"/>
                <a:gd name="T60" fmla="*/ 2 w 22"/>
                <a:gd name="T61" fmla="*/ 20 h 27"/>
                <a:gd name="T62" fmla="*/ 2 w 22"/>
                <a:gd name="T63" fmla="*/ 20 h 27"/>
                <a:gd name="T64" fmla="*/ 1 w 22"/>
                <a:gd name="T65" fmla="*/ 25 h 27"/>
                <a:gd name="T66" fmla="*/ 3 w 22"/>
                <a:gd name="T67" fmla="*/ 26 h 27"/>
                <a:gd name="T68" fmla="*/ 9 w 22"/>
                <a:gd name="T69" fmla="*/ 27 h 27"/>
                <a:gd name="T70" fmla="*/ 16 w 22"/>
                <a:gd name="T71" fmla="*/ 26 h 27"/>
                <a:gd name="T72" fmla="*/ 22 w 22"/>
                <a:gd name="T73" fmla="*/ 16 h 27"/>
                <a:gd name="T74" fmla="*/ 17 w 22"/>
                <a:gd name="T75" fmla="*/ 10 h 27"/>
                <a:gd name="T76" fmla="*/ 20 w 22"/>
                <a:gd name="T77" fmla="*/ 8 h 27"/>
                <a:gd name="T78" fmla="*/ 21 w 22"/>
                <a:gd name="T79" fmla="*/ 5 h 27"/>
                <a:gd name="T80" fmla="*/ 21 w 22"/>
                <a:gd name="T81" fmla="*/ 4 h 27"/>
                <a:gd name="T82" fmla="*/ 17 w 22"/>
                <a:gd name="T83" fmla="*/ 0 h 27"/>
                <a:gd name="T84" fmla="*/ 16 w 22"/>
                <a:gd name="T85" fmla="*/ 0 h 27"/>
                <a:gd name="T86" fmla="*/ 16 w 22"/>
                <a:gd name="T87" fmla="*/ 0 h 27"/>
                <a:gd name="T88" fmla="*/ 14 w 22"/>
                <a:gd name="T89" fmla="*/ 0 h 27"/>
                <a:gd name="T90" fmla="*/ 10 w 22"/>
                <a:gd name="T91"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2" h="27">
                  <a:moveTo>
                    <a:pt x="6" y="14"/>
                  </a:moveTo>
                  <a:cubicBezTo>
                    <a:pt x="6" y="11"/>
                    <a:pt x="6" y="7"/>
                    <a:pt x="6" y="4"/>
                  </a:cubicBezTo>
                  <a:cubicBezTo>
                    <a:pt x="6" y="3"/>
                    <a:pt x="7" y="3"/>
                    <a:pt x="10" y="3"/>
                  </a:cubicBezTo>
                  <a:cubicBezTo>
                    <a:pt x="12" y="3"/>
                    <a:pt x="14" y="3"/>
                    <a:pt x="16" y="3"/>
                  </a:cubicBezTo>
                  <a:cubicBezTo>
                    <a:pt x="16" y="3"/>
                    <a:pt x="17" y="3"/>
                    <a:pt x="17" y="3"/>
                  </a:cubicBezTo>
                  <a:cubicBezTo>
                    <a:pt x="18" y="3"/>
                    <a:pt x="18" y="3"/>
                    <a:pt x="18" y="4"/>
                  </a:cubicBezTo>
                  <a:cubicBezTo>
                    <a:pt x="18" y="6"/>
                    <a:pt x="19" y="7"/>
                    <a:pt x="16" y="7"/>
                  </a:cubicBezTo>
                  <a:cubicBezTo>
                    <a:pt x="15" y="7"/>
                    <a:pt x="13" y="7"/>
                    <a:pt x="12" y="7"/>
                  </a:cubicBezTo>
                  <a:cubicBezTo>
                    <a:pt x="10" y="7"/>
                    <a:pt x="10" y="7"/>
                    <a:pt x="10" y="11"/>
                  </a:cubicBezTo>
                  <a:cubicBezTo>
                    <a:pt x="10" y="11"/>
                    <a:pt x="11" y="11"/>
                    <a:pt x="11" y="11"/>
                  </a:cubicBezTo>
                  <a:cubicBezTo>
                    <a:pt x="19" y="11"/>
                    <a:pt x="22" y="20"/>
                    <a:pt x="15" y="23"/>
                  </a:cubicBezTo>
                  <a:cubicBezTo>
                    <a:pt x="13" y="24"/>
                    <a:pt x="11" y="24"/>
                    <a:pt x="9" y="24"/>
                  </a:cubicBezTo>
                  <a:cubicBezTo>
                    <a:pt x="7" y="24"/>
                    <a:pt x="5" y="24"/>
                    <a:pt x="4" y="24"/>
                  </a:cubicBezTo>
                  <a:cubicBezTo>
                    <a:pt x="4" y="23"/>
                    <a:pt x="5" y="21"/>
                    <a:pt x="5" y="21"/>
                  </a:cubicBezTo>
                  <a:cubicBezTo>
                    <a:pt x="5" y="21"/>
                    <a:pt x="5" y="21"/>
                    <a:pt x="5" y="21"/>
                  </a:cubicBezTo>
                  <a:cubicBezTo>
                    <a:pt x="6" y="21"/>
                    <a:pt x="8" y="21"/>
                    <a:pt x="9" y="21"/>
                  </a:cubicBezTo>
                  <a:cubicBezTo>
                    <a:pt x="13" y="21"/>
                    <a:pt x="17" y="17"/>
                    <a:pt x="13" y="15"/>
                  </a:cubicBezTo>
                  <a:cubicBezTo>
                    <a:pt x="11" y="14"/>
                    <a:pt x="10" y="14"/>
                    <a:pt x="8" y="14"/>
                  </a:cubicBezTo>
                  <a:cubicBezTo>
                    <a:pt x="7" y="14"/>
                    <a:pt x="6" y="14"/>
                    <a:pt x="6" y="14"/>
                  </a:cubicBezTo>
                  <a:moveTo>
                    <a:pt x="10" y="0"/>
                  </a:moveTo>
                  <a:cubicBezTo>
                    <a:pt x="4" y="0"/>
                    <a:pt x="3" y="2"/>
                    <a:pt x="3" y="4"/>
                  </a:cubicBezTo>
                  <a:cubicBezTo>
                    <a:pt x="3" y="14"/>
                    <a:pt x="3" y="14"/>
                    <a:pt x="3" y="14"/>
                  </a:cubicBezTo>
                  <a:cubicBezTo>
                    <a:pt x="3" y="15"/>
                    <a:pt x="3" y="16"/>
                    <a:pt x="4" y="16"/>
                  </a:cubicBezTo>
                  <a:cubicBezTo>
                    <a:pt x="4" y="17"/>
                    <a:pt x="5" y="17"/>
                    <a:pt x="6" y="17"/>
                  </a:cubicBezTo>
                  <a:cubicBezTo>
                    <a:pt x="6" y="17"/>
                    <a:pt x="6" y="17"/>
                    <a:pt x="6" y="17"/>
                  </a:cubicBezTo>
                  <a:cubicBezTo>
                    <a:pt x="7" y="17"/>
                    <a:pt x="8" y="17"/>
                    <a:pt x="8" y="17"/>
                  </a:cubicBezTo>
                  <a:cubicBezTo>
                    <a:pt x="10" y="17"/>
                    <a:pt x="11" y="17"/>
                    <a:pt x="11" y="17"/>
                  </a:cubicBezTo>
                  <a:cubicBezTo>
                    <a:pt x="11" y="18"/>
                    <a:pt x="10" y="18"/>
                    <a:pt x="9" y="18"/>
                  </a:cubicBezTo>
                  <a:cubicBezTo>
                    <a:pt x="9" y="18"/>
                    <a:pt x="8" y="18"/>
                    <a:pt x="8" y="18"/>
                  </a:cubicBezTo>
                  <a:cubicBezTo>
                    <a:pt x="7" y="18"/>
                    <a:pt x="6" y="18"/>
                    <a:pt x="5" y="18"/>
                  </a:cubicBezTo>
                  <a:cubicBezTo>
                    <a:pt x="3" y="18"/>
                    <a:pt x="2" y="19"/>
                    <a:pt x="2" y="20"/>
                  </a:cubicBezTo>
                  <a:cubicBezTo>
                    <a:pt x="2" y="20"/>
                    <a:pt x="2" y="20"/>
                    <a:pt x="2" y="20"/>
                  </a:cubicBezTo>
                  <a:cubicBezTo>
                    <a:pt x="1" y="22"/>
                    <a:pt x="0" y="23"/>
                    <a:pt x="1" y="25"/>
                  </a:cubicBezTo>
                  <a:cubicBezTo>
                    <a:pt x="2" y="26"/>
                    <a:pt x="2" y="26"/>
                    <a:pt x="3" y="26"/>
                  </a:cubicBezTo>
                  <a:cubicBezTo>
                    <a:pt x="5" y="27"/>
                    <a:pt x="7" y="27"/>
                    <a:pt x="9" y="27"/>
                  </a:cubicBezTo>
                  <a:cubicBezTo>
                    <a:pt x="12" y="27"/>
                    <a:pt x="14" y="27"/>
                    <a:pt x="16" y="26"/>
                  </a:cubicBezTo>
                  <a:cubicBezTo>
                    <a:pt x="20" y="24"/>
                    <a:pt x="22" y="20"/>
                    <a:pt x="22" y="16"/>
                  </a:cubicBezTo>
                  <a:cubicBezTo>
                    <a:pt x="21" y="13"/>
                    <a:pt x="19" y="11"/>
                    <a:pt x="17" y="10"/>
                  </a:cubicBezTo>
                  <a:cubicBezTo>
                    <a:pt x="18" y="9"/>
                    <a:pt x="19" y="9"/>
                    <a:pt x="20" y="8"/>
                  </a:cubicBezTo>
                  <a:cubicBezTo>
                    <a:pt x="21" y="7"/>
                    <a:pt x="21" y="6"/>
                    <a:pt x="21" y="5"/>
                  </a:cubicBezTo>
                  <a:cubicBezTo>
                    <a:pt x="21" y="4"/>
                    <a:pt x="21" y="4"/>
                    <a:pt x="21" y="4"/>
                  </a:cubicBezTo>
                  <a:cubicBezTo>
                    <a:pt x="21" y="0"/>
                    <a:pt x="18" y="0"/>
                    <a:pt x="17" y="0"/>
                  </a:cubicBezTo>
                  <a:cubicBezTo>
                    <a:pt x="16" y="0"/>
                    <a:pt x="16" y="0"/>
                    <a:pt x="16" y="0"/>
                  </a:cubicBezTo>
                  <a:cubicBezTo>
                    <a:pt x="16" y="0"/>
                    <a:pt x="16" y="0"/>
                    <a:pt x="16" y="0"/>
                  </a:cubicBezTo>
                  <a:cubicBezTo>
                    <a:pt x="15" y="0"/>
                    <a:pt x="14" y="0"/>
                    <a:pt x="14" y="0"/>
                  </a:cubicBezTo>
                  <a:cubicBezTo>
                    <a:pt x="12" y="0"/>
                    <a:pt x="11" y="0"/>
                    <a:pt x="10"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95" name="Freeform 827"/>
            <p:cNvSpPr>
              <a:spLocks noEditPoints="1"/>
            </p:cNvSpPr>
            <p:nvPr/>
          </p:nvSpPr>
          <p:spPr bwMode="auto">
            <a:xfrm>
              <a:off x="3293" y="2771"/>
              <a:ext cx="57" cy="75"/>
            </a:xfrm>
            <a:custGeom>
              <a:avLst/>
              <a:gdLst>
                <a:gd name="T0" fmla="*/ 5 w 24"/>
                <a:gd name="T1" fmla="*/ 14 h 32"/>
                <a:gd name="T2" fmla="*/ 5 w 24"/>
                <a:gd name="T3" fmla="*/ 14 h 32"/>
                <a:gd name="T4" fmla="*/ 5 w 24"/>
                <a:gd name="T5" fmla="*/ 14 h 32"/>
                <a:gd name="T6" fmla="*/ 3 w 24"/>
                <a:gd name="T7" fmla="*/ 10 h 32"/>
                <a:gd name="T8" fmla="*/ 13 w 24"/>
                <a:gd name="T9" fmla="*/ 3 h 32"/>
                <a:gd name="T10" fmla="*/ 13 w 24"/>
                <a:gd name="T11" fmla="*/ 3 h 32"/>
                <a:gd name="T12" fmla="*/ 14 w 24"/>
                <a:gd name="T13" fmla="*/ 4 h 32"/>
                <a:gd name="T14" fmla="*/ 15 w 24"/>
                <a:gd name="T15" fmla="*/ 5 h 32"/>
                <a:gd name="T16" fmla="*/ 15 w 24"/>
                <a:gd name="T17" fmla="*/ 24 h 32"/>
                <a:gd name="T18" fmla="*/ 18 w 24"/>
                <a:gd name="T19" fmla="*/ 24 h 32"/>
                <a:gd name="T20" fmla="*/ 21 w 24"/>
                <a:gd name="T21" fmla="*/ 25 h 32"/>
                <a:gd name="T22" fmla="*/ 21 w 24"/>
                <a:gd name="T23" fmla="*/ 29 h 32"/>
                <a:gd name="T24" fmla="*/ 21 w 24"/>
                <a:gd name="T25" fmla="*/ 29 h 32"/>
                <a:gd name="T26" fmla="*/ 21 w 24"/>
                <a:gd name="T27" fmla="*/ 29 h 32"/>
                <a:gd name="T28" fmla="*/ 21 w 24"/>
                <a:gd name="T29" fmla="*/ 29 h 32"/>
                <a:gd name="T30" fmla="*/ 4 w 24"/>
                <a:gd name="T31" fmla="*/ 29 h 32"/>
                <a:gd name="T32" fmla="*/ 4 w 24"/>
                <a:gd name="T33" fmla="*/ 25 h 32"/>
                <a:gd name="T34" fmla="*/ 5 w 24"/>
                <a:gd name="T35" fmla="*/ 25 h 32"/>
                <a:gd name="T36" fmla="*/ 10 w 24"/>
                <a:gd name="T37" fmla="*/ 25 h 32"/>
                <a:gd name="T38" fmla="*/ 11 w 24"/>
                <a:gd name="T39" fmla="*/ 11 h 32"/>
                <a:gd name="T40" fmla="*/ 5 w 24"/>
                <a:gd name="T41" fmla="*/ 14 h 32"/>
                <a:gd name="T42" fmla="*/ 5 w 24"/>
                <a:gd name="T43" fmla="*/ 14 h 32"/>
                <a:gd name="T44" fmla="*/ 13 w 24"/>
                <a:gd name="T45" fmla="*/ 0 h 32"/>
                <a:gd name="T46" fmla="*/ 10 w 24"/>
                <a:gd name="T47" fmla="*/ 2 h 32"/>
                <a:gd name="T48" fmla="*/ 2 w 24"/>
                <a:gd name="T49" fmla="*/ 7 h 32"/>
                <a:gd name="T50" fmla="*/ 0 w 24"/>
                <a:gd name="T51" fmla="*/ 8 h 32"/>
                <a:gd name="T52" fmla="*/ 0 w 24"/>
                <a:gd name="T53" fmla="*/ 11 h 32"/>
                <a:gd name="T54" fmla="*/ 2 w 24"/>
                <a:gd name="T55" fmla="*/ 15 h 32"/>
                <a:gd name="T56" fmla="*/ 4 w 24"/>
                <a:gd name="T57" fmla="*/ 17 h 32"/>
                <a:gd name="T58" fmla="*/ 5 w 24"/>
                <a:gd name="T59" fmla="*/ 17 h 32"/>
                <a:gd name="T60" fmla="*/ 7 w 24"/>
                <a:gd name="T61" fmla="*/ 17 h 32"/>
                <a:gd name="T62" fmla="*/ 8 w 24"/>
                <a:gd name="T63" fmla="*/ 16 h 32"/>
                <a:gd name="T64" fmla="*/ 8 w 24"/>
                <a:gd name="T65" fmla="*/ 18 h 32"/>
                <a:gd name="T66" fmla="*/ 7 w 24"/>
                <a:gd name="T67" fmla="*/ 22 h 32"/>
                <a:gd name="T68" fmla="*/ 5 w 24"/>
                <a:gd name="T69" fmla="*/ 22 h 32"/>
                <a:gd name="T70" fmla="*/ 4 w 24"/>
                <a:gd name="T71" fmla="*/ 22 h 32"/>
                <a:gd name="T72" fmla="*/ 2 w 24"/>
                <a:gd name="T73" fmla="*/ 25 h 32"/>
                <a:gd name="T74" fmla="*/ 2 w 24"/>
                <a:gd name="T75" fmla="*/ 27 h 32"/>
                <a:gd name="T76" fmla="*/ 2 w 24"/>
                <a:gd name="T77" fmla="*/ 29 h 32"/>
                <a:gd name="T78" fmla="*/ 4 w 24"/>
                <a:gd name="T79" fmla="*/ 31 h 32"/>
                <a:gd name="T80" fmla="*/ 12 w 24"/>
                <a:gd name="T81" fmla="*/ 32 h 32"/>
                <a:gd name="T82" fmla="*/ 21 w 24"/>
                <a:gd name="T83" fmla="*/ 32 h 32"/>
                <a:gd name="T84" fmla="*/ 23 w 24"/>
                <a:gd name="T85" fmla="*/ 31 h 32"/>
                <a:gd name="T86" fmla="*/ 24 w 24"/>
                <a:gd name="T87" fmla="*/ 29 h 32"/>
                <a:gd name="T88" fmla="*/ 24 w 24"/>
                <a:gd name="T89" fmla="*/ 25 h 32"/>
                <a:gd name="T90" fmla="*/ 21 w 24"/>
                <a:gd name="T91" fmla="*/ 22 h 32"/>
                <a:gd name="T92" fmla="*/ 18 w 24"/>
                <a:gd name="T93" fmla="*/ 21 h 32"/>
                <a:gd name="T94" fmla="*/ 18 w 24"/>
                <a:gd name="T95" fmla="*/ 21 h 32"/>
                <a:gd name="T96" fmla="*/ 18 w 24"/>
                <a:gd name="T97" fmla="*/ 6 h 32"/>
                <a:gd name="T98" fmla="*/ 18 w 24"/>
                <a:gd name="T99" fmla="*/ 3 h 32"/>
                <a:gd name="T100" fmla="*/ 17 w 24"/>
                <a:gd name="T101" fmla="*/ 3 h 32"/>
                <a:gd name="T102" fmla="*/ 16 w 24"/>
                <a:gd name="T103" fmla="*/ 2 h 32"/>
                <a:gd name="T104" fmla="*/ 14 w 24"/>
                <a:gd name="T105" fmla="*/ 1 h 32"/>
                <a:gd name="T106" fmla="*/ 13 w 24"/>
                <a:gd name="T107"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4" h="32">
                  <a:moveTo>
                    <a:pt x="5" y="14"/>
                  </a:moveTo>
                  <a:cubicBezTo>
                    <a:pt x="5" y="14"/>
                    <a:pt x="5" y="14"/>
                    <a:pt x="5" y="14"/>
                  </a:cubicBezTo>
                  <a:cubicBezTo>
                    <a:pt x="5" y="14"/>
                    <a:pt x="5" y="14"/>
                    <a:pt x="5" y="14"/>
                  </a:cubicBezTo>
                  <a:cubicBezTo>
                    <a:pt x="4" y="13"/>
                    <a:pt x="3" y="11"/>
                    <a:pt x="3" y="10"/>
                  </a:cubicBezTo>
                  <a:cubicBezTo>
                    <a:pt x="6" y="8"/>
                    <a:pt x="13" y="3"/>
                    <a:pt x="13" y="3"/>
                  </a:cubicBezTo>
                  <a:cubicBezTo>
                    <a:pt x="13" y="3"/>
                    <a:pt x="13" y="3"/>
                    <a:pt x="13" y="3"/>
                  </a:cubicBezTo>
                  <a:cubicBezTo>
                    <a:pt x="14" y="4"/>
                    <a:pt x="14" y="4"/>
                    <a:pt x="14" y="4"/>
                  </a:cubicBezTo>
                  <a:cubicBezTo>
                    <a:pt x="14" y="4"/>
                    <a:pt x="15" y="5"/>
                    <a:pt x="15" y="5"/>
                  </a:cubicBezTo>
                  <a:cubicBezTo>
                    <a:pt x="15" y="12"/>
                    <a:pt x="15" y="18"/>
                    <a:pt x="15" y="24"/>
                  </a:cubicBezTo>
                  <a:cubicBezTo>
                    <a:pt x="16" y="24"/>
                    <a:pt x="17" y="24"/>
                    <a:pt x="18" y="24"/>
                  </a:cubicBezTo>
                  <a:cubicBezTo>
                    <a:pt x="19" y="24"/>
                    <a:pt x="20" y="24"/>
                    <a:pt x="21" y="25"/>
                  </a:cubicBezTo>
                  <a:cubicBezTo>
                    <a:pt x="21" y="26"/>
                    <a:pt x="21" y="27"/>
                    <a:pt x="21" y="29"/>
                  </a:cubicBezTo>
                  <a:cubicBezTo>
                    <a:pt x="21" y="29"/>
                    <a:pt x="21" y="29"/>
                    <a:pt x="21" y="29"/>
                  </a:cubicBezTo>
                  <a:cubicBezTo>
                    <a:pt x="21" y="29"/>
                    <a:pt x="21" y="29"/>
                    <a:pt x="21" y="29"/>
                  </a:cubicBezTo>
                  <a:cubicBezTo>
                    <a:pt x="21" y="29"/>
                    <a:pt x="21" y="29"/>
                    <a:pt x="21" y="29"/>
                  </a:cubicBezTo>
                  <a:cubicBezTo>
                    <a:pt x="15" y="29"/>
                    <a:pt x="10" y="29"/>
                    <a:pt x="4" y="29"/>
                  </a:cubicBezTo>
                  <a:cubicBezTo>
                    <a:pt x="4" y="27"/>
                    <a:pt x="4" y="26"/>
                    <a:pt x="4" y="25"/>
                  </a:cubicBezTo>
                  <a:cubicBezTo>
                    <a:pt x="5" y="25"/>
                    <a:pt x="5" y="25"/>
                    <a:pt x="5" y="25"/>
                  </a:cubicBezTo>
                  <a:cubicBezTo>
                    <a:pt x="7" y="25"/>
                    <a:pt x="9" y="25"/>
                    <a:pt x="10" y="25"/>
                  </a:cubicBezTo>
                  <a:cubicBezTo>
                    <a:pt x="10" y="20"/>
                    <a:pt x="11" y="15"/>
                    <a:pt x="11" y="11"/>
                  </a:cubicBezTo>
                  <a:cubicBezTo>
                    <a:pt x="9" y="12"/>
                    <a:pt x="7" y="13"/>
                    <a:pt x="5" y="14"/>
                  </a:cubicBezTo>
                  <a:cubicBezTo>
                    <a:pt x="5" y="14"/>
                    <a:pt x="5" y="14"/>
                    <a:pt x="5" y="14"/>
                  </a:cubicBezTo>
                  <a:moveTo>
                    <a:pt x="13" y="0"/>
                  </a:moveTo>
                  <a:cubicBezTo>
                    <a:pt x="12" y="0"/>
                    <a:pt x="12" y="1"/>
                    <a:pt x="10" y="2"/>
                  </a:cubicBezTo>
                  <a:cubicBezTo>
                    <a:pt x="8" y="3"/>
                    <a:pt x="4" y="6"/>
                    <a:pt x="2" y="7"/>
                  </a:cubicBezTo>
                  <a:cubicBezTo>
                    <a:pt x="1" y="7"/>
                    <a:pt x="0" y="8"/>
                    <a:pt x="0" y="8"/>
                  </a:cubicBezTo>
                  <a:cubicBezTo>
                    <a:pt x="0" y="9"/>
                    <a:pt x="0" y="10"/>
                    <a:pt x="0" y="11"/>
                  </a:cubicBezTo>
                  <a:cubicBezTo>
                    <a:pt x="1" y="12"/>
                    <a:pt x="2" y="14"/>
                    <a:pt x="2" y="15"/>
                  </a:cubicBezTo>
                  <a:cubicBezTo>
                    <a:pt x="3" y="16"/>
                    <a:pt x="3" y="17"/>
                    <a:pt x="4" y="17"/>
                  </a:cubicBezTo>
                  <a:cubicBezTo>
                    <a:pt x="4" y="17"/>
                    <a:pt x="5" y="17"/>
                    <a:pt x="5" y="17"/>
                  </a:cubicBezTo>
                  <a:cubicBezTo>
                    <a:pt x="6" y="17"/>
                    <a:pt x="6" y="17"/>
                    <a:pt x="7" y="17"/>
                  </a:cubicBezTo>
                  <a:cubicBezTo>
                    <a:pt x="8" y="16"/>
                    <a:pt x="8" y="16"/>
                    <a:pt x="8" y="16"/>
                  </a:cubicBezTo>
                  <a:cubicBezTo>
                    <a:pt x="8" y="17"/>
                    <a:pt x="8" y="17"/>
                    <a:pt x="8" y="18"/>
                  </a:cubicBezTo>
                  <a:cubicBezTo>
                    <a:pt x="7" y="19"/>
                    <a:pt x="7" y="20"/>
                    <a:pt x="7" y="22"/>
                  </a:cubicBezTo>
                  <a:cubicBezTo>
                    <a:pt x="7" y="22"/>
                    <a:pt x="6" y="22"/>
                    <a:pt x="5" y="22"/>
                  </a:cubicBezTo>
                  <a:cubicBezTo>
                    <a:pt x="4" y="22"/>
                    <a:pt x="4" y="22"/>
                    <a:pt x="4" y="22"/>
                  </a:cubicBezTo>
                  <a:cubicBezTo>
                    <a:pt x="3" y="22"/>
                    <a:pt x="2" y="23"/>
                    <a:pt x="2" y="25"/>
                  </a:cubicBezTo>
                  <a:cubicBezTo>
                    <a:pt x="2" y="27"/>
                    <a:pt x="2" y="27"/>
                    <a:pt x="2" y="27"/>
                  </a:cubicBezTo>
                  <a:cubicBezTo>
                    <a:pt x="2" y="29"/>
                    <a:pt x="2" y="29"/>
                    <a:pt x="2" y="29"/>
                  </a:cubicBezTo>
                  <a:cubicBezTo>
                    <a:pt x="2" y="30"/>
                    <a:pt x="3" y="31"/>
                    <a:pt x="4" y="31"/>
                  </a:cubicBezTo>
                  <a:cubicBezTo>
                    <a:pt x="7" y="31"/>
                    <a:pt x="10" y="32"/>
                    <a:pt x="12" y="32"/>
                  </a:cubicBezTo>
                  <a:cubicBezTo>
                    <a:pt x="15" y="32"/>
                    <a:pt x="18" y="32"/>
                    <a:pt x="21" y="32"/>
                  </a:cubicBezTo>
                  <a:cubicBezTo>
                    <a:pt x="22" y="32"/>
                    <a:pt x="22" y="32"/>
                    <a:pt x="23" y="31"/>
                  </a:cubicBezTo>
                  <a:cubicBezTo>
                    <a:pt x="23" y="31"/>
                    <a:pt x="24" y="30"/>
                    <a:pt x="24" y="29"/>
                  </a:cubicBezTo>
                  <a:cubicBezTo>
                    <a:pt x="24" y="25"/>
                    <a:pt x="24" y="25"/>
                    <a:pt x="24" y="25"/>
                  </a:cubicBezTo>
                  <a:cubicBezTo>
                    <a:pt x="24" y="23"/>
                    <a:pt x="23" y="22"/>
                    <a:pt x="21" y="22"/>
                  </a:cubicBezTo>
                  <a:cubicBezTo>
                    <a:pt x="21" y="21"/>
                    <a:pt x="20" y="21"/>
                    <a:pt x="18" y="21"/>
                  </a:cubicBezTo>
                  <a:cubicBezTo>
                    <a:pt x="18" y="21"/>
                    <a:pt x="18" y="21"/>
                    <a:pt x="18" y="21"/>
                  </a:cubicBezTo>
                  <a:cubicBezTo>
                    <a:pt x="18" y="16"/>
                    <a:pt x="18" y="11"/>
                    <a:pt x="18" y="6"/>
                  </a:cubicBezTo>
                  <a:cubicBezTo>
                    <a:pt x="18" y="5"/>
                    <a:pt x="18" y="4"/>
                    <a:pt x="18" y="3"/>
                  </a:cubicBezTo>
                  <a:cubicBezTo>
                    <a:pt x="17" y="3"/>
                    <a:pt x="17" y="3"/>
                    <a:pt x="17" y="3"/>
                  </a:cubicBezTo>
                  <a:cubicBezTo>
                    <a:pt x="16" y="2"/>
                    <a:pt x="16" y="2"/>
                    <a:pt x="16" y="2"/>
                  </a:cubicBezTo>
                  <a:cubicBezTo>
                    <a:pt x="16" y="1"/>
                    <a:pt x="15" y="1"/>
                    <a:pt x="14" y="1"/>
                  </a:cubicBezTo>
                  <a:cubicBezTo>
                    <a:pt x="13" y="0"/>
                    <a:pt x="13" y="0"/>
                    <a:pt x="13"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96" name="Freeform 828"/>
            <p:cNvSpPr>
              <a:spLocks noEditPoints="1"/>
            </p:cNvSpPr>
            <p:nvPr/>
          </p:nvSpPr>
          <p:spPr bwMode="auto">
            <a:xfrm>
              <a:off x="3357" y="2818"/>
              <a:ext cx="52" cy="73"/>
            </a:xfrm>
            <a:custGeom>
              <a:avLst/>
              <a:gdLst>
                <a:gd name="T0" fmla="*/ 3 w 22"/>
                <a:gd name="T1" fmla="*/ 4 h 31"/>
                <a:gd name="T2" fmla="*/ 10 w 22"/>
                <a:gd name="T3" fmla="*/ 2 h 31"/>
                <a:gd name="T4" fmla="*/ 10 w 22"/>
                <a:gd name="T5" fmla="*/ 2 h 31"/>
                <a:gd name="T6" fmla="*/ 17 w 22"/>
                <a:gd name="T7" fmla="*/ 9 h 31"/>
                <a:gd name="T8" fmla="*/ 10 w 22"/>
                <a:gd name="T9" fmla="*/ 22 h 31"/>
                <a:gd name="T10" fmla="*/ 11 w 22"/>
                <a:gd name="T11" fmla="*/ 24 h 31"/>
                <a:gd name="T12" fmla="*/ 19 w 22"/>
                <a:gd name="T13" fmla="*/ 27 h 31"/>
                <a:gd name="T14" fmla="*/ 9 w 22"/>
                <a:gd name="T15" fmla="*/ 27 h 31"/>
                <a:gd name="T16" fmla="*/ 4 w 22"/>
                <a:gd name="T17" fmla="*/ 24 h 31"/>
                <a:gd name="T18" fmla="*/ 4 w 22"/>
                <a:gd name="T19" fmla="*/ 24 h 31"/>
                <a:gd name="T20" fmla="*/ 12 w 22"/>
                <a:gd name="T21" fmla="*/ 16 h 31"/>
                <a:gd name="T22" fmla="*/ 13 w 22"/>
                <a:gd name="T23" fmla="*/ 12 h 31"/>
                <a:gd name="T24" fmla="*/ 11 w 22"/>
                <a:gd name="T25" fmla="*/ 8 h 31"/>
                <a:gd name="T26" fmla="*/ 11 w 22"/>
                <a:gd name="T27" fmla="*/ 8 h 31"/>
                <a:gd name="T28" fmla="*/ 8 w 22"/>
                <a:gd name="T29" fmla="*/ 7 h 31"/>
                <a:gd name="T30" fmla="*/ 4 w 22"/>
                <a:gd name="T31" fmla="*/ 8 h 31"/>
                <a:gd name="T32" fmla="*/ 10 w 22"/>
                <a:gd name="T33" fmla="*/ 0 h 31"/>
                <a:gd name="T34" fmla="*/ 10 w 22"/>
                <a:gd name="T35" fmla="*/ 0 h 31"/>
                <a:gd name="T36" fmla="*/ 0 w 22"/>
                <a:gd name="T37" fmla="*/ 4 h 31"/>
                <a:gd name="T38" fmla="*/ 2 w 22"/>
                <a:gd name="T39" fmla="*/ 11 h 31"/>
                <a:gd name="T40" fmla="*/ 4 w 22"/>
                <a:gd name="T41" fmla="*/ 11 h 31"/>
                <a:gd name="T42" fmla="*/ 8 w 22"/>
                <a:gd name="T43" fmla="*/ 10 h 31"/>
                <a:gd name="T44" fmla="*/ 10 w 22"/>
                <a:gd name="T45" fmla="*/ 10 h 31"/>
                <a:gd name="T46" fmla="*/ 10 w 22"/>
                <a:gd name="T47" fmla="*/ 12 h 31"/>
                <a:gd name="T48" fmla="*/ 3 w 22"/>
                <a:gd name="T49" fmla="*/ 21 h 31"/>
                <a:gd name="T50" fmla="*/ 1 w 22"/>
                <a:gd name="T51" fmla="*/ 24 h 31"/>
                <a:gd name="T52" fmla="*/ 1 w 22"/>
                <a:gd name="T53" fmla="*/ 29 h 31"/>
                <a:gd name="T54" fmla="*/ 2 w 22"/>
                <a:gd name="T55" fmla="*/ 31 h 31"/>
                <a:gd name="T56" fmla="*/ 9 w 22"/>
                <a:gd name="T57" fmla="*/ 30 h 31"/>
                <a:gd name="T58" fmla="*/ 21 w 22"/>
                <a:gd name="T59" fmla="*/ 31 h 31"/>
                <a:gd name="T60" fmla="*/ 22 w 22"/>
                <a:gd name="T61" fmla="*/ 29 h 31"/>
                <a:gd name="T62" fmla="*/ 22 w 22"/>
                <a:gd name="T63" fmla="*/ 23 h 31"/>
                <a:gd name="T64" fmla="*/ 21 w 22"/>
                <a:gd name="T65" fmla="*/ 22 h 31"/>
                <a:gd name="T66" fmla="*/ 17 w 22"/>
                <a:gd name="T67" fmla="*/ 18 h 31"/>
                <a:gd name="T68" fmla="*/ 19 w 22"/>
                <a:gd name="T69" fmla="*/ 4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2" h="31">
                  <a:moveTo>
                    <a:pt x="4" y="8"/>
                  </a:moveTo>
                  <a:cubicBezTo>
                    <a:pt x="4" y="7"/>
                    <a:pt x="3" y="6"/>
                    <a:pt x="3" y="4"/>
                  </a:cubicBezTo>
                  <a:cubicBezTo>
                    <a:pt x="5" y="3"/>
                    <a:pt x="8" y="3"/>
                    <a:pt x="10" y="2"/>
                  </a:cubicBezTo>
                  <a:cubicBezTo>
                    <a:pt x="10" y="2"/>
                    <a:pt x="10" y="2"/>
                    <a:pt x="10" y="2"/>
                  </a:cubicBezTo>
                  <a:cubicBezTo>
                    <a:pt x="10" y="2"/>
                    <a:pt x="10" y="2"/>
                    <a:pt x="10" y="2"/>
                  </a:cubicBezTo>
                  <a:cubicBezTo>
                    <a:pt x="10" y="2"/>
                    <a:pt x="10" y="2"/>
                    <a:pt x="10" y="2"/>
                  </a:cubicBezTo>
                  <a:cubicBezTo>
                    <a:pt x="13" y="2"/>
                    <a:pt x="15" y="4"/>
                    <a:pt x="16" y="6"/>
                  </a:cubicBezTo>
                  <a:cubicBezTo>
                    <a:pt x="17" y="7"/>
                    <a:pt x="17" y="8"/>
                    <a:pt x="17" y="9"/>
                  </a:cubicBezTo>
                  <a:cubicBezTo>
                    <a:pt x="17" y="11"/>
                    <a:pt x="16" y="14"/>
                    <a:pt x="15" y="16"/>
                  </a:cubicBezTo>
                  <a:cubicBezTo>
                    <a:pt x="13" y="19"/>
                    <a:pt x="11" y="21"/>
                    <a:pt x="10" y="22"/>
                  </a:cubicBezTo>
                  <a:cubicBezTo>
                    <a:pt x="10" y="22"/>
                    <a:pt x="10" y="23"/>
                    <a:pt x="10" y="23"/>
                  </a:cubicBezTo>
                  <a:cubicBezTo>
                    <a:pt x="10" y="24"/>
                    <a:pt x="11" y="24"/>
                    <a:pt x="11" y="24"/>
                  </a:cubicBezTo>
                  <a:cubicBezTo>
                    <a:pt x="14" y="24"/>
                    <a:pt x="17" y="24"/>
                    <a:pt x="19" y="24"/>
                  </a:cubicBezTo>
                  <a:cubicBezTo>
                    <a:pt x="19" y="25"/>
                    <a:pt x="19" y="26"/>
                    <a:pt x="19" y="27"/>
                  </a:cubicBezTo>
                  <a:cubicBezTo>
                    <a:pt x="19" y="28"/>
                    <a:pt x="19" y="28"/>
                    <a:pt x="19" y="28"/>
                  </a:cubicBezTo>
                  <a:cubicBezTo>
                    <a:pt x="16" y="28"/>
                    <a:pt x="12" y="27"/>
                    <a:pt x="9" y="27"/>
                  </a:cubicBezTo>
                  <a:cubicBezTo>
                    <a:pt x="7" y="27"/>
                    <a:pt x="6" y="28"/>
                    <a:pt x="4" y="28"/>
                  </a:cubicBezTo>
                  <a:cubicBezTo>
                    <a:pt x="4" y="26"/>
                    <a:pt x="4" y="25"/>
                    <a:pt x="4" y="24"/>
                  </a:cubicBezTo>
                  <a:cubicBezTo>
                    <a:pt x="4" y="24"/>
                    <a:pt x="4" y="24"/>
                    <a:pt x="4" y="24"/>
                  </a:cubicBezTo>
                  <a:cubicBezTo>
                    <a:pt x="4" y="24"/>
                    <a:pt x="4" y="24"/>
                    <a:pt x="4" y="24"/>
                  </a:cubicBezTo>
                  <a:cubicBezTo>
                    <a:pt x="4" y="23"/>
                    <a:pt x="4" y="23"/>
                    <a:pt x="4" y="23"/>
                  </a:cubicBezTo>
                  <a:cubicBezTo>
                    <a:pt x="8" y="22"/>
                    <a:pt x="10" y="19"/>
                    <a:pt x="12" y="16"/>
                  </a:cubicBezTo>
                  <a:cubicBezTo>
                    <a:pt x="13" y="15"/>
                    <a:pt x="13" y="14"/>
                    <a:pt x="13" y="12"/>
                  </a:cubicBezTo>
                  <a:cubicBezTo>
                    <a:pt x="13" y="12"/>
                    <a:pt x="13" y="12"/>
                    <a:pt x="13" y="12"/>
                  </a:cubicBezTo>
                  <a:cubicBezTo>
                    <a:pt x="13" y="10"/>
                    <a:pt x="13" y="8"/>
                    <a:pt x="11" y="8"/>
                  </a:cubicBezTo>
                  <a:cubicBezTo>
                    <a:pt x="11" y="8"/>
                    <a:pt x="11" y="8"/>
                    <a:pt x="11" y="8"/>
                  </a:cubicBezTo>
                  <a:cubicBezTo>
                    <a:pt x="11" y="8"/>
                    <a:pt x="11" y="8"/>
                    <a:pt x="11" y="8"/>
                  </a:cubicBezTo>
                  <a:cubicBezTo>
                    <a:pt x="11" y="8"/>
                    <a:pt x="11" y="8"/>
                    <a:pt x="11" y="8"/>
                  </a:cubicBezTo>
                  <a:cubicBezTo>
                    <a:pt x="10" y="7"/>
                    <a:pt x="9" y="7"/>
                    <a:pt x="8" y="7"/>
                  </a:cubicBezTo>
                  <a:cubicBezTo>
                    <a:pt x="8" y="7"/>
                    <a:pt x="8" y="7"/>
                    <a:pt x="8" y="7"/>
                  </a:cubicBezTo>
                  <a:cubicBezTo>
                    <a:pt x="8" y="7"/>
                    <a:pt x="8" y="7"/>
                    <a:pt x="8" y="7"/>
                  </a:cubicBezTo>
                  <a:cubicBezTo>
                    <a:pt x="7" y="7"/>
                    <a:pt x="5" y="7"/>
                    <a:pt x="4" y="8"/>
                  </a:cubicBezTo>
                  <a:moveTo>
                    <a:pt x="10" y="0"/>
                  </a:moveTo>
                  <a:cubicBezTo>
                    <a:pt x="10" y="0"/>
                    <a:pt x="10" y="0"/>
                    <a:pt x="10" y="0"/>
                  </a:cubicBezTo>
                  <a:cubicBezTo>
                    <a:pt x="10" y="0"/>
                    <a:pt x="10" y="0"/>
                    <a:pt x="10" y="0"/>
                  </a:cubicBezTo>
                  <a:cubicBezTo>
                    <a:pt x="10" y="0"/>
                    <a:pt x="10" y="0"/>
                    <a:pt x="10" y="0"/>
                  </a:cubicBezTo>
                  <a:cubicBezTo>
                    <a:pt x="7" y="0"/>
                    <a:pt x="3" y="1"/>
                    <a:pt x="1" y="2"/>
                  </a:cubicBezTo>
                  <a:cubicBezTo>
                    <a:pt x="0" y="3"/>
                    <a:pt x="0" y="3"/>
                    <a:pt x="0" y="4"/>
                  </a:cubicBezTo>
                  <a:cubicBezTo>
                    <a:pt x="0" y="6"/>
                    <a:pt x="1" y="8"/>
                    <a:pt x="1" y="10"/>
                  </a:cubicBezTo>
                  <a:cubicBezTo>
                    <a:pt x="2" y="11"/>
                    <a:pt x="2" y="11"/>
                    <a:pt x="2" y="11"/>
                  </a:cubicBezTo>
                  <a:cubicBezTo>
                    <a:pt x="2" y="11"/>
                    <a:pt x="3" y="11"/>
                    <a:pt x="3" y="11"/>
                  </a:cubicBezTo>
                  <a:cubicBezTo>
                    <a:pt x="3" y="11"/>
                    <a:pt x="3" y="11"/>
                    <a:pt x="4" y="11"/>
                  </a:cubicBezTo>
                  <a:cubicBezTo>
                    <a:pt x="5" y="10"/>
                    <a:pt x="7" y="10"/>
                    <a:pt x="8" y="10"/>
                  </a:cubicBezTo>
                  <a:cubicBezTo>
                    <a:pt x="8" y="10"/>
                    <a:pt x="8" y="10"/>
                    <a:pt x="8" y="10"/>
                  </a:cubicBezTo>
                  <a:cubicBezTo>
                    <a:pt x="8" y="10"/>
                    <a:pt x="8" y="10"/>
                    <a:pt x="8" y="10"/>
                  </a:cubicBezTo>
                  <a:cubicBezTo>
                    <a:pt x="9" y="10"/>
                    <a:pt x="9" y="10"/>
                    <a:pt x="10" y="10"/>
                  </a:cubicBezTo>
                  <a:cubicBezTo>
                    <a:pt x="10" y="10"/>
                    <a:pt x="10" y="11"/>
                    <a:pt x="10" y="12"/>
                  </a:cubicBezTo>
                  <a:cubicBezTo>
                    <a:pt x="10" y="12"/>
                    <a:pt x="10" y="12"/>
                    <a:pt x="10" y="12"/>
                  </a:cubicBezTo>
                  <a:cubicBezTo>
                    <a:pt x="10" y="13"/>
                    <a:pt x="10" y="14"/>
                    <a:pt x="9" y="15"/>
                  </a:cubicBezTo>
                  <a:cubicBezTo>
                    <a:pt x="8" y="17"/>
                    <a:pt x="6" y="19"/>
                    <a:pt x="3" y="21"/>
                  </a:cubicBezTo>
                  <a:cubicBezTo>
                    <a:pt x="3" y="21"/>
                    <a:pt x="2" y="21"/>
                    <a:pt x="1" y="22"/>
                  </a:cubicBezTo>
                  <a:cubicBezTo>
                    <a:pt x="1" y="23"/>
                    <a:pt x="1" y="24"/>
                    <a:pt x="1" y="24"/>
                  </a:cubicBezTo>
                  <a:cubicBezTo>
                    <a:pt x="1" y="24"/>
                    <a:pt x="1" y="24"/>
                    <a:pt x="1" y="24"/>
                  </a:cubicBezTo>
                  <a:cubicBezTo>
                    <a:pt x="1" y="26"/>
                    <a:pt x="1" y="27"/>
                    <a:pt x="1" y="29"/>
                  </a:cubicBezTo>
                  <a:cubicBezTo>
                    <a:pt x="1" y="29"/>
                    <a:pt x="1" y="30"/>
                    <a:pt x="1" y="30"/>
                  </a:cubicBezTo>
                  <a:cubicBezTo>
                    <a:pt x="2" y="30"/>
                    <a:pt x="2" y="31"/>
                    <a:pt x="2" y="31"/>
                  </a:cubicBezTo>
                  <a:cubicBezTo>
                    <a:pt x="3" y="31"/>
                    <a:pt x="3" y="31"/>
                    <a:pt x="3" y="31"/>
                  </a:cubicBezTo>
                  <a:cubicBezTo>
                    <a:pt x="5" y="30"/>
                    <a:pt x="7" y="30"/>
                    <a:pt x="9" y="30"/>
                  </a:cubicBezTo>
                  <a:cubicBezTo>
                    <a:pt x="13" y="30"/>
                    <a:pt x="17" y="31"/>
                    <a:pt x="21" y="31"/>
                  </a:cubicBezTo>
                  <a:cubicBezTo>
                    <a:pt x="21" y="31"/>
                    <a:pt x="21" y="31"/>
                    <a:pt x="21" y="31"/>
                  </a:cubicBezTo>
                  <a:cubicBezTo>
                    <a:pt x="21" y="31"/>
                    <a:pt x="21" y="31"/>
                    <a:pt x="22" y="30"/>
                  </a:cubicBezTo>
                  <a:cubicBezTo>
                    <a:pt x="22" y="30"/>
                    <a:pt x="22" y="30"/>
                    <a:pt x="22" y="29"/>
                  </a:cubicBezTo>
                  <a:cubicBezTo>
                    <a:pt x="22" y="29"/>
                    <a:pt x="22" y="28"/>
                    <a:pt x="22" y="27"/>
                  </a:cubicBezTo>
                  <a:cubicBezTo>
                    <a:pt x="22" y="26"/>
                    <a:pt x="22" y="24"/>
                    <a:pt x="22" y="23"/>
                  </a:cubicBezTo>
                  <a:cubicBezTo>
                    <a:pt x="22" y="23"/>
                    <a:pt x="22" y="22"/>
                    <a:pt x="22" y="22"/>
                  </a:cubicBezTo>
                  <a:cubicBezTo>
                    <a:pt x="22" y="22"/>
                    <a:pt x="21" y="22"/>
                    <a:pt x="21" y="22"/>
                  </a:cubicBezTo>
                  <a:cubicBezTo>
                    <a:pt x="19" y="22"/>
                    <a:pt x="17" y="21"/>
                    <a:pt x="15" y="21"/>
                  </a:cubicBezTo>
                  <a:cubicBezTo>
                    <a:pt x="15" y="20"/>
                    <a:pt x="16" y="19"/>
                    <a:pt x="17" y="18"/>
                  </a:cubicBezTo>
                  <a:cubicBezTo>
                    <a:pt x="19" y="15"/>
                    <a:pt x="20" y="12"/>
                    <a:pt x="20" y="9"/>
                  </a:cubicBezTo>
                  <a:cubicBezTo>
                    <a:pt x="20" y="7"/>
                    <a:pt x="20" y="6"/>
                    <a:pt x="19" y="4"/>
                  </a:cubicBezTo>
                  <a:cubicBezTo>
                    <a:pt x="17" y="1"/>
                    <a:pt x="14" y="0"/>
                    <a:pt x="10"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97" name="Rectangle 829"/>
            <p:cNvSpPr>
              <a:spLocks noChangeArrowheads="1"/>
            </p:cNvSpPr>
            <p:nvPr/>
          </p:nvSpPr>
          <p:spPr bwMode="auto">
            <a:xfrm>
              <a:off x="3383" y="2837"/>
              <a:ext cx="1" cy="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98" name="Rectangle 830"/>
            <p:cNvSpPr>
              <a:spLocks noChangeArrowheads="1"/>
            </p:cNvSpPr>
            <p:nvPr/>
          </p:nvSpPr>
          <p:spPr bwMode="auto">
            <a:xfrm>
              <a:off x="3383" y="2837"/>
              <a:ext cx="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99" name="Freeform 831"/>
            <p:cNvSpPr>
              <a:spLocks noEditPoints="1"/>
            </p:cNvSpPr>
            <p:nvPr/>
          </p:nvSpPr>
          <p:spPr bwMode="auto">
            <a:xfrm>
              <a:off x="3423" y="2870"/>
              <a:ext cx="55" cy="76"/>
            </a:xfrm>
            <a:custGeom>
              <a:avLst/>
              <a:gdLst>
                <a:gd name="T0" fmla="*/ 5 w 23"/>
                <a:gd name="T1" fmla="*/ 4 h 32"/>
                <a:gd name="T2" fmla="*/ 5 w 23"/>
                <a:gd name="T3" fmla="*/ 4 h 32"/>
                <a:gd name="T4" fmla="*/ 11 w 23"/>
                <a:gd name="T5" fmla="*/ 3 h 32"/>
                <a:gd name="T6" fmla="*/ 17 w 23"/>
                <a:gd name="T7" fmla="*/ 8 h 32"/>
                <a:gd name="T8" fmla="*/ 13 w 23"/>
                <a:gd name="T9" fmla="*/ 13 h 32"/>
                <a:gd name="T10" fmla="*/ 14 w 23"/>
                <a:gd name="T11" fmla="*/ 16 h 32"/>
                <a:gd name="T12" fmla="*/ 20 w 23"/>
                <a:gd name="T13" fmla="*/ 23 h 32"/>
                <a:gd name="T14" fmla="*/ 13 w 23"/>
                <a:gd name="T15" fmla="*/ 29 h 32"/>
                <a:gd name="T16" fmla="*/ 11 w 23"/>
                <a:gd name="T17" fmla="*/ 29 h 32"/>
                <a:gd name="T18" fmla="*/ 4 w 23"/>
                <a:gd name="T19" fmla="*/ 28 h 32"/>
                <a:gd name="T20" fmla="*/ 9 w 23"/>
                <a:gd name="T21" fmla="*/ 26 h 32"/>
                <a:gd name="T22" fmla="*/ 15 w 23"/>
                <a:gd name="T23" fmla="*/ 24 h 32"/>
                <a:gd name="T24" fmla="*/ 12 w 23"/>
                <a:gd name="T25" fmla="*/ 17 h 32"/>
                <a:gd name="T26" fmla="*/ 8 w 23"/>
                <a:gd name="T27" fmla="*/ 17 h 32"/>
                <a:gd name="T28" fmla="*/ 11 w 23"/>
                <a:gd name="T29" fmla="*/ 14 h 32"/>
                <a:gd name="T30" fmla="*/ 13 w 23"/>
                <a:gd name="T31" fmla="*/ 9 h 32"/>
                <a:gd name="T32" fmla="*/ 8 w 23"/>
                <a:gd name="T33" fmla="*/ 6 h 32"/>
                <a:gd name="T34" fmla="*/ 5 w 23"/>
                <a:gd name="T35" fmla="*/ 6 h 32"/>
                <a:gd name="T36" fmla="*/ 11 w 23"/>
                <a:gd name="T37" fmla="*/ 0 h 32"/>
                <a:gd name="T38" fmla="*/ 2 w 23"/>
                <a:gd name="T39" fmla="*/ 2 h 32"/>
                <a:gd name="T40" fmla="*/ 2 w 23"/>
                <a:gd name="T41" fmla="*/ 4 h 32"/>
                <a:gd name="T42" fmla="*/ 2 w 23"/>
                <a:gd name="T43" fmla="*/ 8 h 32"/>
                <a:gd name="T44" fmla="*/ 3 w 23"/>
                <a:gd name="T45" fmla="*/ 9 h 32"/>
                <a:gd name="T46" fmla="*/ 5 w 23"/>
                <a:gd name="T47" fmla="*/ 9 h 32"/>
                <a:gd name="T48" fmla="*/ 8 w 23"/>
                <a:gd name="T49" fmla="*/ 9 h 32"/>
                <a:gd name="T50" fmla="*/ 10 w 23"/>
                <a:gd name="T51" fmla="*/ 10 h 32"/>
                <a:gd name="T52" fmla="*/ 10 w 23"/>
                <a:gd name="T53" fmla="*/ 11 h 32"/>
                <a:gd name="T54" fmla="*/ 7 w 23"/>
                <a:gd name="T55" fmla="*/ 12 h 32"/>
                <a:gd name="T56" fmla="*/ 7 w 23"/>
                <a:gd name="T57" fmla="*/ 12 h 32"/>
                <a:gd name="T58" fmla="*/ 6 w 23"/>
                <a:gd name="T59" fmla="*/ 11 h 32"/>
                <a:gd name="T60" fmla="*/ 5 w 23"/>
                <a:gd name="T61" fmla="*/ 13 h 32"/>
                <a:gd name="T62" fmla="*/ 5 w 23"/>
                <a:gd name="T63" fmla="*/ 18 h 32"/>
                <a:gd name="T64" fmla="*/ 5 w 23"/>
                <a:gd name="T65" fmla="*/ 19 h 32"/>
                <a:gd name="T66" fmla="*/ 6 w 23"/>
                <a:gd name="T67" fmla="*/ 20 h 32"/>
                <a:gd name="T68" fmla="*/ 11 w 23"/>
                <a:gd name="T69" fmla="*/ 20 h 32"/>
                <a:gd name="T70" fmla="*/ 12 w 23"/>
                <a:gd name="T71" fmla="*/ 22 h 32"/>
                <a:gd name="T72" fmla="*/ 9 w 23"/>
                <a:gd name="T73" fmla="*/ 23 h 32"/>
                <a:gd name="T74" fmla="*/ 4 w 23"/>
                <a:gd name="T75" fmla="*/ 22 h 32"/>
                <a:gd name="T76" fmla="*/ 0 w 23"/>
                <a:gd name="T77" fmla="*/ 29 h 32"/>
                <a:gd name="T78" fmla="*/ 11 w 23"/>
                <a:gd name="T79" fmla="*/ 32 h 32"/>
                <a:gd name="T80" fmla="*/ 20 w 23"/>
                <a:gd name="T81" fmla="*/ 29 h 32"/>
                <a:gd name="T82" fmla="*/ 23 w 23"/>
                <a:gd name="T83" fmla="*/ 23 h 32"/>
                <a:gd name="T84" fmla="*/ 18 w 23"/>
                <a:gd name="T85" fmla="*/ 12 h 32"/>
                <a:gd name="T86" fmla="*/ 18 w 23"/>
                <a:gd name="T87" fmla="*/ 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3" h="32">
                  <a:moveTo>
                    <a:pt x="5" y="6"/>
                  </a:moveTo>
                  <a:cubicBezTo>
                    <a:pt x="5" y="5"/>
                    <a:pt x="5" y="5"/>
                    <a:pt x="5" y="4"/>
                  </a:cubicBezTo>
                  <a:cubicBezTo>
                    <a:pt x="5" y="4"/>
                    <a:pt x="5" y="4"/>
                    <a:pt x="5" y="4"/>
                  </a:cubicBezTo>
                  <a:cubicBezTo>
                    <a:pt x="5" y="4"/>
                    <a:pt x="5" y="4"/>
                    <a:pt x="5" y="4"/>
                  </a:cubicBezTo>
                  <a:cubicBezTo>
                    <a:pt x="7" y="3"/>
                    <a:pt x="9" y="3"/>
                    <a:pt x="11" y="3"/>
                  </a:cubicBezTo>
                  <a:cubicBezTo>
                    <a:pt x="11" y="3"/>
                    <a:pt x="11" y="3"/>
                    <a:pt x="11" y="3"/>
                  </a:cubicBezTo>
                  <a:cubicBezTo>
                    <a:pt x="13" y="3"/>
                    <a:pt x="15" y="3"/>
                    <a:pt x="16" y="4"/>
                  </a:cubicBezTo>
                  <a:cubicBezTo>
                    <a:pt x="17" y="6"/>
                    <a:pt x="17" y="7"/>
                    <a:pt x="17" y="8"/>
                  </a:cubicBezTo>
                  <a:cubicBezTo>
                    <a:pt x="17" y="9"/>
                    <a:pt x="17" y="10"/>
                    <a:pt x="16" y="11"/>
                  </a:cubicBezTo>
                  <a:cubicBezTo>
                    <a:pt x="15" y="12"/>
                    <a:pt x="14" y="13"/>
                    <a:pt x="13" y="13"/>
                  </a:cubicBezTo>
                  <a:cubicBezTo>
                    <a:pt x="13" y="14"/>
                    <a:pt x="13" y="14"/>
                    <a:pt x="13" y="15"/>
                  </a:cubicBezTo>
                  <a:cubicBezTo>
                    <a:pt x="13" y="15"/>
                    <a:pt x="13" y="16"/>
                    <a:pt x="14" y="16"/>
                  </a:cubicBezTo>
                  <a:cubicBezTo>
                    <a:pt x="18" y="17"/>
                    <a:pt x="20" y="20"/>
                    <a:pt x="20" y="23"/>
                  </a:cubicBezTo>
                  <a:cubicBezTo>
                    <a:pt x="20" y="23"/>
                    <a:pt x="20" y="23"/>
                    <a:pt x="20" y="23"/>
                  </a:cubicBezTo>
                  <a:cubicBezTo>
                    <a:pt x="19" y="25"/>
                    <a:pt x="19" y="26"/>
                    <a:pt x="18" y="27"/>
                  </a:cubicBezTo>
                  <a:cubicBezTo>
                    <a:pt x="17" y="28"/>
                    <a:pt x="15" y="29"/>
                    <a:pt x="13" y="29"/>
                  </a:cubicBezTo>
                  <a:cubicBezTo>
                    <a:pt x="13" y="29"/>
                    <a:pt x="12" y="29"/>
                    <a:pt x="11" y="29"/>
                  </a:cubicBezTo>
                  <a:cubicBezTo>
                    <a:pt x="11" y="29"/>
                    <a:pt x="11" y="29"/>
                    <a:pt x="11" y="29"/>
                  </a:cubicBezTo>
                  <a:cubicBezTo>
                    <a:pt x="11" y="29"/>
                    <a:pt x="11" y="29"/>
                    <a:pt x="11" y="29"/>
                  </a:cubicBezTo>
                  <a:cubicBezTo>
                    <a:pt x="8" y="29"/>
                    <a:pt x="5" y="29"/>
                    <a:pt x="4" y="28"/>
                  </a:cubicBezTo>
                  <a:cubicBezTo>
                    <a:pt x="4" y="27"/>
                    <a:pt x="4" y="26"/>
                    <a:pt x="5" y="25"/>
                  </a:cubicBezTo>
                  <a:cubicBezTo>
                    <a:pt x="6" y="26"/>
                    <a:pt x="7" y="26"/>
                    <a:pt x="9" y="26"/>
                  </a:cubicBezTo>
                  <a:cubicBezTo>
                    <a:pt x="10" y="26"/>
                    <a:pt x="11" y="26"/>
                    <a:pt x="12" y="25"/>
                  </a:cubicBezTo>
                  <a:cubicBezTo>
                    <a:pt x="13" y="25"/>
                    <a:pt x="14" y="25"/>
                    <a:pt x="15" y="24"/>
                  </a:cubicBezTo>
                  <a:cubicBezTo>
                    <a:pt x="15" y="23"/>
                    <a:pt x="15" y="22"/>
                    <a:pt x="15" y="22"/>
                  </a:cubicBezTo>
                  <a:cubicBezTo>
                    <a:pt x="15" y="20"/>
                    <a:pt x="14" y="18"/>
                    <a:pt x="12" y="17"/>
                  </a:cubicBezTo>
                  <a:cubicBezTo>
                    <a:pt x="11" y="17"/>
                    <a:pt x="10" y="16"/>
                    <a:pt x="9" y="16"/>
                  </a:cubicBezTo>
                  <a:cubicBezTo>
                    <a:pt x="9" y="16"/>
                    <a:pt x="8" y="16"/>
                    <a:pt x="8" y="17"/>
                  </a:cubicBezTo>
                  <a:cubicBezTo>
                    <a:pt x="8" y="16"/>
                    <a:pt x="8" y="15"/>
                    <a:pt x="8" y="14"/>
                  </a:cubicBezTo>
                  <a:cubicBezTo>
                    <a:pt x="9" y="14"/>
                    <a:pt x="10" y="14"/>
                    <a:pt x="11" y="14"/>
                  </a:cubicBezTo>
                  <a:cubicBezTo>
                    <a:pt x="12" y="13"/>
                    <a:pt x="13" y="12"/>
                    <a:pt x="13" y="10"/>
                  </a:cubicBezTo>
                  <a:cubicBezTo>
                    <a:pt x="13" y="9"/>
                    <a:pt x="13" y="9"/>
                    <a:pt x="13" y="9"/>
                  </a:cubicBezTo>
                  <a:cubicBezTo>
                    <a:pt x="13" y="8"/>
                    <a:pt x="12" y="7"/>
                    <a:pt x="11" y="6"/>
                  </a:cubicBezTo>
                  <a:cubicBezTo>
                    <a:pt x="10" y="6"/>
                    <a:pt x="9" y="6"/>
                    <a:pt x="8" y="6"/>
                  </a:cubicBezTo>
                  <a:cubicBezTo>
                    <a:pt x="7" y="6"/>
                    <a:pt x="6" y="6"/>
                    <a:pt x="5" y="6"/>
                  </a:cubicBezTo>
                  <a:cubicBezTo>
                    <a:pt x="5" y="6"/>
                    <a:pt x="5" y="6"/>
                    <a:pt x="5" y="6"/>
                  </a:cubicBezTo>
                  <a:moveTo>
                    <a:pt x="11" y="0"/>
                  </a:moveTo>
                  <a:cubicBezTo>
                    <a:pt x="11" y="0"/>
                    <a:pt x="11" y="0"/>
                    <a:pt x="11" y="0"/>
                  </a:cubicBezTo>
                  <a:cubicBezTo>
                    <a:pt x="9" y="0"/>
                    <a:pt x="6" y="0"/>
                    <a:pt x="4" y="1"/>
                  </a:cubicBezTo>
                  <a:cubicBezTo>
                    <a:pt x="4" y="1"/>
                    <a:pt x="3" y="1"/>
                    <a:pt x="2" y="2"/>
                  </a:cubicBezTo>
                  <a:cubicBezTo>
                    <a:pt x="2" y="3"/>
                    <a:pt x="2" y="3"/>
                    <a:pt x="2" y="3"/>
                  </a:cubicBezTo>
                  <a:cubicBezTo>
                    <a:pt x="2" y="4"/>
                    <a:pt x="2" y="4"/>
                    <a:pt x="2" y="4"/>
                  </a:cubicBezTo>
                  <a:cubicBezTo>
                    <a:pt x="2" y="4"/>
                    <a:pt x="2" y="4"/>
                    <a:pt x="2" y="4"/>
                  </a:cubicBezTo>
                  <a:cubicBezTo>
                    <a:pt x="2" y="5"/>
                    <a:pt x="2" y="7"/>
                    <a:pt x="2" y="8"/>
                  </a:cubicBezTo>
                  <a:cubicBezTo>
                    <a:pt x="2" y="8"/>
                    <a:pt x="2" y="9"/>
                    <a:pt x="2" y="9"/>
                  </a:cubicBezTo>
                  <a:cubicBezTo>
                    <a:pt x="2" y="9"/>
                    <a:pt x="3" y="9"/>
                    <a:pt x="3" y="9"/>
                  </a:cubicBezTo>
                  <a:cubicBezTo>
                    <a:pt x="3" y="9"/>
                    <a:pt x="3" y="9"/>
                    <a:pt x="3" y="9"/>
                  </a:cubicBezTo>
                  <a:cubicBezTo>
                    <a:pt x="4" y="9"/>
                    <a:pt x="4" y="9"/>
                    <a:pt x="5" y="9"/>
                  </a:cubicBezTo>
                  <a:cubicBezTo>
                    <a:pt x="6" y="9"/>
                    <a:pt x="7" y="9"/>
                    <a:pt x="8" y="9"/>
                  </a:cubicBezTo>
                  <a:cubicBezTo>
                    <a:pt x="8" y="9"/>
                    <a:pt x="8" y="9"/>
                    <a:pt x="8" y="9"/>
                  </a:cubicBezTo>
                  <a:cubicBezTo>
                    <a:pt x="9" y="9"/>
                    <a:pt x="9" y="9"/>
                    <a:pt x="10" y="9"/>
                  </a:cubicBezTo>
                  <a:cubicBezTo>
                    <a:pt x="10" y="9"/>
                    <a:pt x="10" y="9"/>
                    <a:pt x="10" y="10"/>
                  </a:cubicBezTo>
                  <a:cubicBezTo>
                    <a:pt x="10" y="10"/>
                    <a:pt x="10" y="10"/>
                    <a:pt x="10" y="10"/>
                  </a:cubicBezTo>
                  <a:cubicBezTo>
                    <a:pt x="10" y="11"/>
                    <a:pt x="10" y="11"/>
                    <a:pt x="10" y="11"/>
                  </a:cubicBezTo>
                  <a:cubicBezTo>
                    <a:pt x="9" y="11"/>
                    <a:pt x="8" y="12"/>
                    <a:pt x="7" y="12"/>
                  </a:cubicBezTo>
                  <a:cubicBezTo>
                    <a:pt x="7" y="12"/>
                    <a:pt x="7" y="12"/>
                    <a:pt x="7" y="12"/>
                  </a:cubicBezTo>
                  <a:cubicBezTo>
                    <a:pt x="7" y="12"/>
                    <a:pt x="7" y="12"/>
                    <a:pt x="7" y="12"/>
                  </a:cubicBezTo>
                  <a:cubicBezTo>
                    <a:pt x="7" y="12"/>
                    <a:pt x="7" y="12"/>
                    <a:pt x="7" y="12"/>
                  </a:cubicBezTo>
                  <a:cubicBezTo>
                    <a:pt x="7" y="12"/>
                    <a:pt x="7" y="12"/>
                    <a:pt x="7" y="12"/>
                  </a:cubicBezTo>
                  <a:cubicBezTo>
                    <a:pt x="7" y="11"/>
                    <a:pt x="6" y="11"/>
                    <a:pt x="6" y="11"/>
                  </a:cubicBezTo>
                  <a:cubicBezTo>
                    <a:pt x="6" y="11"/>
                    <a:pt x="6" y="11"/>
                    <a:pt x="5" y="12"/>
                  </a:cubicBezTo>
                  <a:cubicBezTo>
                    <a:pt x="5" y="12"/>
                    <a:pt x="5" y="12"/>
                    <a:pt x="5" y="13"/>
                  </a:cubicBezTo>
                  <a:cubicBezTo>
                    <a:pt x="5" y="13"/>
                    <a:pt x="5" y="13"/>
                    <a:pt x="5" y="13"/>
                  </a:cubicBezTo>
                  <a:cubicBezTo>
                    <a:pt x="5" y="14"/>
                    <a:pt x="5" y="17"/>
                    <a:pt x="5" y="18"/>
                  </a:cubicBezTo>
                  <a:cubicBezTo>
                    <a:pt x="5" y="18"/>
                    <a:pt x="5" y="18"/>
                    <a:pt x="5" y="18"/>
                  </a:cubicBezTo>
                  <a:cubicBezTo>
                    <a:pt x="5" y="19"/>
                    <a:pt x="5" y="19"/>
                    <a:pt x="5" y="19"/>
                  </a:cubicBezTo>
                  <a:cubicBezTo>
                    <a:pt x="5" y="20"/>
                    <a:pt x="6" y="20"/>
                    <a:pt x="6" y="20"/>
                  </a:cubicBezTo>
                  <a:cubicBezTo>
                    <a:pt x="6" y="20"/>
                    <a:pt x="6" y="20"/>
                    <a:pt x="6" y="20"/>
                  </a:cubicBezTo>
                  <a:cubicBezTo>
                    <a:pt x="7" y="20"/>
                    <a:pt x="8" y="19"/>
                    <a:pt x="9" y="19"/>
                  </a:cubicBezTo>
                  <a:cubicBezTo>
                    <a:pt x="10" y="19"/>
                    <a:pt x="11" y="19"/>
                    <a:pt x="11" y="20"/>
                  </a:cubicBezTo>
                  <a:cubicBezTo>
                    <a:pt x="12" y="20"/>
                    <a:pt x="12" y="21"/>
                    <a:pt x="12" y="22"/>
                  </a:cubicBezTo>
                  <a:cubicBezTo>
                    <a:pt x="12" y="22"/>
                    <a:pt x="12" y="22"/>
                    <a:pt x="12" y="22"/>
                  </a:cubicBezTo>
                  <a:cubicBezTo>
                    <a:pt x="12" y="22"/>
                    <a:pt x="12" y="22"/>
                    <a:pt x="11" y="23"/>
                  </a:cubicBezTo>
                  <a:cubicBezTo>
                    <a:pt x="10" y="23"/>
                    <a:pt x="10" y="23"/>
                    <a:pt x="9" y="23"/>
                  </a:cubicBezTo>
                  <a:cubicBezTo>
                    <a:pt x="7" y="23"/>
                    <a:pt x="6" y="23"/>
                    <a:pt x="5" y="22"/>
                  </a:cubicBezTo>
                  <a:cubicBezTo>
                    <a:pt x="5" y="22"/>
                    <a:pt x="4" y="22"/>
                    <a:pt x="4" y="22"/>
                  </a:cubicBezTo>
                  <a:cubicBezTo>
                    <a:pt x="4" y="22"/>
                    <a:pt x="3" y="22"/>
                    <a:pt x="3" y="22"/>
                  </a:cubicBezTo>
                  <a:cubicBezTo>
                    <a:pt x="2" y="24"/>
                    <a:pt x="1" y="26"/>
                    <a:pt x="0" y="29"/>
                  </a:cubicBezTo>
                  <a:cubicBezTo>
                    <a:pt x="0" y="29"/>
                    <a:pt x="1" y="30"/>
                    <a:pt x="1" y="30"/>
                  </a:cubicBezTo>
                  <a:cubicBezTo>
                    <a:pt x="4" y="32"/>
                    <a:pt x="8" y="32"/>
                    <a:pt x="11" y="32"/>
                  </a:cubicBezTo>
                  <a:cubicBezTo>
                    <a:pt x="12" y="32"/>
                    <a:pt x="13" y="32"/>
                    <a:pt x="14" y="32"/>
                  </a:cubicBezTo>
                  <a:cubicBezTo>
                    <a:pt x="16" y="31"/>
                    <a:pt x="18" y="31"/>
                    <a:pt x="20" y="29"/>
                  </a:cubicBezTo>
                  <a:cubicBezTo>
                    <a:pt x="21" y="28"/>
                    <a:pt x="22" y="26"/>
                    <a:pt x="22" y="23"/>
                  </a:cubicBezTo>
                  <a:cubicBezTo>
                    <a:pt x="23" y="23"/>
                    <a:pt x="23" y="23"/>
                    <a:pt x="23" y="23"/>
                  </a:cubicBezTo>
                  <a:cubicBezTo>
                    <a:pt x="23" y="19"/>
                    <a:pt x="21" y="16"/>
                    <a:pt x="17" y="14"/>
                  </a:cubicBezTo>
                  <a:cubicBezTo>
                    <a:pt x="17" y="13"/>
                    <a:pt x="18" y="13"/>
                    <a:pt x="18" y="12"/>
                  </a:cubicBezTo>
                  <a:cubicBezTo>
                    <a:pt x="19" y="11"/>
                    <a:pt x="20" y="9"/>
                    <a:pt x="20" y="8"/>
                  </a:cubicBezTo>
                  <a:cubicBezTo>
                    <a:pt x="20" y="6"/>
                    <a:pt x="19" y="4"/>
                    <a:pt x="18" y="2"/>
                  </a:cubicBezTo>
                  <a:cubicBezTo>
                    <a:pt x="16" y="0"/>
                    <a:pt x="13" y="0"/>
                    <a:pt x="11"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00" name="Freeform 832"/>
            <p:cNvSpPr>
              <a:spLocks noEditPoints="1"/>
            </p:cNvSpPr>
            <p:nvPr/>
          </p:nvSpPr>
          <p:spPr bwMode="auto">
            <a:xfrm>
              <a:off x="3499" y="2941"/>
              <a:ext cx="24" cy="26"/>
            </a:xfrm>
            <a:custGeom>
              <a:avLst/>
              <a:gdLst>
                <a:gd name="T0" fmla="*/ 7 w 10"/>
                <a:gd name="T1" fmla="*/ 8 h 11"/>
                <a:gd name="T2" fmla="*/ 5 w 10"/>
                <a:gd name="T3" fmla="*/ 7 h 11"/>
                <a:gd name="T4" fmla="*/ 7 w 10"/>
                <a:gd name="T5" fmla="*/ 5 h 11"/>
                <a:gd name="T6" fmla="*/ 7 w 10"/>
                <a:gd name="T7" fmla="*/ 8 h 11"/>
                <a:gd name="T8" fmla="*/ 9 w 10"/>
                <a:gd name="T9" fmla="*/ 0 h 11"/>
                <a:gd name="T10" fmla="*/ 8 w 10"/>
                <a:gd name="T11" fmla="*/ 0 h 11"/>
                <a:gd name="T12" fmla="*/ 8 w 10"/>
                <a:gd name="T13" fmla="*/ 0 h 11"/>
                <a:gd name="T14" fmla="*/ 7 w 10"/>
                <a:gd name="T15" fmla="*/ 1 h 11"/>
                <a:gd name="T16" fmla="*/ 0 w 10"/>
                <a:gd name="T17" fmla="*/ 8 h 11"/>
                <a:gd name="T18" fmla="*/ 0 w 10"/>
                <a:gd name="T19" fmla="*/ 10 h 11"/>
                <a:gd name="T20" fmla="*/ 1 w 10"/>
                <a:gd name="T21" fmla="*/ 11 h 11"/>
                <a:gd name="T22" fmla="*/ 1 w 10"/>
                <a:gd name="T23" fmla="*/ 11 h 11"/>
                <a:gd name="T24" fmla="*/ 4 w 10"/>
                <a:gd name="T25" fmla="*/ 10 h 11"/>
                <a:gd name="T26" fmla="*/ 8 w 10"/>
                <a:gd name="T27" fmla="*/ 11 h 11"/>
                <a:gd name="T28" fmla="*/ 8 w 10"/>
                <a:gd name="T29" fmla="*/ 11 h 11"/>
                <a:gd name="T30" fmla="*/ 9 w 10"/>
                <a:gd name="T31" fmla="*/ 9 h 11"/>
                <a:gd name="T32" fmla="*/ 10 w 10"/>
                <a:gd name="T33" fmla="*/ 2 h 11"/>
                <a:gd name="T34" fmla="*/ 9 w 10"/>
                <a:gd name="T35" fmla="*/ 0 h 11"/>
                <a:gd name="T36" fmla="*/ 9 w 10"/>
                <a:gd name="T3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 h="11">
                  <a:moveTo>
                    <a:pt x="7" y="8"/>
                  </a:moveTo>
                  <a:cubicBezTo>
                    <a:pt x="6" y="8"/>
                    <a:pt x="5" y="7"/>
                    <a:pt x="5" y="7"/>
                  </a:cubicBezTo>
                  <a:cubicBezTo>
                    <a:pt x="5" y="7"/>
                    <a:pt x="6" y="6"/>
                    <a:pt x="7" y="5"/>
                  </a:cubicBezTo>
                  <a:cubicBezTo>
                    <a:pt x="7" y="6"/>
                    <a:pt x="7" y="7"/>
                    <a:pt x="7" y="8"/>
                  </a:cubicBezTo>
                  <a:moveTo>
                    <a:pt x="9" y="0"/>
                  </a:moveTo>
                  <a:cubicBezTo>
                    <a:pt x="8" y="0"/>
                    <a:pt x="8" y="0"/>
                    <a:pt x="8" y="0"/>
                  </a:cubicBezTo>
                  <a:cubicBezTo>
                    <a:pt x="8" y="0"/>
                    <a:pt x="8" y="0"/>
                    <a:pt x="8" y="0"/>
                  </a:cubicBezTo>
                  <a:cubicBezTo>
                    <a:pt x="7" y="1"/>
                    <a:pt x="7" y="1"/>
                    <a:pt x="7" y="1"/>
                  </a:cubicBezTo>
                  <a:cubicBezTo>
                    <a:pt x="5" y="3"/>
                    <a:pt x="2" y="5"/>
                    <a:pt x="0" y="8"/>
                  </a:cubicBezTo>
                  <a:cubicBezTo>
                    <a:pt x="0" y="9"/>
                    <a:pt x="0" y="9"/>
                    <a:pt x="0" y="10"/>
                  </a:cubicBezTo>
                  <a:cubicBezTo>
                    <a:pt x="0" y="10"/>
                    <a:pt x="1" y="11"/>
                    <a:pt x="1" y="11"/>
                  </a:cubicBezTo>
                  <a:cubicBezTo>
                    <a:pt x="1" y="11"/>
                    <a:pt x="1" y="11"/>
                    <a:pt x="1" y="11"/>
                  </a:cubicBezTo>
                  <a:cubicBezTo>
                    <a:pt x="2" y="10"/>
                    <a:pt x="3" y="10"/>
                    <a:pt x="4" y="10"/>
                  </a:cubicBezTo>
                  <a:cubicBezTo>
                    <a:pt x="5" y="10"/>
                    <a:pt x="7" y="10"/>
                    <a:pt x="8" y="11"/>
                  </a:cubicBezTo>
                  <a:cubicBezTo>
                    <a:pt x="8" y="11"/>
                    <a:pt x="8" y="11"/>
                    <a:pt x="8" y="11"/>
                  </a:cubicBezTo>
                  <a:cubicBezTo>
                    <a:pt x="9" y="11"/>
                    <a:pt x="9" y="10"/>
                    <a:pt x="9" y="9"/>
                  </a:cubicBezTo>
                  <a:cubicBezTo>
                    <a:pt x="10" y="7"/>
                    <a:pt x="10" y="4"/>
                    <a:pt x="10" y="2"/>
                  </a:cubicBezTo>
                  <a:cubicBezTo>
                    <a:pt x="10" y="1"/>
                    <a:pt x="10" y="1"/>
                    <a:pt x="9" y="0"/>
                  </a:cubicBezTo>
                  <a:cubicBezTo>
                    <a:pt x="9" y="0"/>
                    <a:pt x="9" y="0"/>
                    <a:pt x="9"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01" name="Freeform 833"/>
            <p:cNvSpPr>
              <a:spLocks noEditPoints="1"/>
            </p:cNvSpPr>
            <p:nvPr/>
          </p:nvSpPr>
          <p:spPr bwMode="auto">
            <a:xfrm>
              <a:off x="3485" y="2925"/>
              <a:ext cx="61" cy="75"/>
            </a:xfrm>
            <a:custGeom>
              <a:avLst/>
              <a:gdLst>
                <a:gd name="T0" fmla="*/ 19 w 26"/>
                <a:gd name="T1" fmla="*/ 3 h 32"/>
                <a:gd name="T2" fmla="*/ 18 w 26"/>
                <a:gd name="T3" fmla="*/ 15 h 32"/>
                <a:gd name="T4" fmla="*/ 18 w 26"/>
                <a:gd name="T5" fmla="*/ 17 h 32"/>
                <a:gd name="T6" fmla="*/ 20 w 26"/>
                <a:gd name="T7" fmla="*/ 18 h 32"/>
                <a:gd name="T8" fmla="*/ 23 w 26"/>
                <a:gd name="T9" fmla="*/ 18 h 32"/>
                <a:gd name="T10" fmla="*/ 23 w 26"/>
                <a:gd name="T11" fmla="*/ 20 h 32"/>
                <a:gd name="T12" fmla="*/ 19 w 26"/>
                <a:gd name="T13" fmla="*/ 20 h 32"/>
                <a:gd name="T14" fmla="*/ 18 w 26"/>
                <a:gd name="T15" fmla="*/ 21 h 32"/>
                <a:gd name="T16" fmla="*/ 17 w 26"/>
                <a:gd name="T17" fmla="*/ 27 h 32"/>
                <a:gd name="T18" fmla="*/ 15 w 26"/>
                <a:gd name="T19" fmla="*/ 29 h 32"/>
                <a:gd name="T20" fmla="*/ 14 w 26"/>
                <a:gd name="T21" fmla="*/ 20 h 32"/>
                <a:gd name="T22" fmla="*/ 13 w 26"/>
                <a:gd name="T23" fmla="*/ 20 h 32"/>
                <a:gd name="T24" fmla="*/ 5 w 26"/>
                <a:gd name="T25" fmla="*/ 20 h 32"/>
                <a:gd name="T26" fmla="*/ 3 w 26"/>
                <a:gd name="T27" fmla="*/ 20 h 32"/>
                <a:gd name="T28" fmla="*/ 3 w 26"/>
                <a:gd name="T29" fmla="*/ 17 h 32"/>
                <a:gd name="T30" fmla="*/ 15 w 26"/>
                <a:gd name="T31" fmla="*/ 3 h 32"/>
                <a:gd name="T32" fmla="*/ 20 w 26"/>
                <a:gd name="T33" fmla="*/ 0 h 32"/>
                <a:gd name="T34" fmla="*/ 17 w 26"/>
                <a:gd name="T35" fmla="*/ 0 h 32"/>
                <a:gd name="T36" fmla="*/ 15 w 26"/>
                <a:gd name="T37" fmla="*/ 0 h 32"/>
                <a:gd name="T38" fmla="*/ 14 w 26"/>
                <a:gd name="T39" fmla="*/ 0 h 32"/>
                <a:gd name="T40" fmla="*/ 13 w 26"/>
                <a:gd name="T41" fmla="*/ 0 h 32"/>
                <a:gd name="T42" fmla="*/ 13 w 26"/>
                <a:gd name="T43" fmla="*/ 1 h 32"/>
                <a:gd name="T44" fmla="*/ 2 w 26"/>
                <a:gd name="T45" fmla="*/ 14 h 32"/>
                <a:gd name="T46" fmla="*/ 0 w 26"/>
                <a:gd name="T47" fmla="*/ 18 h 32"/>
                <a:gd name="T48" fmla="*/ 0 w 26"/>
                <a:gd name="T49" fmla="*/ 22 h 32"/>
                <a:gd name="T50" fmla="*/ 5 w 26"/>
                <a:gd name="T51" fmla="*/ 23 h 32"/>
                <a:gd name="T52" fmla="*/ 12 w 26"/>
                <a:gd name="T53" fmla="*/ 30 h 32"/>
                <a:gd name="T54" fmla="*/ 12 w 26"/>
                <a:gd name="T55" fmla="*/ 32 h 32"/>
                <a:gd name="T56" fmla="*/ 13 w 26"/>
                <a:gd name="T57" fmla="*/ 32 h 32"/>
                <a:gd name="T58" fmla="*/ 20 w 26"/>
                <a:gd name="T59" fmla="*/ 30 h 32"/>
                <a:gd name="T60" fmla="*/ 20 w 26"/>
                <a:gd name="T61" fmla="*/ 27 h 32"/>
                <a:gd name="T62" fmla="*/ 23 w 26"/>
                <a:gd name="T63" fmla="*/ 23 h 32"/>
                <a:gd name="T64" fmla="*/ 26 w 26"/>
                <a:gd name="T65" fmla="*/ 22 h 32"/>
                <a:gd name="T66" fmla="*/ 26 w 26"/>
                <a:gd name="T67" fmla="*/ 15 h 32"/>
                <a:gd name="T68" fmla="*/ 25 w 26"/>
                <a:gd name="T69" fmla="*/ 15 h 32"/>
                <a:gd name="T70" fmla="*/ 21 w 26"/>
                <a:gd name="T71" fmla="*/ 15 h 32"/>
                <a:gd name="T72" fmla="*/ 22 w 26"/>
                <a:gd name="T73" fmla="*/ 2 h 32"/>
                <a:gd name="T74" fmla="*/ 20 w 26"/>
                <a:gd name="T75"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6" h="32">
                  <a:moveTo>
                    <a:pt x="17" y="3"/>
                  </a:moveTo>
                  <a:cubicBezTo>
                    <a:pt x="17" y="3"/>
                    <a:pt x="18" y="3"/>
                    <a:pt x="19" y="3"/>
                  </a:cubicBezTo>
                  <a:cubicBezTo>
                    <a:pt x="18" y="7"/>
                    <a:pt x="18" y="9"/>
                    <a:pt x="18" y="13"/>
                  </a:cubicBezTo>
                  <a:cubicBezTo>
                    <a:pt x="18" y="14"/>
                    <a:pt x="18" y="15"/>
                    <a:pt x="18" y="15"/>
                  </a:cubicBezTo>
                  <a:cubicBezTo>
                    <a:pt x="18" y="16"/>
                    <a:pt x="18" y="16"/>
                    <a:pt x="18" y="16"/>
                  </a:cubicBezTo>
                  <a:cubicBezTo>
                    <a:pt x="18" y="17"/>
                    <a:pt x="18" y="17"/>
                    <a:pt x="18" y="17"/>
                  </a:cubicBezTo>
                  <a:cubicBezTo>
                    <a:pt x="18" y="17"/>
                    <a:pt x="19" y="17"/>
                    <a:pt x="19" y="18"/>
                  </a:cubicBezTo>
                  <a:cubicBezTo>
                    <a:pt x="20" y="18"/>
                    <a:pt x="20" y="18"/>
                    <a:pt x="20" y="18"/>
                  </a:cubicBezTo>
                  <a:cubicBezTo>
                    <a:pt x="20" y="18"/>
                    <a:pt x="20" y="18"/>
                    <a:pt x="20" y="18"/>
                  </a:cubicBezTo>
                  <a:cubicBezTo>
                    <a:pt x="21" y="18"/>
                    <a:pt x="22" y="18"/>
                    <a:pt x="23" y="18"/>
                  </a:cubicBezTo>
                  <a:cubicBezTo>
                    <a:pt x="23" y="18"/>
                    <a:pt x="23" y="18"/>
                    <a:pt x="23" y="18"/>
                  </a:cubicBezTo>
                  <a:cubicBezTo>
                    <a:pt x="23" y="19"/>
                    <a:pt x="23" y="19"/>
                    <a:pt x="23" y="20"/>
                  </a:cubicBezTo>
                  <a:cubicBezTo>
                    <a:pt x="23" y="20"/>
                    <a:pt x="23" y="20"/>
                    <a:pt x="23" y="20"/>
                  </a:cubicBezTo>
                  <a:cubicBezTo>
                    <a:pt x="22" y="20"/>
                    <a:pt x="21" y="20"/>
                    <a:pt x="19" y="20"/>
                  </a:cubicBezTo>
                  <a:cubicBezTo>
                    <a:pt x="19" y="20"/>
                    <a:pt x="19" y="20"/>
                    <a:pt x="19" y="20"/>
                  </a:cubicBezTo>
                  <a:cubicBezTo>
                    <a:pt x="19" y="20"/>
                    <a:pt x="19" y="20"/>
                    <a:pt x="18" y="21"/>
                  </a:cubicBezTo>
                  <a:cubicBezTo>
                    <a:pt x="18" y="21"/>
                    <a:pt x="18" y="21"/>
                    <a:pt x="18" y="22"/>
                  </a:cubicBezTo>
                  <a:cubicBezTo>
                    <a:pt x="18" y="24"/>
                    <a:pt x="18" y="26"/>
                    <a:pt x="17" y="27"/>
                  </a:cubicBezTo>
                  <a:cubicBezTo>
                    <a:pt x="17" y="28"/>
                    <a:pt x="17" y="29"/>
                    <a:pt x="17" y="29"/>
                  </a:cubicBezTo>
                  <a:cubicBezTo>
                    <a:pt x="16" y="29"/>
                    <a:pt x="16" y="29"/>
                    <a:pt x="15" y="29"/>
                  </a:cubicBezTo>
                  <a:cubicBezTo>
                    <a:pt x="15" y="27"/>
                    <a:pt x="15" y="25"/>
                    <a:pt x="15" y="22"/>
                  </a:cubicBezTo>
                  <a:cubicBezTo>
                    <a:pt x="15" y="21"/>
                    <a:pt x="15" y="20"/>
                    <a:pt x="14" y="20"/>
                  </a:cubicBezTo>
                  <a:cubicBezTo>
                    <a:pt x="13" y="20"/>
                    <a:pt x="13" y="20"/>
                    <a:pt x="13" y="20"/>
                  </a:cubicBezTo>
                  <a:cubicBezTo>
                    <a:pt x="13" y="20"/>
                    <a:pt x="13" y="20"/>
                    <a:pt x="13" y="20"/>
                  </a:cubicBezTo>
                  <a:cubicBezTo>
                    <a:pt x="13" y="20"/>
                    <a:pt x="13" y="20"/>
                    <a:pt x="13" y="20"/>
                  </a:cubicBezTo>
                  <a:cubicBezTo>
                    <a:pt x="10" y="20"/>
                    <a:pt x="8" y="20"/>
                    <a:pt x="5" y="20"/>
                  </a:cubicBezTo>
                  <a:cubicBezTo>
                    <a:pt x="4" y="20"/>
                    <a:pt x="4" y="20"/>
                    <a:pt x="3" y="20"/>
                  </a:cubicBezTo>
                  <a:cubicBezTo>
                    <a:pt x="3" y="20"/>
                    <a:pt x="3" y="20"/>
                    <a:pt x="3" y="20"/>
                  </a:cubicBezTo>
                  <a:cubicBezTo>
                    <a:pt x="3" y="19"/>
                    <a:pt x="3" y="19"/>
                    <a:pt x="3" y="18"/>
                  </a:cubicBezTo>
                  <a:cubicBezTo>
                    <a:pt x="3" y="18"/>
                    <a:pt x="3" y="18"/>
                    <a:pt x="3" y="17"/>
                  </a:cubicBezTo>
                  <a:cubicBezTo>
                    <a:pt x="5" y="14"/>
                    <a:pt x="11" y="7"/>
                    <a:pt x="14" y="3"/>
                  </a:cubicBezTo>
                  <a:cubicBezTo>
                    <a:pt x="15" y="3"/>
                    <a:pt x="15" y="3"/>
                    <a:pt x="15" y="3"/>
                  </a:cubicBezTo>
                  <a:cubicBezTo>
                    <a:pt x="15" y="3"/>
                    <a:pt x="16" y="3"/>
                    <a:pt x="17" y="3"/>
                  </a:cubicBezTo>
                  <a:moveTo>
                    <a:pt x="20" y="0"/>
                  </a:moveTo>
                  <a:cubicBezTo>
                    <a:pt x="20" y="0"/>
                    <a:pt x="20" y="0"/>
                    <a:pt x="20" y="0"/>
                  </a:cubicBezTo>
                  <a:cubicBezTo>
                    <a:pt x="19" y="0"/>
                    <a:pt x="18" y="0"/>
                    <a:pt x="17" y="0"/>
                  </a:cubicBezTo>
                  <a:cubicBezTo>
                    <a:pt x="17" y="0"/>
                    <a:pt x="17" y="0"/>
                    <a:pt x="17" y="0"/>
                  </a:cubicBezTo>
                  <a:cubicBezTo>
                    <a:pt x="16" y="0"/>
                    <a:pt x="15" y="0"/>
                    <a:pt x="15" y="0"/>
                  </a:cubicBezTo>
                  <a:cubicBezTo>
                    <a:pt x="14" y="0"/>
                    <a:pt x="14" y="0"/>
                    <a:pt x="14" y="0"/>
                  </a:cubicBezTo>
                  <a:cubicBezTo>
                    <a:pt x="14" y="0"/>
                    <a:pt x="14" y="0"/>
                    <a:pt x="14" y="0"/>
                  </a:cubicBezTo>
                  <a:cubicBezTo>
                    <a:pt x="13" y="0"/>
                    <a:pt x="13" y="0"/>
                    <a:pt x="13" y="0"/>
                  </a:cubicBezTo>
                  <a:cubicBezTo>
                    <a:pt x="13" y="0"/>
                    <a:pt x="13" y="0"/>
                    <a:pt x="13" y="0"/>
                  </a:cubicBezTo>
                  <a:cubicBezTo>
                    <a:pt x="13" y="1"/>
                    <a:pt x="13" y="1"/>
                    <a:pt x="13" y="1"/>
                  </a:cubicBezTo>
                  <a:cubicBezTo>
                    <a:pt x="13" y="1"/>
                    <a:pt x="13" y="1"/>
                    <a:pt x="13" y="1"/>
                  </a:cubicBezTo>
                  <a:cubicBezTo>
                    <a:pt x="10" y="3"/>
                    <a:pt x="7" y="7"/>
                    <a:pt x="5" y="10"/>
                  </a:cubicBezTo>
                  <a:cubicBezTo>
                    <a:pt x="4" y="11"/>
                    <a:pt x="2" y="13"/>
                    <a:pt x="2" y="14"/>
                  </a:cubicBezTo>
                  <a:cubicBezTo>
                    <a:pt x="1" y="15"/>
                    <a:pt x="1" y="16"/>
                    <a:pt x="1" y="16"/>
                  </a:cubicBezTo>
                  <a:cubicBezTo>
                    <a:pt x="0" y="17"/>
                    <a:pt x="0" y="17"/>
                    <a:pt x="0" y="18"/>
                  </a:cubicBezTo>
                  <a:cubicBezTo>
                    <a:pt x="0" y="18"/>
                    <a:pt x="0" y="19"/>
                    <a:pt x="0" y="20"/>
                  </a:cubicBezTo>
                  <a:cubicBezTo>
                    <a:pt x="0" y="20"/>
                    <a:pt x="0" y="21"/>
                    <a:pt x="0" y="22"/>
                  </a:cubicBezTo>
                  <a:cubicBezTo>
                    <a:pt x="0" y="23"/>
                    <a:pt x="1" y="23"/>
                    <a:pt x="2" y="23"/>
                  </a:cubicBezTo>
                  <a:cubicBezTo>
                    <a:pt x="3" y="23"/>
                    <a:pt x="4" y="23"/>
                    <a:pt x="5" y="23"/>
                  </a:cubicBezTo>
                  <a:cubicBezTo>
                    <a:pt x="7" y="23"/>
                    <a:pt x="10" y="23"/>
                    <a:pt x="12" y="23"/>
                  </a:cubicBezTo>
                  <a:cubicBezTo>
                    <a:pt x="12" y="25"/>
                    <a:pt x="12" y="27"/>
                    <a:pt x="12" y="30"/>
                  </a:cubicBezTo>
                  <a:cubicBezTo>
                    <a:pt x="12" y="30"/>
                    <a:pt x="12" y="30"/>
                    <a:pt x="12" y="31"/>
                  </a:cubicBezTo>
                  <a:cubicBezTo>
                    <a:pt x="12" y="31"/>
                    <a:pt x="12" y="32"/>
                    <a:pt x="12" y="32"/>
                  </a:cubicBezTo>
                  <a:cubicBezTo>
                    <a:pt x="13" y="32"/>
                    <a:pt x="13" y="32"/>
                    <a:pt x="13" y="32"/>
                  </a:cubicBezTo>
                  <a:cubicBezTo>
                    <a:pt x="13" y="32"/>
                    <a:pt x="13" y="32"/>
                    <a:pt x="13" y="32"/>
                  </a:cubicBezTo>
                  <a:cubicBezTo>
                    <a:pt x="15" y="32"/>
                    <a:pt x="17" y="32"/>
                    <a:pt x="19" y="32"/>
                  </a:cubicBezTo>
                  <a:cubicBezTo>
                    <a:pt x="20" y="32"/>
                    <a:pt x="20" y="31"/>
                    <a:pt x="20" y="30"/>
                  </a:cubicBezTo>
                  <a:cubicBezTo>
                    <a:pt x="20" y="30"/>
                    <a:pt x="20" y="30"/>
                    <a:pt x="20" y="30"/>
                  </a:cubicBezTo>
                  <a:cubicBezTo>
                    <a:pt x="20" y="30"/>
                    <a:pt x="20" y="29"/>
                    <a:pt x="20" y="27"/>
                  </a:cubicBezTo>
                  <a:cubicBezTo>
                    <a:pt x="21" y="26"/>
                    <a:pt x="21" y="25"/>
                    <a:pt x="21" y="23"/>
                  </a:cubicBezTo>
                  <a:cubicBezTo>
                    <a:pt x="21" y="23"/>
                    <a:pt x="22" y="23"/>
                    <a:pt x="23" y="23"/>
                  </a:cubicBezTo>
                  <a:cubicBezTo>
                    <a:pt x="24" y="23"/>
                    <a:pt x="24" y="23"/>
                    <a:pt x="25" y="23"/>
                  </a:cubicBezTo>
                  <a:cubicBezTo>
                    <a:pt x="26" y="23"/>
                    <a:pt x="26" y="23"/>
                    <a:pt x="26" y="22"/>
                  </a:cubicBezTo>
                  <a:cubicBezTo>
                    <a:pt x="26" y="21"/>
                    <a:pt x="26" y="18"/>
                    <a:pt x="26" y="16"/>
                  </a:cubicBezTo>
                  <a:cubicBezTo>
                    <a:pt x="26" y="16"/>
                    <a:pt x="26" y="16"/>
                    <a:pt x="26" y="15"/>
                  </a:cubicBezTo>
                  <a:cubicBezTo>
                    <a:pt x="26" y="15"/>
                    <a:pt x="25" y="15"/>
                    <a:pt x="25" y="15"/>
                  </a:cubicBezTo>
                  <a:cubicBezTo>
                    <a:pt x="25" y="15"/>
                    <a:pt x="25" y="15"/>
                    <a:pt x="25" y="15"/>
                  </a:cubicBezTo>
                  <a:cubicBezTo>
                    <a:pt x="24" y="15"/>
                    <a:pt x="24" y="15"/>
                    <a:pt x="23" y="15"/>
                  </a:cubicBezTo>
                  <a:cubicBezTo>
                    <a:pt x="22" y="15"/>
                    <a:pt x="22" y="15"/>
                    <a:pt x="21" y="15"/>
                  </a:cubicBezTo>
                  <a:cubicBezTo>
                    <a:pt x="21" y="14"/>
                    <a:pt x="21" y="14"/>
                    <a:pt x="21" y="13"/>
                  </a:cubicBezTo>
                  <a:cubicBezTo>
                    <a:pt x="21" y="9"/>
                    <a:pt x="21" y="6"/>
                    <a:pt x="22" y="2"/>
                  </a:cubicBezTo>
                  <a:cubicBezTo>
                    <a:pt x="22" y="1"/>
                    <a:pt x="21" y="1"/>
                    <a:pt x="21" y="0"/>
                  </a:cubicBezTo>
                  <a:cubicBezTo>
                    <a:pt x="21" y="0"/>
                    <a:pt x="20" y="0"/>
                    <a:pt x="20"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02" name="Rectangle 834"/>
            <p:cNvSpPr>
              <a:spLocks noChangeArrowheads="1"/>
            </p:cNvSpPr>
            <p:nvPr/>
          </p:nvSpPr>
          <p:spPr bwMode="auto">
            <a:xfrm>
              <a:off x="2517" y="2605"/>
              <a:ext cx="1" cy="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03" name="Freeform 835"/>
            <p:cNvSpPr>
              <a:spLocks/>
            </p:cNvSpPr>
            <p:nvPr/>
          </p:nvSpPr>
          <p:spPr bwMode="auto">
            <a:xfrm>
              <a:off x="2517" y="2605"/>
              <a:ext cx="0" cy="0"/>
            </a:xfrm>
            <a:custGeom>
              <a:avLst/>
              <a:gdLst/>
              <a:ahLst/>
              <a:cxnLst>
                <a:cxn ang="0">
                  <a:pos x="0" y="0"/>
                </a:cxn>
                <a:cxn ang="0">
                  <a:pos x="0" y="0"/>
                </a:cxn>
                <a:cxn ang="0">
                  <a:pos x="0" y="0"/>
                </a:cxn>
                <a:cxn ang="0">
                  <a:pos x="0" y="0"/>
                </a:cxn>
              </a:cxnLst>
              <a:rect l="0" t="0" r="r" b="b"/>
              <a:pathLst>
                <a:path>
                  <a:moveTo>
                    <a:pt x="0" y="0"/>
                  </a:moveTo>
                  <a:lnTo>
                    <a:pt x="0" y="0"/>
                  </a:ln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04" name="Rectangle 836"/>
            <p:cNvSpPr>
              <a:spLocks noChangeArrowheads="1"/>
            </p:cNvSpPr>
            <p:nvPr/>
          </p:nvSpPr>
          <p:spPr bwMode="auto">
            <a:xfrm>
              <a:off x="2557" y="2752"/>
              <a:ext cx="1" cy="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05" name="Rectangle 837"/>
            <p:cNvSpPr>
              <a:spLocks noChangeArrowheads="1"/>
            </p:cNvSpPr>
            <p:nvPr/>
          </p:nvSpPr>
          <p:spPr bwMode="auto">
            <a:xfrm>
              <a:off x="2557" y="2752"/>
              <a:ext cx="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06" name="Freeform 838"/>
            <p:cNvSpPr>
              <a:spLocks noEditPoints="1"/>
            </p:cNvSpPr>
            <p:nvPr/>
          </p:nvSpPr>
          <p:spPr bwMode="auto">
            <a:xfrm>
              <a:off x="2372" y="2541"/>
              <a:ext cx="620" cy="346"/>
            </a:xfrm>
            <a:custGeom>
              <a:avLst/>
              <a:gdLst>
                <a:gd name="T0" fmla="*/ 119 w 262"/>
                <a:gd name="T1" fmla="*/ 120 h 146"/>
                <a:gd name="T2" fmla="*/ 116 w 262"/>
                <a:gd name="T3" fmla="*/ 139 h 146"/>
                <a:gd name="T4" fmla="*/ 105 w 262"/>
                <a:gd name="T5" fmla="*/ 107 h 146"/>
                <a:gd name="T6" fmla="*/ 106 w 262"/>
                <a:gd name="T7" fmla="*/ 132 h 146"/>
                <a:gd name="T8" fmla="*/ 83 w 262"/>
                <a:gd name="T9" fmla="*/ 116 h 146"/>
                <a:gd name="T10" fmla="*/ 96 w 262"/>
                <a:gd name="T11" fmla="*/ 97 h 146"/>
                <a:gd name="T12" fmla="*/ 75 w 262"/>
                <a:gd name="T13" fmla="*/ 112 h 146"/>
                <a:gd name="T14" fmla="*/ 79 w 262"/>
                <a:gd name="T15" fmla="*/ 93 h 146"/>
                <a:gd name="T16" fmla="*/ 78 w 262"/>
                <a:gd name="T17" fmla="*/ 110 h 146"/>
                <a:gd name="T18" fmla="*/ 36 w 262"/>
                <a:gd name="T19" fmla="*/ 90 h 146"/>
                <a:gd name="T20" fmla="*/ 213 w 262"/>
                <a:gd name="T21" fmla="*/ 87 h 146"/>
                <a:gd name="T22" fmla="*/ 31 w 262"/>
                <a:gd name="T23" fmla="*/ 88 h 146"/>
                <a:gd name="T24" fmla="*/ 205 w 262"/>
                <a:gd name="T25" fmla="*/ 82 h 146"/>
                <a:gd name="T26" fmla="*/ 32 w 262"/>
                <a:gd name="T27" fmla="*/ 79 h 146"/>
                <a:gd name="T28" fmla="*/ 63 w 262"/>
                <a:gd name="T29" fmla="*/ 32 h 146"/>
                <a:gd name="T30" fmla="*/ 108 w 262"/>
                <a:gd name="T31" fmla="*/ 47 h 146"/>
                <a:gd name="T32" fmla="*/ 196 w 262"/>
                <a:gd name="T33" fmla="*/ 90 h 146"/>
                <a:gd name="T34" fmla="*/ 147 w 262"/>
                <a:gd name="T35" fmla="*/ 83 h 146"/>
                <a:gd name="T36" fmla="*/ 145 w 262"/>
                <a:gd name="T37" fmla="*/ 102 h 146"/>
                <a:gd name="T38" fmla="*/ 167 w 262"/>
                <a:gd name="T39" fmla="*/ 122 h 146"/>
                <a:gd name="T40" fmla="*/ 133 w 262"/>
                <a:gd name="T41" fmla="*/ 120 h 146"/>
                <a:gd name="T42" fmla="*/ 143 w 262"/>
                <a:gd name="T43" fmla="*/ 141 h 146"/>
                <a:gd name="T44" fmla="*/ 123 w 262"/>
                <a:gd name="T45" fmla="*/ 116 h 146"/>
                <a:gd name="T46" fmla="*/ 110 w 262"/>
                <a:gd name="T47" fmla="*/ 100 h 146"/>
                <a:gd name="T48" fmla="*/ 78 w 262"/>
                <a:gd name="T49" fmla="*/ 89 h 146"/>
                <a:gd name="T50" fmla="*/ 75 w 262"/>
                <a:gd name="T51" fmla="*/ 48 h 146"/>
                <a:gd name="T52" fmla="*/ 176 w 262"/>
                <a:gd name="T53" fmla="*/ 34 h 146"/>
                <a:gd name="T54" fmla="*/ 129 w 262"/>
                <a:gd name="T55" fmla="*/ 39 h 146"/>
                <a:gd name="T56" fmla="*/ 38 w 262"/>
                <a:gd name="T57" fmla="*/ 79 h 146"/>
                <a:gd name="T58" fmla="*/ 61 w 262"/>
                <a:gd name="T59" fmla="*/ 27 h 146"/>
                <a:gd name="T60" fmla="*/ 39 w 262"/>
                <a:gd name="T61" fmla="*/ 85 h 146"/>
                <a:gd name="T62" fmla="*/ 219 w 262"/>
                <a:gd name="T63" fmla="*/ 71 h 146"/>
                <a:gd name="T64" fmla="*/ 213 w 262"/>
                <a:gd name="T65" fmla="*/ 78 h 146"/>
                <a:gd name="T66" fmla="*/ 190 w 262"/>
                <a:gd name="T67" fmla="*/ 24 h 146"/>
                <a:gd name="T68" fmla="*/ 198 w 262"/>
                <a:gd name="T69" fmla="*/ 9 h 146"/>
                <a:gd name="T70" fmla="*/ 184 w 262"/>
                <a:gd name="T71" fmla="*/ 23 h 146"/>
                <a:gd name="T72" fmla="*/ 98 w 262"/>
                <a:gd name="T73" fmla="*/ 22 h 146"/>
                <a:gd name="T74" fmla="*/ 64 w 262"/>
                <a:gd name="T75" fmla="*/ 17 h 146"/>
                <a:gd name="T76" fmla="*/ 52 w 262"/>
                <a:gd name="T77" fmla="*/ 16 h 146"/>
                <a:gd name="T78" fmla="*/ 30 w 262"/>
                <a:gd name="T79" fmla="*/ 70 h 146"/>
                <a:gd name="T80" fmla="*/ 22 w 262"/>
                <a:gd name="T81" fmla="*/ 68 h 146"/>
                <a:gd name="T82" fmla="*/ 19 w 262"/>
                <a:gd name="T83" fmla="*/ 62 h 146"/>
                <a:gd name="T84" fmla="*/ 13 w 262"/>
                <a:gd name="T85" fmla="*/ 60 h 146"/>
                <a:gd name="T86" fmla="*/ 9 w 262"/>
                <a:gd name="T87" fmla="*/ 55 h 146"/>
                <a:gd name="T88" fmla="*/ 2 w 262"/>
                <a:gd name="T89" fmla="*/ 79 h 146"/>
                <a:gd name="T90" fmla="*/ 52 w 262"/>
                <a:gd name="T91" fmla="*/ 84 h 146"/>
                <a:gd name="T92" fmla="*/ 78 w 262"/>
                <a:gd name="T93" fmla="*/ 117 h 146"/>
                <a:gd name="T94" fmla="*/ 95 w 262"/>
                <a:gd name="T95" fmla="*/ 132 h 146"/>
                <a:gd name="T96" fmla="*/ 124 w 262"/>
                <a:gd name="T97" fmla="*/ 137 h 146"/>
                <a:gd name="T98" fmla="*/ 155 w 262"/>
                <a:gd name="T99" fmla="*/ 134 h 146"/>
                <a:gd name="T100" fmla="*/ 192 w 262"/>
                <a:gd name="T101" fmla="*/ 110 h 146"/>
                <a:gd name="T102" fmla="*/ 206 w 262"/>
                <a:gd name="T103" fmla="*/ 89 h 146"/>
                <a:gd name="T104" fmla="*/ 262 w 262"/>
                <a:gd name="T105" fmla="*/ 55 h 146"/>
                <a:gd name="T106" fmla="*/ 254 w 262"/>
                <a:gd name="T107" fmla="*/ 56 h 146"/>
                <a:gd name="T108" fmla="*/ 238 w 262"/>
                <a:gd name="T109" fmla="*/ 77 h 146"/>
                <a:gd name="T110" fmla="*/ 241 w 262"/>
                <a:gd name="T111" fmla="*/ 59 h 146"/>
                <a:gd name="T112" fmla="*/ 232 w 262"/>
                <a:gd name="T113" fmla="*/ 61 h 146"/>
                <a:gd name="T114" fmla="*/ 224 w 262"/>
                <a:gd name="T115" fmla="*/ 72 h 146"/>
                <a:gd name="T116" fmla="*/ 197 w 262"/>
                <a:gd name="T117" fmla="*/ 15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62" h="146">
                  <a:moveTo>
                    <a:pt x="116" y="139"/>
                  </a:moveTo>
                  <a:cubicBezTo>
                    <a:pt x="114" y="139"/>
                    <a:pt x="114" y="139"/>
                    <a:pt x="113" y="139"/>
                  </a:cubicBezTo>
                  <a:cubicBezTo>
                    <a:pt x="112" y="138"/>
                    <a:pt x="111" y="135"/>
                    <a:pt x="111" y="133"/>
                  </a:cubicBezTo>
                  <a:cubicBezTo>
                    <a:pt x="111" y="133"/>
                    <a:pt x="112" y="132"/>
                    <a:pt x="112" y="131"/>
                  </a:cubicBezTo>
                  <a:cubicBezTo>
                    <a:pt x="113" y="129"/>
                    <a:pt x="114" y="125"/>
                    <a:pt x="115" y="123"/>
                  </a:cubicBezTo>
                  <a:cubicBezTo>
                    <a:pt x="115" y="122"/>
                    <a:pt x="115" y="122"/>
                    <a:pt x="116" y="122"/>
                  </a:cubicBezTo>
                  <a:cubicBezTo>
                    <a:pt x="116" y="122"/>
                    <a:pt x="116" y="122"/>
                    <a:pt x="116" y="122"/>
                  </a:cubicBezTo>
                  <a:cubicBezTo>
                    <a:pt x="116" y="121"/>
                    <a:pt x="116" y="121"/>
                    <a:pt x="117" y="120"/>
                  </a:cubicBezTo>
                  <a:cubicBezTo>
                    <a:pt x="118" y="120"/>
                    <a:pt x="118" y="120"/>
                    <a:pt x="119" y="120"/>
                  </a:cubicBezTo>
                  <a:cubicBezTo>
                    <a:pt x="119" y="120"/>
                    <a:pt x="119" y="120"/>
                    <a:pt x="119" y="120"/>
                  </a:cubicBezTo>
                  <a:cubicBezTo>
                    <a:pt x="119" y="120"/>
                    <a:pt x="120" y="120"/>
                    <a:pt x="121" y="120"/>
                  </a:cubicBezTo>
                  <a:cubicBezTo>
                    <a:pt x="122" y="121"/>
                    <a:pt x="123" y="122"/>
                    <a:pt x="123" y="122"/>
                  </a:cubicBezTo>
                  <a:cubicBezTo>
                    <a:pt x="124" y="123"/>
                    <a:pt x="124" y="124"/>
                    <a:pt x="124" y="125"/>
                  </a:cubicBezTo>
                  <a:cubicBezTo>
                    <a:pt x="124" y="125"/>
                    <a:pt x="124" y="125"/>
                    <a:pt x="124" y="125"/>
                  </a:cubicBezTo>
                  <a:cubicBezTo>
                    <a:pt x="124" y="125"/>
                    <a:pt x="124" y="126"/>
                    <a:pt x="123" y="128"/>
                  </a:cubicBezTo>
                  <a:cubicBezTo>
                    <a:pt x="122" y="131"/>
                    <a:pt x="120" y="135"/>
                    <a:pt x="118" y="138"/>
                  </a:cubicBezTo>
                  <a:cubicBezTo>
                    <a:pt x="118" y="139"/>
                    <a:pt x="117" y="139"/>
                    <a:pt x="116" y="139"/>
                  </a:cubicBezTo>
                  <a:cubicBezTo>
                    <a:pt x="116" y="139"/>
                    <a:pt x="116" y="139"/>
                    <a:pt x="116" y="139"/>
                  </a:cubicBezTo>
                  <a:cubicBezTo>
                    <a:pt x="116" y="139"/>
                    <a:pt x="116" y="139"/>
                    <a:pt x="116" y="139"/>
                  </a:cubicBezTo>
                  <a:moveTo>
                    <a:pt x="104" y="133"/>
                  </a:moveTo>
                  <a:cubicBezTo>
                    <a:pt x="102" y="133"/>
                    <a:pt x="100" y="131"/>
                    <a:pt x="99" y="130"/>
                  </a:cubicBezTo>
                  <a:cubicBezTo>
                    <a:pt x="98" y="129"/>
                    <a:pt x="98" y="127"/>
                    <a:pt x="98" y="126"/>
                  </a:cubicBezTo>
                  <a:cubicBezTo>
                    <a:pt x="98" y="125"/>
                    <a:pt x="98" y="124"/>
                    <a:pt x="99" y="122"/>
                  </a:cubicBezTo>
                  <a:cubicBezTo>
                    <a:pt x="99" y="122"/>
                    <a:pt x="99" y="122"/>
                    <a:pt x="99" y="122"/>
                  </a:cubicBezTo>
                  <a:cubicBezTo>
                    <a:pt x="99" y="121"/>
                    <a:pt x="100" y="120"/>
                    <a:pt x="100" y="119"/>
                  </a:cubicBezTo>
                  <a:cubicBezTo>
                    <a:pt x="102" y="116"/>
                    <a:pt x="103" y="113"/>
                    <a:pt x="104" y="110"/>
                  </a:cubicBezTo>
                  <a:cubicBezTo>
                    <a:pt x="104" y="109"/>
                    <a:pt x="104" y="108"/>
                    <a:pt x="105" y="107"/>
                  </a:cubicBezTo>
                  <a:cubicBezTo>
                    <a:pt x="105" y="106"/>
                    <a:pt x="107" y="105"/>
                    <a:pt x="109" y="105"/>
                  </a:cubicBezTo>
                  <a:cubicBezTo>
                    <a:pt x="109" y="105"/>
                    <a:pt x="109" y="105"/>
                    <a:pt x="109" y="105"/>
                  </a:cubicBezTo>
                  <a:cubicBezTo>
                    <a:pt x="109" y="105"/>
                    <a:pt x="109" y="105"/>
                    <a:pt x="109" y="105"/>
                  </a:cubicBezTo>
                  <a:cubicBezTo>
                    <a:pt x="109" y="105"/>
                    <a:pt x="109" y="105"/>
                    <a:pt x="109" y="105"/>
                  </a:cubicBezTo>
                  <a:cubicBezTo>
                    <a:pt x="111" y="105"/>
                    <a:pt x="113" y="107"/>
                    <a:pt x="113" y="109"/>
                  </a:cubicBezTo>
                  <a:cubicBezTo>
                    <a:pt x="113" y="109"/>
                    <a:pt x="113" y="109"/>
                    <a:pt x="113" y="110"/>
                  </a:cubicBezTo>
                  <a:cubicBezTo>
                    <a:pt x="113" y="111"/>
                    <a:pt x="113" y="112"/>
                    <a:pt x="112" y="114"/>
                  </a:cubicBezTo>
                  <a:cubicBezTo>
                    <a:pt x="111" y="119"/>
                    <a:pt x="109" y="125"/>
                    <a:pt x="107" y="130"/>
                  </a:cubicBezTo>
                  <a:cubicBezTo>
                    <a:pt x="107" y="132"/>
                    <a:pt x="106" y="132"/>
                    <a:pt x="106" y="132"/>
                  </a:cubicBezTo>
                  <a:cubicBezTo>
                    <a:pt x="105" y="133"/>
                    <a:pt x="105" y="133"/>
                    <a:pt x="105" y="133"/>
                  </a:cubicBezTo>
                  <a:cubicBezTo>
                    <a:pt x="104" y="133"/>
                    <a:pt x="104" y="133"/>
                    <a:pt x="104" y="133"/>
                  </a:cubicBezTo>
                  <a:cubicBezTo>
                    <a:pt x="104" y="133"/>
                    <a:pt x="104" y="133"/>
                    <a:pt x="104" y="133"/>
                  </a:cubicBezTo>
                  <a:moveTo>
                    <a:pt x="89" y="124"/>
                  </a:moveTo>
                  <a:cubicBezTo>
                    <a:pt x="89" y="124"/>
                    <a:pt x="89" y="124"/>
                    <a:pt x="89" y="124"/>
                  </a:cubicBezTo>
                  <a:cubicBezTo>
                    <a:pt x="88" y="124"/>
                    <a:pt x="86" y="124"/>
                    <a:pt x="86" y="123"/>
                  </a:cubicBezTo>
                  <a:cubicBezTo>
                    <a:pt x="85" y="123"/>
                    <a:pt x="84" y="123"/>
                    <a:pt x="84" y="122"/>
                  </a:cubicBezTo>
                  <a:cubicBezTo>
                    <a:pt x="84" y="122"/>
                    <a:pt x="84" y="121"/>
                    <a:pt x="83" y="121"/>
                  </a:cubicBezTo>
                  <a:cubicBezTo>
                    <a:pt x="83" y="119"/>
                    <a:pt x="83" y="117"/>
                    <a:pt x="83" y="116"/>
                  </a:cubicBezTo>
                  <a:cubicBezTo>
                    <a:pt x="83" y="116"/>
                    <a:pt x="83" y="116"/>
                    <a:pt x="83" y="116"/>
                  </a:cubicBezTo>
                  <a:cubicBezTo>
                    <a:pt x="83" y="113"/>
                    <a:pt x="84" y="110"/>
                    <a:pt x="86" y="106"/>
                  </a:cubicBezTo>
                  <a:cubicBezTo>
                    <a:pt x="87" y="105"/>
                    <a:pt x="87" y="104"/>
                    <a:pt x="87" y="104"/>
                  </a:cubicBezTo>
                  <a:cubicBezTo>
                    <a:pt x="88" y="103"/>
                    <a:pt x="88" y="103"/>
                    <a:pt x="88" y="103"/>
                  </a:cubicBezTo>
                  <a:cubicBezTo>
                    <a:pt x="88" y="102"/>
                    <a:pt x="88" y="102"/>
                    <a:pt x="88" y="102"/>
                  </a:cubicBezTo>
                  <a:cubicBezTo>
                    <a:pt x="89" y="101"/>
                    <a:pt x="89" y="100"/>
                    <a:pt x="90" y="99"/>
                  </a:cubicBezTo>
                  <a:cubicBezTo>
                    <a:pt x="91" y="98"/>
                    <a:pt x="93" y="97"/>
                    <a:pt x="94" y="97"/>
                  </a:cubicBezTo>
                  <a:cubicBezTo>
                    <a:pt x="94" y="97"/>
                    <a:pt x="94" y="97"/>
                    <a:pt x="94" y="97"/>
                  </a:cubicBezTo>
                  <a:cubicBezTo>
                    <a:pt x="95" y="97"/>
                    <a:pt x="96" y="97"/>
                    <a:pt x="96" y="97"/>
                  </a:cubicBezTo>
                  <a:cubicBezTo>
                    <a:pt x="97" y="97"/>
                    <a:pt x="98" y="98"/>
                    <a:pt x="99" y="99"/>
                  </a:cubicBezTo>
                  <a:cubicBezTo>
                    <a:pt x="99" y="101"/>
                    <a:pt x="100" y="102"/>
                    <a:pt x="100" y="104"/>
                  </a:cubicBezTo>
                  <a:cubicBezTo>
                    <a:pt x="100" y="104"/>
                    <a:pt x="100" y="105"/>
                    <a:pt x="100" y="106"/>
                  </a:cubicBezTo>
                  <a:cubicBezTo>
                    <a:pt x="100" y="106"/>
                    <a:pt x="100" y="106"/>
                    <a:pt x="100" y="106"/>
                  </a:cubicBezTo>
                  <a:cubicBezTo>
                    <a:pt x="100" y="107"/>
                    <a:pt x="100" y="107"/>
                    <a:pt x="99" y="108"/>
                  </a:cubicBezTo>
                  <a:cubicBezTo>
                    <a:pt x="98" y="111"/>
                    <a:pt x="97" y="114"/>
                    <a:pt x="96" y="117"/>
                  </a:cubicBezTo>
                  <a:cubicBezTo>
                    <a:pt x="94" y="120"/>
                    <a:pt x="93" y="122"/>
                    <a:pt x="91" y="123"/>
                  </a:cubicBezTo>
                  <a:cubicBezTo>
                    <a:pt x="90" y="124"/>
                    <a:pt x="90" y="124"/>
                    <a:pt x="89" y="124"/>
                  </a:cubicBezTo>
                  <a:moveTo>
                    <a:pt x="75" y="112"/>
                  </a:moveTo>
                  <a:cubicBezTo>
                    <a:pt x="75" y="112"/>
                    <a:pt x="75" y="112"/>
                    <a:pt x="75" y="112"/>
                  </a:cubicBezTo>
                  <a:cubicBezTo>
                    <a:pt x="74" y="112"/>
                    <a:pt x="74" y="112"/>
                    <a:pt x="74" y="112"/>
                  </a:cubicBezTo>
                  <a:cubicBezTo>
                    <a:pt x="74" y="112"/>
                    <a:pt x="73" y="112"/>
                    <a:pt x="72" y="111"/>
                  </a:cubicBezTo>
                  <a:cubicBezTo>
                    <a:pt x="72" y="110"/>
                    <a:pt x="72" y="110"/>
                    <a:pt x="72" y="109"/>
                  </a:cubicBezTo>
                  <a:cubicBezTo>
                    <a:pt x="72" y="109"/>
                    <a:pt x="72" y="109"/>
                    <a:pt x="72" y="109"/>
                  </a:cubicBezTo>
                  <a:cubicBezTo>
                    <a:pt x="72" y="108"/>
                    <a:pt x="72" y="108"/>
                    <a:pt x="72" y="107"/>
                  </a:cubicBezTo>
                  <a:cubicBezTo>
                    <a:pt x="73" y="103"/>
                    <a:pt x="74" y="100"/>
                    <a:pt x="76" y="97"/>
                  </a:cubicBezTo>
                  <a:cubicBezTo>
                    <a:pt x="76" y="96"/>
                    <a:pt x="77" y="95"/>
                    <a:pt x="77" y="94"/>
                  </a:cubicBezTo>
                  <a:cubicBezTo>
                    <a:pt x="78" y="94"/>
                    <a:pt x="78" y="93"/>
                    <a:pt x="79" y="93"/>
                  </a:cubicBezTo>
                  <a:cubicBezTo>
                    <a:pt x="79" y="93"/>
                    <a:pt x="79" y="93"/>
                    <a:pt x="79" y="93"/>
                  </a:cubicBezTo>
                  <a:cubicBezTo>
                    <a:pt x="79" y="93"/>
                    <a:pt x="79" y="93"/>
                    <a:pt x="79" y="93"/>
                  </a:cubicBezTo>
                  <a:cubicBezTo>
                    <a:pt x="79" y="93"/>
                    <a:pt x="79" y="93"/>
                    <a:pt x="79" y="93"/>
                  </a:cubicBezTo>
                  <a:cubicBezTo>
                    <a:pt x="80" y="93"/>
                    <a:pt x="81" y="94"/>
                    <a:pt x="82" y="94"/>
                  </a:cubicBezTo>
                  <a:cubicBezTo>
                    <a:pt x="83" y="95"/>
                    <a:pt x="84" y="96"/>
                    <a:pt x="84" y="98"/>
                  </a:cubicBezTo>
                  <a:cubicBezTo>
                    <a:pt x="84" y="99"/>
                    <a:pt x="84" y="100"/>
                    <a:pt x="83" y="101"/>
                  </a:cubicBezTo>
                  <a:cubicBezTo>
                    <a:pt x="83" y="102"/>
                    <a:pt x="82" y="103"/>
                    <a:pt x="82" y="104"/>
                  </a:cubicBezTo>
                  <a:cubicBezTo>
                    <a:pt x="81" y="106"/>
                    <a:pt x="80" y="107"/>
                    <a:pt x="79" y="109"/>
                  </a:cubicBezTo>
                  <a:cubicBezTo>
                    <a:pt x="79" y="109"/>
                    <a:pt x="78" y="110"/>
                    <a:pt x="78" y="110"/>
                  </a:cubicBezTo>
                  <a:cubicBezTo>
                    <a:pt x="78" y="111"/>
                    <a:pt x="76" y="112"/>
                    <a:pt x="75" y="112"/>
                  </a:cubicBezTo>
                  <a:moveTo>
                    <a:pt x="36" y="90"/>
                  </a:moveTo>
                  <a:cubicBezTo>
                    <a:pt x="36" y="90"/>
                    <a:pt x="35" y="90"/>
                    <a:pt x="34" y="90"/>
                  </a:cubicBezTo>
                  <a:cubicBezTo>
                    <a:pt x="34" y="90"/>
                    <a:pt x="34" y="90"/>
                    <a:pt x="33" y="89"/>
                  </a:cubicBezTo>
                  <a:cubicBezTo>
                    <a:pt x="34" y="89"/>
                    <a:pt x="34" y="88"/>
                    <a:pt x="34" y="88"/>
                  </a:cubicBezTo>
                  <a:cubicBezTo>
                    <a:pt x="35" y="88"/>
                    <a:pt x="35" y="88"/>
                    <a:pt x="35" y="88"/>
                  </a:cubicBezTo>
                  <a:cubicBezTo>
                    <a:pt x="35" y="89"/>
                    <a:pt x="36" y="89"/>
                    <a:pt x="36" y="89"/>
                  </a:cubicBezTo>
                  <a:cubicBezTo>
                    <a:pt x="36" y="90"/>
                    <a:pt x="36" y="90"/>
                    <a:pt x="36" y="90"/>
                  </a:cubicBezTo>
                  <a:cubicBezTo>
                    <a:pt x="36" y="90"/>
                    <a:pt x="36" y="90"/>
                    <a:pt x="36" y="90"/>
                  </a:cubicBezTo>
                  <a:cubicBezTo>
                    <a:pt x="36" y="90"/>
                    <a:pt x="36" y="90"/>
                    <a:pt x="36" y="90"/>
                  </a:cubicBezTo>
                  <a:cubicBezTo>
                    <a:pt x="36" y="90"/>
                    <a:pt x="36" y="90"/>
                    <a:pt x="36" y="90"/>
                  </a:cubicBezTo>
                  <a:cubicBezTo>
                    <a:pt x="36" y="90"/>
                    <a:pt x="36" y="90"/>
                    <a:pt x="36" y="90"/>
                  </a:cubicBezTo>
                  <a:moveTo>
                    <a:pt x="213" y="87"/>
                  </a:moveTo>
                  <a:cubicBezTo>
                    <a:pt x="212" y="87"/>
                    <a:pt x="212" y="87"/>
                    <a:pt x="211" y="87"/>
                  </a:cubicBezTo>
                  <a:cubicBezTo>
                    <a:pt x="212" y="86"/>
                    <a:pt x="212" y="86"/>
                    <a:pt x="212" y="86"/>
                  </a:cubicBezTo>
                  <a:cubicBezTo>
                    <a:pt x="213" y="86"/>
                    <a:pt x="213" y="86"/>
                    <a:pt x="214" y="86"/>
                  </a:cubicBezTo>
                  <a:cubicBezTo>
                    <a:pt x="214" y="86"/>
                    <a:pt x="214" y="86"/>
                    <a:pt x="214" y="86"/>
                  </a:cubicBezTo>
                  <a:cubicBezTo>
                    <a:pt x="214" y="86"/>
                    <a:pt x="213" y="87"/>
                    <a:pt x="213" y="87"/>
                  </a:cubicBezTo>
                  <a:moveTo>
                    <a:pt x="209" y="85"/>
                  </a:moveTo>
                  <a:cubicBezTo>
                    <a:pt x="208" y="85"/>
                    <a:pt x="208" y="85"/>
                    <a:pt x="208" y="85"/>
                  </a:cubicBezTo>
                  <a:cubicBezTo>
                    <a:pt x="208" y="85"/>
                    <a:pt x="208" y="85"/>
                    <a:pt x="208" y="85"/>
                  </a:cubicBezTo>
                  <a:cubicBezTo>
                    <a:pt x="208" y="84"/>
                    <a:pt x="208" y="84"/>
                    <a:pt x="208" y="84"/>
                  </a:cubicBezTo>
                  <a:cubicBezTo>
                    <a:pt x="209" y="84"/>
                    <a:pt x="209" y="85"/>
                    <a:pt x="210" y="85"/>
                  </a:cubicBezTo>
                  <a:cubicBezTo>
                    <a:pt x="210" y="85"/>
                    <a:pt x="210" y="85"/>
                    <a:pt x="210" y="85"/>
                  </a:cubicBezTo>
                  <a:cubicBezTo>
                    <a:pt x="210" y="85"/>
                    <a:pt x="210" y="85"/>
                    <a:pt x="210" y="85"/>
                  </a:cubicBezTo>
                  <a:cubicBezTo>
                    <a:pt x="209" y="85"/>
                    <a:pt x="209" y="85"/>
                    <a:pt x="209" y="85"/>
                  </a:cubicBezTo>
                  <a:moveTo>
                    <a:pt x="31" y="88"/>
                  </a:moveTo>
                  <a:cubicBezTo>
                    <a:pt x="31" y="88"/>
                    <a:pt x="31" y="88"/>
                    <a:pt x="31" y="88"/>
                  </a:cubicBezTo>
                  <a:cubicBezTo>
                    <a:pt x="31" y="88"/>
                    <a:pt x="30" y="88"/>
                    <a:pt x="30" y="87"/>
                  </a:cubicBezTo>
                  <a:cubicBezTo>
                    <a:pt x="30" y="87"/>
                    <a:pt x="30" y="87"/>
                    <a:pt x="30" y="87"/>
                  </a:cubicBezTo>
                  <a:cubicBezTo>
                    <a:pt x="31" y="85"/>
                    <a:pt x="32" y="83"/>
                    <a:pt x="33" y="82"/>
                  </a:cubicBezTo>
                  <a:cubicBezTo>
                    <a:pt x="33" y="82"/>
                    <a:pt x="33" y="83"/>
                    <a:pt x="33" y="83"/>
                  </a:cubicBezTo>
                  <a:cubicBezTo>
                    <a:pt x="33" y="84"/>
                    <a:pt x="33" y="84"/>
                    <a:pt x="33" y="85"/>
                  </a:cubicBezTo>
                  <a:cubicBezTo>
                    <a:pt x="32" y="86"/>
                    <a:pt x="32" y="87"/>
                    <a:pt x="31" y="88"/>
                  </a:cubicBezTo>
                  <a:moveTo>
                    <a:pt x="206" y="83"/>
                  </a:moveTo>
                  <a:cubicBezTo>
                    <a:pt x="206" y="82"/>
                    <a:pt x="205" y="82"/>
                    <a:pt x="205" y="82"/>
                  </a:cubicBezTo>
                  <a:cubicBezTo>
                    <a:pt x="206" y="81"/>
                    <a:pt x="206" y="81"/>
                    <a:pt x="206" y="81"/>
                  </a:cubicBezTo>
                  <a:cubicBezTo>
                    <a:pt x="206" y="82"/>
                    <a:pt x="206" y="82"/>
                    <a:pt x="206" y="82"/>
                  </a:cubicBezTo>
                  <a:cubicBezTo>
                    <a:pt x="206" y="83"/>
                    <a:pt x="206" y="83"/>
                    <a:pt x="206" y="83"/>
                  </a:cubicBezTo>
                  <a:moveTo>
                    <a:pt x="27" y="86"/>
                  </a:moveTo>
                  <a:cubicBezTo>
                    <a:pt x="27" y="86"/>
                    <a:pt x="26" y="86"/>
                    <a:pt x="26" y="85"/>
                  </a:cubicBezTo>
                  <a:cubicBezTo>
                    <a:pt x="28" y="82"/>
                    <a:pt x="30" y="78"/>
                    <a:pt x="33" y="75"/>
                  </a:cubicBezTo>
                  <a:cubicBezTo>
                    <a:pt x="33" y="76"/>
                    <a:pt x="33" y="77"/>
                    <a:pt x="33" y="79"/>
                  </a:cubicBezTo>
                  <a:cubicBezTo>
                    <a:pt x="33" y="79"/>
                    <a:pt x="33" y="79"/>
                    <a:pt x="33" y="79"/>
                  </a:cubicBezTo>
                  <a:cubicBezTo>
                    <a:pt x="32" y="79"/>
                    <a:pt x="32" y="79"/>
                    <a:pt x="32" y="79"/>
                  </a:cubicBezTo>
                  <a:cubicBezTo>
                    <a:pt x="30" y="81"/>
                    <a:pt x="29" y="84"/>
                    <a:pt x="27" y="86"/>
                  </a:cubicBezTo>
                  <a:moveTo>
                    <a:pt x="71" y="95"/>
                  </a:moveTo>
                  <a:cubicBezTo>
                    <a:pt x="65" y="86"/>
                    <a:pt x="56" y="80"/>
                    <a:pt x="45" y="76"/>
                  </a:cubicBezTo>
                  <a:cubicBezTo>
                    <a:pt x="46" y="61"/>
                    <a:pt x="51" y="45"/>
                    <a:pt x="61" y="33"/>
                  </a:cubicBezTo>
                  <a:cubicBezTo>
                    <a:pt x="61" y="32"/>
                    <a:pt x="62" y="32"/>
                    <a:pt x="62" y="32"/>
                  </a:cubicBezTo>
                  <a:cubicBezTo>
                    <a:pt x="62" y="32"/>
                    <a:pt x="62" y="32"/>
                    <a:pt x="62" y="32"/>
                  </a:cubicBezTo>
                  <a:cubicBezTo>
                    <a:pt x="62" y="32"/>
                    <a:pt x="62" y="32"/>
                    <a:pt x="62" y="32"/>
                  </a:cubicBezTo>
                  <a:cubicBezTo>
                    <a:pt x="63" y="32"/>
                    <a:pt x="63" y="32"/>
                    <a:pt x="63" y="32"/>
                  </a:cubicBezTo>
                  <a:cubicBezTo>
                    <a:pt x="63" y="32"/>
                    <a:pt x="63" y="32"/>
                    <a:pt x="63" y="32"/>
                  </a:cubicBezTo>
                  <a:cubicBezTo>
                    <a:pt x="63" y="32"/>
                    <a:pt x="63" y="32"/>
                    <a:pt x="64" y="32"/>
                  </a:cubicBezTo>
                  <a:cubicBezTo>
                    <a:pt x="69" y="33"/>
                    <a:pt x="74" y="34"/>
                    <a:pt x="80" y="36"/>
                  </a:cubicBezTo>
                  <a:cubicBezTo>
                    <a:pt x="78" y="38"/>
                    <a:pt x="76" y="39"/>
                    <a:pt x="73" y="41"/>
                  </a:cubicBezTo>
                  <a:cubicBezTo>
                    <a:pt x="71" y="43"/>
                    <a:pt x="70" y="45"/>
                    <a:pt x="70" y="48"/>
                  </a:cubicBezTo>
                  <a:cubicBezTo>
                    <a:pt x="70" y="50"/>
                    <a:pt x="70" y="51"/>
                    <a:pt x="71" y="53"/>
                  </a:cubicBezTo>
                  <a:cubicBezTo>
                    <a:pt x="72" y="54"/>
                    <a:pt x="74" y="56"/>
                    <a:pt x="76" y="56"/>
                  </a:cubicBezTo>
                  <a:cubicBezTo>
                    <a:pt x="78" y="57"/>
                    <a:pt x="81" y="57"/>
                    <a:pt x="83" y="57"/>
                  </a:cubicBezTo>
                  <a:cubicBezTo>
                    <a:pt x="85" y="57"/>
                    <a:pt x="87" y="57"/>
                    <a:pt x="88" y="57"/>
                  </a:cubicBezTo>
                  <a:cubicBezTo>
                    <a:pt x="96" y="55"/>
                    <a:pt x="102" y="50"/>
                    <a:pt x="108" y="47"/>
                  </a:cubicBezTo>
                  <a:cubicBezTo>
                    <a:pt x="112" y="44"/>
                    <a:pt x="118" y="42"/>
                    <a:pt x="122" y="42"/>
                  </a:cubicBezTo>
                  <a:cubicBezTo>
                    <a:pt x="123" y="42"/>
                    <a:pt x="123" y="42"/>
                    <a:pt x="123" y="42"/>
                  </a:cubicBezTo>
                  <a:cubicBezTo>
                    <a:pt x="125" y="42"/>
                    <a:pt x="127" y="43"/>
                    <a:pt x="128" y="44"/>
                  </a:cubicBezTo>
                  <a:cubicBezTo>
                    <a:pt x="128" y="44"/>
                    <a:pt x="128" y="44"/>
                    <a:pt x="128" y="44"/>
                  </a:cubicBezTo>
                  <a:cubicBezTo>
                    <a:pt x="131" y="48"/>
                    <a:pt x="134" y="52"/>
                    <a:pt x="138" y="55"/>
                  </a:cubicBezTo>
                  <a:cubicBezTo>
                    <a:pt x="142" y="57"/>
                    <a:pt x="146" y="59"/>
                    <a:pt x="149" y="61"/>
                  </a:cubicBezTo>
                  <a:cubicBezTo>
                    <a:pt x="164" y="68"/>
                    <a:pt x="177" y="76"/>
                    <a:pt x="190" y="86"/>
                  </a:cubicBezTo>
                  <a:cubicBezTo>
                    <a:pt x="190" y="86"/>
                    <a:pt x="191" y="86"/>
                    <a:pt x="191" y="87"/>
                  </a:cubicBezTo>
                  <a:cubicBezTo>
                    <a:pt x="193" y="88"/>
                    <a:pt x="194" y="89"/>
                    <a:pt x="196" y="90"/>
                  </a:cubicBezTo>
                  <a:cubicBezTo>
                    <a:pt x="197" y="91"/>
                    <a:pt x="198" y="92"/>
                    <a:pt x="199" y="93"/>
                  </a:cubicBezTo>
                  <a:cubicBezTo>
                    <a:pt x="200" y="95"/>
                    <a:pt x="200" y="96"/>
                    <a:pt x="200" y="97"/>
                  </a:cubicBezTo>
                  <a:cubicBezTo>
                    <a:pt x="200" y="99"/>
                    <a:pt x="200" y="100"/>
                    <a:pt x="199" y="101"/>
                  </a:cubicBezTo>
                  <a:cubicBezTo>
                    <a:pt x="198" y="103"/>
                    <a:pt x="195" y="105"/>
                    <a:pt x="193" y="105"/>
                  </a:cubicBezTo>
                  <a:cubicBezTo>
                    <a:pt x="193" y="105"/>
                    <a:pt x="193" y="105"/>
                    <a:pt x="193" y="105"/>
                  </a:cubicBezTo>
                  <a:cubicBezTo>
                    <a:pt x="192" y="105"/>
                    <a:pt x="192" y="105"/>
                    <a:pt x="192" y="105"/>
                  </a:cubicBezTo>
                  <a:cubicBezTo>
                    <a:pt x="191" y="105"/>
                    <a:pt x="189" y="104"/>
                    <a:pt x="188" y="103"/>
                  </a:cubicBezTo>
                  <a:cubicBezTo>
                    <a:pt x="174" y="98"/>
                    <a:pt x="161" y="91"/>
                    <a:pt x="148" y="84"/>
                  </a:cubicBezTo>
                  <a:cubicBezTo>
                    <a:pt x="147" y="83"/>
                    <a:pt x="147" y="83"/>
                    <a:pt x="147" y="83"/>
                  </a:cubicBezTo>
                  <a:cubicBezTo>
                    <a:pt x="146" y="83"/>
                    <a:pt x="145" y="84"/>
                    <a:pt x="145" y="84"/>
                  </a:cubicBezTo>
                  <a:cubicBezTo>
                    <a:pt x="144" y="86"/>
                    <a:pt x="144" y="87"/>
                    <a:pt x="145" y="88"/>
                  </a:cubicBezTo>
                  <a:cubicBezTo>
                    <a:pt x="158" y="95"/>
                    <a:pt x="171" y="102"/>
                    <a:pt x="185" y="107"/>
                  </a:cubicBezTo>
                  <a:cubicBezTo>
                    <a:pt x="185" y="108"/>
                    <a:pt x="185" y="109"/>
                    <a:pt x="185" y="109"/>
                  </a:cubicBezTo>
                  <a:cubicBezTo>
                    <a:pt x="185" y="112"/>
                    <a:pt x="183" y="115"/>
                    <a:pt x="180" y="116"/>
                  </a:cubicBezTo>
                  <a:cubicBezTo>
                    <a:pt x="179" y="117"/>
                    <a:pt x="177" y="118"/>
                    <a:pt x="175" y="118"/>
                  </a:cubicBezTo>
                  <a:cubicBezTo>
                    <a:pt x="173" y="118"/>
                    <a:pt x="172" y="117"/>
                    <a:pt x="170" y="117"/>
                  </a:cubicBezTo>
                  <a:cubicBezTo>
                    <a:pt x="167" y="116"/>
                    <a:pt x="163" y="114"/>
                    <a:pt x="160" y="112"/>
                  </a:cubicBezTo>
                  <a:cubicBezTo>
                    <a:pt x="155" y="109"/>
                    <a:pt x="150" y="105"/>
                    <a:pt x="145" y="102"/>
                  </a:cubicBezTo>
                  <a:cubicBezTo>
                    <a:pt x="146" y="101"/>
                    <a:pt x="146" y="100"/>
                    <a:pt x="145" y="100"/>
                  </a:cubicBezTo>
                  <a:cubicBezTo>
                    <a:pt x="145" y="99"/>
                    <a:pt x="144" y="99"/>
                    <a:pt x="143" y="99"/>
                  </a:cubicBezTo>
                  <a:cubicBezTo>
                    <a:pt x="143" y="99"/>
                    <a:pt x="142" y="99"/>
                    <a:pt x="142" y="99"/>
                  </a:cubicBezTo>
                  <a:cubicBezTo>
                    <a:pt x="141" y="99"/>
                    <a:pt x="140" y="100"/>
                    <a:pt x="140" y="100"/>
                  </a:cubicBezTo>
                  <a:cubicBezTo>
                    <a:pt x="139" y="101"/>
                    <a:pt x="139" y="102"/>
                    <a:pt x="139" y="102"/>
                  </a:cubicBezTo>
                  <a:cubicBezTo>
                    <a:pt x="139" y="103"/>
                    <a:pt x="139" y="104"/>
                    <a:pt x="140" y="104"/>
                  </a:cubicBezTo>
                  <a:cubicBezTo>
                    <a:pt x="146" y="108"/>
                    <a:pt x="151" y="112"/>
                    <a:pt x="157" y="116"/>
                  </a:cubicBezTo>
                  <a:cubicBezTo>
                    <a:pt x="160" y="118"/>
                    <a:pt x="164" y="120"/>
                    <a:pt x="167" y="121"/>
                  </a:cubicBezTo>
                  <a:cubicBezTo>
                    <a:pt x="167" y="122"/>
                    <a:pt x="167" y="122"/>
                    <a:pt x="167" y="122"/>
                  </a:cubicBezTo>
                  <a:cubicBezTo>
                    <a:pt x="167" y="123"/>
                    <a:pt x="167" y="124"/>
                    <a:pt x="167" y="125"/>
                  </a:cubicBezTo>
                  <a:cubicBezTo>
                    <a:pt x="167" y="126"/>
                    <a:pt x="166" y="126"/>
                    <a:pt x="165" y="127"/>
                  </a:cubicBezTo>
                  <a:cubicBezTo>
                    <a:pt x="164" y="129"/>
                    <a:pt x="162" y="130"/>
                    <a:pt x="159" y="130"/>
                  </a:cubicBezTo>
                  <a:cubicBezTo>
                    <a:pt x="158" y="130"/>
                    <a:pt x="157" y="130"/>
                    <a:pt x="157" y="129"/>
                  </a:cubicBezTo>
                  <a:cubicBezTo>
                    <a:pt x="153" y="129"/>
                    <a:pt x="150" y="126"/>
                    <a:pt x="147" y="124"/>
                  </a:cubicBezTo>
                  <a:cubicBezTo>
                    <a:pt x="143" y="121"/>
                    <a:pt x="139" y="119"/>
                    <a:pt x="136" y="116"/>
                  </a:cubicBezTo>
                  <a:cubicBezTo>
                    <a:pt x="135" y="116"/>
                    <a:pt x="135" y="116"/>
                    <a:pt x="134" y="116"/>
                  </a:cubicBezTo>
                  <a:cubicBezTo>
                    <a:pt x="134" y="116"/>
                    <a:pt x="133" y="116"/>
                    <a:pt x="132" y="117"/>
                  </a:cubicBezTo>
                  <a:cubicBezTo>
                    <a:pt x="132" y="118"/>
                    <a:pt x="132" y="119"/>
                    <a:pt x="133" y="120"/>
                  </a:cubicBezTo>
                  <a:cubicBezTo>
                    <a:pt x="137" y="123"/>
                    <a:pt x="140" y="125"/>
                    <a:pt x="144" y="128"/>
                  </a:cubicBezTo>
                  <a:cubicBezTo>
                    <a:pt x="145" y="129"/>
                    <a:pt x="146" y="129"/>
                    <a:pt x="147" y="130"/>
                  </a:cubicBezTo>
                  <a:cubicBezTo>
                    <a:pt x="148" y="131"/>
                    <a:pt x="148" y="132"/>
                    <a:pt x="149" y="133"/>
                  </a:cubicBezTo>
                  <a:cubicBezTo>
                    <a:pt x="149" y="134"/>
                    <a:pt x="149" y="135"/>
                    <a:pt x="149" y="135"/>
                  </a:cubicBezTo>
                  <a:cubicBezTo>
                    <a:pt x="149" y="136"/>
                    <a:pt x="149" y="136"/>
                    <a:pt x="149" y="136"/>
                  </a:cubicBezTo>
                  <a:cubicBezTo>
                    <a:pt x="149" y="138"/>
                    <a:pt x="148" y="139"/>
                    <a:pt x="147" y="140"/>
                  </a:cubicBezTo>
                  <a:cubicBezTo>
                    <a:pt x="146" y="140"/>
                    <a:pt x="145" y="141"/>
                    <a:pt x="144" y="141"/>
                  </a:cubicBezTo>
                  <a:cubicBezTo>
                    <a:pt x="143" y="141"/>
                    <a:pt x="143" y="141"/>
                    <a:pt x="143" y="141"/>
                  </a:cubicBezTo>
                  <a:cubicBezTo>
                    <a:pt x="143" y="141"/>
                    <a:pt x="143" y="141"/>
                    <a:pt x="143" y="141"/>
                  </a:cubicBezTo>
                  <a:cubicBezTo>
                    <a:pt x="142" y="141"/>
                    <a:pt x="141" y="141"/>
                    <a:pt x="140" y="140"/>
                  </a:cubicBezTo>
                  <a:cubicBezTo>
                    <a:pt x="140" y="140"/>
                    <a:pt x="140" y="140"/>
                    <a:pt x="140" y="140"/>
                  </a:cubicBezTo>
                  <a:cubicBezTo>
                    <a:pt x="134" y="138"/>
                    <a:pt x="132" y="136"/>
                    <a:pt x="126" y="133"/>
                  </a:cubicBezTo>
                  <a:cubicBezTo>
                    <a:pt x="126" y="133"/>
                    <a:pt x="126" y="133"/>
                    <a:pt x="126" y="133"/>
                  </a:cubicBezTo>
                  <a:cubicBezTo>
                    <a:pt x="127" y="132"/>
                    <a:pt x="127" y="131"/>
                    <a:pt x="128" y="129"/>
                  </a:cubicBezTo>
                  <a:cubicBezTo>
                    <a:pt x="128" y="128"/>
                    <a:pt x="129" y="126"/>
                    <a:pt x="129" y="125"/>
                  </a:cubicBezTo>
                  <a:cubicBezTo>
                    <a:pt x="129" y="125"/>
                    <a:pt x="129" y="125"/>
                    <a:pt x="129" y="125"/>
                  </a:cubicBezTo>
                  <a:cubicBezTo>
                    <a:pt x="129" y="123"/>
                    <a:pt x="128" y="121"/>
                    <a:pt x="127" y="119"/>
                  </a:cubicBezTo>
                  <a:cubicBezTo>
                    <a:pt x="126" y="118"/>
                    <a:pt x="125" y="117"/>
                    <a:pt x="123" y="116"/>
                  </a:cubicBezTo>
                  <a:cubicBezTo>
                    <a:pt x="122" y="115"/>
                    <a:pt x="120" y="115"/>
                    <a:pt x="119" y="115"/>
                  </a:cubicBezTo>
                  <a:cubicBezTo>
                    <a:pt x="119" y="115"/>
                    <a:pt x="119" y="115"/>
                    <a:pt x="119" y="115"/>
                  </a:cubicBezTo>
                  <a:cubicBezTo>
                    <a:pt x="118" y="115"/>
                    <a:pt x="118" y="115"/>
                    <a:pt x="117" y="115"/>
                  </a:cubicBezTo>
                  <a:cubicBezTo>
                    <a:pt x="118" y="113"/>
                    <a:pt x="118" y="112"/>
                    <a:pt x="118" y="110"/>
                  </a:cubicBezTo>
                  <a:cubicBezTo>
                    <a:pt x="118" y="109"/>
                    <a:pt x="118" y="108"/>
                    <a:pt x="118" y="108"/>
                  </a:cubicBezTo>
                  <a:cubicBezTo>
                    <a:pt x="117" y="104"/>
                    <a:pt x="114" y="101"/>
                    <a:pt x="110" y="100"/>
                  </a:cubicBezTo>
                  <a:cubicBezTo>
                    <a:pt x="110" y="100"/>
                    <a:pt x="110" y="100"/>
                    <a:pt x="110" y="100"/>
                  </a:cubicBezTo>
                  <a:cubicBezTo>
                    <a:pt x="110" y="100"/>
                    <a:pt x="110" y="100"/>
                    <a:pt x="110" y="100"/>
                  </a:cubicBezTo>
                  <a:cubicBezTo>
                    <a:pt x="110" y="100"/>
                    <a:pt x="110" y="100"/>
                    <a:pt x="110" y="100"/>
                  </a:cubicBezTo>
                  <a:cubicBezTo>
                    <a:pt x="109" y="100"/>
                    <a:pt x="109" y="100"/>
                    <a:pt x="109" y="100"/>
                  </a:cubicBezTo>
                  <a:cubicBezTo>
                    <a:pt x="107" y="100"/>
                    <a:pt x="106" y="100"/>
                    <a:pt x="105" y="101"/>
                  </a:cubicBezTo>
                  <a:cubicBezTo>
                    <a:pt x="104" y="99"/>
                    <a:pt x="103" y="98"/>
                    <a:pt x="102" y="96"/>
                  </a:cubicBezTo>
                  <a:cubicBezTo>
                    <a:pt x="101" y="95"/>
                    <a:pt x="99" y="94"/>
                    <a:pt x="98" y="93"/>
                  </a:cubicBezTo>
                  <a:cubicBezTo>
                    <a:pt x="97" y="92"/>
                    <a:pt x="96" y="92"/>
                    <a:pt x="94" y="92"/>
                  </a:cubicBezTo>
                  <a:cubicBezTo>
                    <a:pt x="92" y="92"/>
                    <a:pt x="90" y="93"/>
                    <a:pt x="88" y="95"/>
                  </a:cubicBezTo>
                  <a:cubicBezTo>
                    <a:pt x="87" y="93"/>
                    <a:pt x="86" y="91"/>
                    <a:pt x="85" y="90"/>
                  </a:cubicBezTo>
                  <a:cubicBezTo>
                    <a:pt x="83" y="89"/>
                    <a:pt x="81" y="88"/>
                    <a:pt x="79" y="88"/>
                  </a:cubicBezTo>
                  <a:cubicBezTo>
                    <a:pt x="79" y="88"/>
                    <a:pt x="78" y="88"/>
                    <a:pt x="78" y="89"/>
                  </a:cubicBezTo>
                  <a:cubicBezTo>
                    <a:pt x="78" y="89"/>
                    <a:pt x="78" y="89"/>
                    <a:pt x="78" y="89"/>
                  </a:cubicBezTo>
                  <a:cubicBezTo>
                    <a:pt x="78" y="89"/>
                    <a:pt x="78" y="89"/>
                    <a:pt x="78" y="89"/>
                  </a:cubicBezTo>
                  <a:cubicBezTo>
                    <a:pt x="76" y="89"/>
                    <a:pt x="75" y="90"/>
                    <a:pt x="74" y="91"/>
                  </a:cubicBezTo>
                  <a:cubicBezTo>
                    <a:pt x="73" y="92"/>
                    <a:pt x="72" y="94"/>
                    <a:pt x="71" y="95"/>
                  </a:cubicBezTo>
                  <a:cubicBezTo>
                    <a:pt x="71" y="95"/>
                    <a:pt x="71" y="95"/>
                    <a:pt x="71" y="95"/>
                  </a:cubicBezTo>
                  <a:moveTo>
                    <a:pt x="83" y="53"/>
                  </a:moveTo>
                  <a:cubicBezTo>
                    <a:pt x="81" y="53"/>
                    <a:pt x="79" y="52"/>
                    <a:pt x="77" y="52"/>
                  </a:cubicBezTo>
                  <a:cubicBezTo>
                    <a:pt x="76" y="51"/>
                    <a:pt x="76" y="51"/>
                    <a:pt x="75" y="50"/>
                  </a:cubicBezTo>
                  <a:cubicBezTo>
                    <a:pt x="75" y="50"/>
                    <a:pt x="75" y="49"/>
                    <a:pt x="75" y="48"/>
                  </a:cubicBezTo>
                  <a:cubicBezTo>
                    <a:pt x="75" y="47"/>
                    <a:pt x="75" y="46"/>
                    <a:pt x="76" y="45"/>
                  </a:cubicBezTo>
                  <a:cubicBezTo>
                    <a:pt x="81" y="41"/>
                    <a:pt x="85" y="38"/>
                    <a:pt x="88" y="34"/>
                  </a:cubicBezTo>
                  <a:cubicBezTo>
                    <a:pt x="90" y="32"/>
                    <a:pt x="92" y="30"/>
                    <a:pt x="94" y="29"/>
                  </a:cubicBezTo>
                  <a:cubicBezTo>
                    <a:pt x="95" y="28"/>
                    <a:pt x="97" y="27"/>
                    <a:pt x="99" y="26"/>
                  </a:cubicBezTo>
                  <a:cubicBezTo>
                    <a:pt x="108" y="24"/>
                    <a:pt x="117" y="22"/>
                    <a:pt x="125" y="22"/>
                  </a:cubicBezTo>
                  <a:cubicBezTo>
                    <a:pt x="136" y="22"/>
                    <a:pt x="147" y="24"/>
                    <a:pt x="157" y="28"/>
                  </a:cubicBezTo>
                  <a:cubicBezTo>
                    <a:pt x="162" y="31"/>
                    <a:pt x="168" y="33"/>
                    <a:pt x="174" y="34"/>
                  </a:cubicBezTo>
                  <a:cubicBezTo>
                    <a:pt x="174" y="34"/>
                    <a:pt x="174" y="34"/>
                    <a:pt x="174" y="34"/>
                  </a:cubicBezTo>
                  <a:cubicBezTo>
                    <a:pt x="175" y="34"/>
                    <a:pt x="176" y="34"/>
                    <a:pt x="176" y="34"/>
                  </a:cubicBezTo>
                  <a:cubicBezTo>
                    <a:pt x="182" y="34"/>
                    <a:pt x="188" y="32"/>
                    <a:pt x="192" y="28"/>
                  </a:cubicBezTo>
                  <a:cubicBezTo>
                    <a:pt x="192" y="28"/>
                    <a:pt x="192" y="28"/>
                    <a:pt x="192" y="28"/>
                  </a:cubicBezTo>
                  <a:cubicBezTo>
                    <a:pt x="197" y="34"/>
                    <a:pt x="201" y="41"/>
                    <a:pt x="204" y="48"/>
                  </a:cubicBezTo>
                  <a:cubicBezTo>
                    <a:pt x="207" y="56"/>
                    <a:pt x="209" y="65"/>
                    <a:pt x="210" y="74"/>
                  </a:cubicBezTo>
                  <a:cubicBezTo>
                    <a:pt x="204" y="77"/>
                    <a:pt x="198" y="79"/>
                    <a:pt x="193" y="82"/>
                  </a:cubicBezTo>
                  <a:cubicBezTo>
                    <a:pt x="180" y="72"/>
                    <a:pt x="166" y="63"/>
                    <a:pt x="151" y="56"/>
                  </a:cubicBezTo>
                  <a:cubicBezTo>
                    <a:pt x="148" y="55"/>
                    <a:pt x="144" y="53"/>
                    <a:pt x="141" y="51"/>
                  </a:cubicBezTo>
                  <a:cubicBezTo>
                    <a:pt x="137" y="48"/>
                    <a:pt x="134" y="44"/>
                    <a:pt x="131" y="40"/>
                  </a:cubicBezTo>
                  <a:cubicBezTo>
                    <a:pt x="131" y="39"/>
                    <a:pt x="130" y="39"/>
                    <a:pt x="129" y="39"/>
                  </a:cubicBezTo>
                  <a:cubicBezTo>
                    <a:pt x="127" y="38"/>
                    <a:pt x="125" y="37"/>
                    <a:pt x="123" y="37"/>
                  </a:cubicBezTo>
                  <a:cubicBezTo>
                    <a:pt x="123" y="37"/>
                    <a:pt x="123" y="37"/>
                    <a:pt x="123" y="37"/>
                  </a:cubicBezTo>
                  <a:cubicBezTo>
                    <a:pt x="117" y="37"/>
                    <a:pt x="111" y="40"/>
                    <a:pt x="106" y="42"/>
                  </a:cubicBezTo>
                  <a:cubicBezTo>
                    <a:pt x="99" y="46"/>
                    <a:pt x="93" y="51"/>
                    <a:pt x="87" y="52"/>
                  </a:cubicBezTo>
                  <a:cubicBezTo>
                    <a:pt x="86" y="53"/>
                    <a:pt x="85" y="53"/>
                    <a:pt x="83" y="53"/>
                  </a:cubicBezTo>
                  <a:moveTo>
                    <a:pt x="38" y="85"/>
                  </a:moveTo>
                  <a:cubicBezTo>
                    <a:pt x="38" y="84"/>
                    <a:pt x="38" y="84"/>
                    <a:pt x="38" y="84"/>
                  </a:cubicBezTo>
                  <a:cubicBezTo>
                    <a:pt x="38" y="84"/>
                    <a:pt x="38" y="83"/>
                    <a:pt x="38" y="83"/>
                  </a:cubicBezTo>
                  <a:cubicBezTo>
                    <a:pt x="38" y="81"/>
                    <a:pt x="38" y="80"/>
                    <a:pt x="38" y="79"/>
                  </a:cubicBezTo>
                  <a:cubicBezTo>
                    <a:pt x="38" y="60"/>
                    <a:pt x="44" y="42"/>
                    <a:pt x="54" y="27"/>
                  </a:cubicBezTo>
                  <a:cubicBezTo>
                    <a:pt x="56" y="25"/>
                    <a:pt x="57" y="23"/>
                    <a:pt x="59" y="23"/>
                  </a:cubicBezTo>
                  <a:cubicBezTo>
                    <a:pt x="59" y="22"/>
                    <a:pt x="60" y="22"/>
                    <a:pt x="61" y="22"/>
                  </a:cubicBezTo>
                  <a:cubicBezTo>
                    <a:pt x="62" y="22"/>
                    <a:pt x="63" y="23"/>
                    <a:pt x="63" y="23"/>
                  </a:cubicBezTo>
                  <a:cubicBezTo>
                    <a:pt x="63" y="24"/>
                    <a:pt x="64" y="24"/>
                    <a:pt x="64" y="26"/>
                  </a:cubicBezTo>
                  <a:cubicBezTo>
                    <a:pt x="64" y="26"/>
                    <a:pt x="64" y="26"/>
                    <a:pt x="64" y="27"/>
                  </a:cubicBezTo>
                  <a:cubicBezTo>
                    <a:pt x="63" y="27"/>
                    <a:pt x="63" y="27"/>
                    <a:pt x="63" y="27"/>
                  </a:cubicBezTo>
                  <a:cubicBezTo>
                    <a:pt x="62" y="27"/>
                    <a:pt x="62" y="27"/>
                    <a:pt x="61" y="27"/>
                  </a:cubicBezTo>
                  <a:cubicBezTo>
                    <a:pt x="61" y="27"/>
                    <a:pt x="61" y="27"/>
                    <a:pt x="61" y="27"/>
                  </a:cubicBezTo>
                  <a:cubicBezTo>
                    <a:pt x="61" y="27"/>
                    <a:pt x="61" y="27"/>
                    <a:pt x="61" y="27"/>
                  </a:cubicBezTo>
                  <a:cubicBezTo>
                    <a:pt x="60" y="27"/>
                    <a:pt x="59" y="28"/>
                    <a:pt x="59" y="28"/>
                  </a:cubicBezTo>
                  <a:cubicBezTo>
                    <a:pt x="58" y="29"/>
                    <a:pt x="58" y="29"/>
                    <a:pt x="57" y="30"/>
                  </a:cubicBezTo>
                  <a:cubicBezTo>
                    <a:pt x="46" y="43"/>
                    <a:pt x="40" y="61"/>
                    <a:pt x="40" y="78"/>
                  </a:cubicBezTo>
                  <a:cubicBezTo>
                    <a:pt x="40" y="78"/>
                    <a:pt x="40" y="78"/>
                    <a:pt x="40" y="78"/>
                  </a:cubicBezTo>
                  <a:cubicBezTo>
                    <a:pt x="40" y="79"/>
                    <a:pt x="41" y="80"/>
                    <a:pt x="42" y="81"/>
                  </a:cubicBezTo>
                  <a:cubicBezTo>
                    <a:pt x="43" y="81"/>
                    <a:pt x="43" y="81"/>
                    <a:pt x="43" y="81"/>
                  </a:cubicBezTo>
                  <a:cubicBezTo>
                    <a:pt x="42" y="82"/>
                    <a:pt x="41" y="83"/>
                    <a:pt x="40" y="84"/>
                  </a:cubicBezTo>
                  <a:cubicBezTo>
                    <a:pt x="39" y="85"/>
                    <a:pt x="39" y="85"/>
                    <a:pt x="39" y="85"/>
                  </a:cubicBezTo>
                  <a:cubicBezTo>
                    <a:pt x="38" y="85"/>
                    <a:pt x="38" y="85"/>
                    <a:pt x="38" y="85"/>
                  </a:cubicBezTo>
                  <a:moveTo>
                    <a:pt x="189" y="24"/>
                  </a:moveTo>
                  <a:cubicBezTo>
                    <a:pt x="189" y="24"/>
                    <a:pt x="189" y="24"/>
                    <a:pt x="189" y="23"/>
                  </a:cubicBezTo>
                  <a:cubicBezTo>
                    <a:pt x="189" y="22"/>
                    <a:pt x="189" y="21"/>
                    <a:pt x="190" y="20"/>
                  </a:cubicBezTo>
                  <a:cubicBezTo>
                    <a:pt x="190" y="19"/>
                    <a:pt x="191" y="18"/>
                    <a:pt x="191" y="18"/>
                  </a:cubicBezTo>
                  <a:cubicBezTo>
                    <a:pt x="191" y="18"/>
                    <a:pt x="191" y="18"/>
                    <a:pt x="191" y="18"/>
                  </a:cubicBezTo>
                  <a:cubicBezTo>
                    <a:pt x="192" y="18"/>
                    <a:pt x="193" y="18"/>
                    <a:pt x="195" y="19"/>
                  </a:cubicBezTo>
                  <a:cubicBezTo>
                    <a:pt x="201" y="22"/>
                    <a:pt x="211" y="34"/>
                    <a:pt x="218" y="65"/>
                  </a:cubicBezTo>
                  <a:cubicBezTo>
                    <a:pt x="219" y="67"/>
                    <a:pt x="219" y="69"/>
                    <a:pt x="219" y="71"/>
                  </a:cubicBezTo>
                  <a:cubicBezTo>
                    <a:pt x="219" y="74"/>
                    <a:pt x="219" y="77"/>
                    <a:pt x="218" y="79"/>
                  </a:cubicBezTo>
                  <a:cubicBezTo>
                    <a:pt x="217" y="80"/>
                    <a:pt x="217" y="80"/>
                    <a:pt x="217" y="80"/>
                  </a:cubicBezTo>
                  <a:cubicBezTo>
                    <a:pt x="217" y="80"/>
                    <a:pt x="216" y="81"/>
                    <a:pt x="216" y="81"/>
                  </a:cubicBezTo>
                  <a:cubicBezTo>
                    <a:pt x="215" y="81"/>
                    <a:pt x="214" y="81"/>
                    <a:pt x="214" y="81"/>
                  </a:cubicBezTo>
                  <a:cubicBezTo>
                    <a:pt x="213" y="81"/>
                    <a:pt x="213" y="81"/>
                    <a:pt x="212" y="81"/>
                  </a:cubicBezTo>
                  <a:cubicBezTo>
                    <a:pt x="212" y="81"/>
                    <a:pt x="212" y="81"/>
                    <a:pt x="212" y="81"/>
                  </a:cubicBezTo>
                  <a:cubicBezTo>
                    <a:pt x="212" y="81"/>
                    <a:pt x="212" y="81"/>
                    <a:pt x="212" y="81"/>
                  </a:cubicBezTo>
                  <a:cubicBezTo>
                    <a:pt x="211" y="80"/>
                    <a:pt x="211" y="80"/>
                    <a:pt x="210" y="79"/>
                  </a:cubicBezTo>
                  <a:cubicBezTo>
                    <a:pt x="211" y="79"/>
                    <a:pt x="212" y="79"/>
                    <a:pt x="213" y="78"/>
                  </a:cubicBezTo>
                  <a:cubicBezTo>
                    <a:pt x="213" y="78"/>
                    <a:pt x="213" y="78"/>
                    <a:pt x="213" y="78"/>
                  </a:cubicBezTo>
                  <a:cubicBezTo>
                    <a:pt x="214" y="78"/>
                    <a:pt x="215" y="77"/>
                    <a:pt x="215" y="76"/>
                  </a:cubicBezTo>
                  <a:cubicBezTo>
                    <a:pt x="214" y="66"/>
                    <a:pt x="212" y="56"/>
                    <a:pt x="208" y="46"/>
                  </a:cubicBezTo>
                  <a:cubicBezTo>
                    <a:pt x="205" y="38"/>
                    <a:pt x="201" y="30"/>
                    <a:pt x="194" y="24"/>
                  </a:cubicBezTo>
                  <a:cubicBezTo>
                    <a:pt x="194" y="23"/>
                    <a:pt x="193" y="23"/>
                    <a:pt x="193" y="23"/>
                  </a:cubicBezTo>
                  <a:cubicBezTo>
                    <a:pt x="193" y="23"/>
                    <a:pt x="193" y="23"/>
                    <a:pt x="193" y="23"/>
                  </a:cubicBezTo>
                  <a:cubicBezTo>
                    <a:pt x="192" y="23"/>
                    <a:pt x="192" y="23"/>
                    <a:pt x="192" y="23"/>
                  </a:cubicBezTo>
                  <a:cubicBezTo>
                    <a:pt x="192" y="23"/>
                    <a:pt x="192" y="23"/>
                    <a:pt x="192" y="23"/>
                  </a:cubicBezTo>
                  <a:cubicBezTo>
                    <a:pt x="191" y="23"/>
                    <a:pt x="190" y="23"/>
                    <a:pt x="190" y="24"/>
                  </a:cubicBezTo>
                  <a:cubicBezTo>
                    <a:pt x="190" y="24"/>
                    <a:pt x="190" y="24"/>
                    <a:pt x="190" y="24"/>
                  </a:cubicBezTo>
                  <a:cubicBezTo>
                    <a:pt x="189" y="24"/>
                    <a:pt x="189" y="24"/>
                    <a:pt x="189" y="24"/>
                  </a:cubicBezTo>
                  <a:moveTo>
                    <a:pt x="192" y="13"/>
                  </a:moveTo>
                  <a:cubicBezTo>
                    <a:pt x="192" y="12"/>
                    <a:pt x="192" y="12"/>
                    <a:pt x="192" y="12"/>
                  </a:cubicBezTo>
                  <a:cubicBezTo>
                    <a:pt x="192" y="13"/>
                    <a:pt x="192" y="13"/>
                    <a:pt x="192" y="13"/>
                  </a:cubicBezTo>
                  <a:moveTo>
                    <a:pt x="219" y="0"/>
                  </a:moveTo>
                  <a:cubicBezTo>
                    <a:pt x="219" y="0"/>
                    <a:pt x="218" y="0"/>
                    <a:pt x="218" y="0"/>
                  </a:cubicBezTo>
                  <a:cubicBezTo>
                    <a:pt x="217" y="1"/>
                    <a:pt x="215" y="2"/>
                    <a:pt x="212" y="3"/>
                  </a:cubicBezTo>
                  <a:cubicBezTo>
                    <a:pt x="208" y="5"/>
                    <a:pt x="202" y="8"/>
                    <a:pt x="198" y="9"/>
                  </a:cubicBezTo>
                  <a:cubicBezTo>
                    <a:pt x="196" y="10"/>
                    <a:pt x="194" y="11"/>
                    <a:pt x="193" y="12"/>
                  </a:cubicBezTo>
                  <a:cubicBezTo>
                    <a:pt x="192" y="12"/>
                    <a:pt x="191" y="12"/>
                    <a:pt x="191" y="12"/>
                  </a:cubicBezTo>
                  <a:cubicBezTo>
                    <a:pt x="190" y="12"/>
                    <a:pt x="190" y="12"/>
                    <a:pt x="190" y="12"/>
                  </a:cubicBezTo>
                  <a:cubicBezTo>
                    <a:pt x="190" y="13"/>
                    <a:pt x="190" y="13"/>
                    <a:pt x="190" y="13"/>
                  </a:cubicBezTo>
                  <a:cubicBezTo>
                    <a:pt x="190" y="13"/>
                    <a:pt x="190" y="13"/>
                    <a:pt x="190" y="13"/>
                  </a:cubicBezTo>
                  <a:cubicBezTo>
                    <a:pt x="189" y="13"/>
                    <a:pt x="189" y="13"/>
                    <a:pt x="189" y="13"/>
                  </a:cubicBezTo>
                  <a:cubicBezTo>
                    <a:pt x="189" y="13"/>
                    <a:pt x="189" y="13"/>
                    <a:pt x="189" y="13"/>
                  </a:cubicBezTo>
                  <a:cubicBezTo>
                    <a:pt x="187" y="14"/>
                    <a:pt x="186" y="16"/>
                    <a:pt x="185" y="18"/>
                  </a:cubicBezTo>
                  <a:cubicBezTo>
                    <a:pt x="185" y="19"/>
                    <a:pt x="184" y="21"/>
                    <a:pt x="184" y="23"/>
                  </a:cubicBezTo>
                  <a:cubicBezTo>
                    <a:pt x="184" y="24"/>
                    <a:pt x="185" y="25"/>
                    <a:pt x="185" y="26"/>
                  </a:cubicBezTo>
                  <a:cubicBezTo>
                    <a:pt x="185" y="27"/>
                    <a:pt x="185" y="27"/>
                    <a:pt x="185" y="27"/>
                  </a:cubicBezTo>
                  <a:cubicBezTo>
                    <a:pt x="182" y="28"/>
                    <a:pt x="179" y="29"/>
                    <a:pt x="176" y="29"/>
                  </a:cubicBezTo>
                  <a:cubicBezTo>
                    <a:pt x="176" y="29"/>
                    <a:pt x="176" y="29"/>
                    <a:pt x="176" y="29"/>
                  </a:cubicBezTo>
                  <a:cubicBezTo>
                    <a:pt x="176" y="29"/>
                    <a:pt x="175" y="29"/>
                    <a:pt x="175" y="29"/>
                  </a:cubicBezTo>
                  <a:cubicBezTo>
                    <a:pt x="175" y="29"/>
                    <a:pt x="175" y="29"/>
                    <a:pt x="175" y="29"/>
                  </a:cubicBezTo>
                  <a:cubicBezTo>
                    <a:pt x="169" y="29"/>
                    <a:pt x="164" y="26"/>
                    <a:pt x="159" y="24"/>
                  </a:cubicBezTo>
                  <a:cubicBezTo>
                    <a:pt x="148" y="20"/>
                    <a:pt x="137" y="18"/>
                    <a:pt x="125" y="18"/>
                  </a:cubicBezTo>
                  <a:cubicBezTo>
                    <a:pt x="116" y="18"/>
                    <a:pt x="107" y="19"/>
                    <a:pt x="98" y="22"/>
                  </a:cubicBezTo>
                  <a:cubicBezTo>
                    <a:pt x="96" y="23"/>
                    <a:pt x="93" y="23"/>
                    <a:pt x="91" y="25"/>
                  </a:cubicBezTo>
                  <a:cubicBezTo>
                    <a:pt x="89" y="27"/>
                    <a:pt x="87" y="29"/>
                    <a:pt x="85" y="31"/>
                  </a:cubicBezTo>
                  <a:cubicBezTo>
                    <a:pt x="84" y="31"/>
                    <a:pt x="84" y="31"/>
                    <a:pt x="84" y="32"/>
                  </a:cubicBezTo>
                  <a:cubicBezTo>
                    <a:pt x="83" y="32"/>
                    <a:pt x="83" y="32"/>
                    <a:pt x="83" y="32"/>
                  </a:cubicBezTo>
                  <a:cubicBezTo>
                    <a:pt x="78" y="30"/>
                    <a:pt x="73" y="29"/>
                    <a:pt x="68" y="28"/>
                  </a:cubicBezTo>
                  <a:cubicBezTo>
                    <a:pt x="68" y="27"/>
                    <a:pt x="68" y="26"/>
                    <a:pt x="68" y="26"/>
                  </a:cubicBezTo>
                  <a:cubicBezTo>
                    <a:pt x="68" y="24"/>
                    <a:pt x="68" y="22"/>
                    <a:pt x="67" y="20"/>
                  </a:cubicBezTo>
                  <a:cubicBezTo>
                    <a:pt x="66" y="20"/>
                    <a:pt x="66" y="19"/>
                    <a:pt x="65" y="19"/>
                  </a:cubicBezTo>
                  <a:cubicBezTo>
                    <a:pt x="65" y="18"/>
                    <a:pt x="65" y="18"/>
                    <a:pt x="64" y="17"/>
                  </a:cubicBezTo>
                  <a:cubicBezTo>
                    <a:pt x="64" y="17"/>
                    <a:pt x="62" y="16"/>
                    <a:pt x="61" y="15"/>
                  </a:cubicBezTo>
                  <a:cubicBezTo>
                    <a:pt x="55" y="12"/>
                    <a:pt x="46" y="7"/>
                    <a:pt x="40" y="4"/>
                  </a:cubicBezTo>
                  <a:cubicBezTo>
                    <a:pt x="40" y="4"/>
                    <a:pt x="40" y="4"/>
                    <a:pt x="40" y="4"/>
                  </a:cubicBezTo>
                  <a:cubicBezTo>
                    <a:pt x="40" y="4"/>
                    <a:pt x="39" y="4"/>
                    <a:pt x="39" y="4"/>
                  </a:cubicBezTo>
                  <a:cubicBezTo>
                    <a:pt x="38" y="4"/>
                    <a:pt x="37" y="4"/>
                    <a:pt x="37" y="5"/>
                  </a:cubicBezTo>
                  <a:cubicBezTo>
                    <a:pt x="36" y="6"/>
                    <a:pt x="36" y="7"/>
                    <a:pt x="38" y="8"/>
                  </a:cubicBezTo>
                  <a:cubicBezTo>
                    <a:pt x="38" y="8"/>
                    <a:pt x="38" y="8"/>
                    <a:pt x="38" y="8"/>
                  </a:cubicBezTo>
                  <a:cubicBezTo>
                    <a:pt x="38" y="8"/>
                    <a:pt x="38" y="8"/>
                    <a:pt x="38" y="8"/>
                  </a:cubicBezTo>
                  <a:cubicBezTo>
                    <a:pt x="41" y="10"/>
                    <a:pt x="47" y="13"/>
                    <a:pt x="52" y="16"/>
                  </a:cubicBezTo>
                  <a:cubicBezTo>
                    <a:pt x="53" y="17"/>
                    <a:pt x="55" y="18"/>
                    <a:pt x="56" y="18"/>
                  </a:cubicBezTo>
                  <a:cubicBezTo>
                    <a:pt x="53" y="20"/>
                    <a:pt x="52" y="22"/>
                    <a:pt x="50" y="24"/>
                  </a:cubicBezTo>
                  <a:cubicBezTo>
                    <a:pt x="40" y="39"/>
                    <a:pt x="34" y="56"/>
                    <a:pt x="33" y="73"/>
                  </a:cubicBezTo>
                  <a:cubicBezTo>
                    <a:pt x="33" y="73"/>
                    <a:pt x="33" y="73"/>
                    <a:pt x="33" y="73"/>
                  </a:cubicBezTo>
                  <a:cubicBezTo>
                    <a:pt x="33" y="73"/>
                    <a:pt x="33" y="73"/>
                    <a:pt x="32" y="73"/>
                  </a:cubicBezTo>
                  <a:cubicBezTo>
                    <a:pt x="32" y="73"/>
                    <a:pt x="32" y="73"/>
                    <a:pt x="31" y="73"/>
                  </a:cubicBezTo>
                  <a:cubicBezTo>
                    <a:pt x="28" y="76"/>
                    <a:pt x="26" y="80"/>
                    <a:pt x="23" y="84"/>
                  </a:cubicBezTo>
                  <a:cubicBezTo>
                    <a:pt x="22" y="84"/>
                    <a:pt x="21" y="83"/>
                    <a:pt x="20" y="83"/>
                  </a:cubicBezTo>
                  <a:cubicBezTo>
                    <a:pt x="23" y="78"/>
                    <a:pt x="26" y="74"/>
                    <a:pt x="30" y="70"/>
                  </a:cubicBezTo>
                  <a:cubicBezTo>
                    <a:pt x="30" y="70"/>
                    <a:pt x="30" y="69"/>
                    <a:pt x="29" y="69"/>
                  </a:cubicBezTo>
                  <a:cubicBezTo>
                    <a:pt x="29" y="68"/>
                    <a:pt x="29" y="68"/>
                    <a:pt x="29" y="68"/>
                  </a:cubicBezTo>
                  <a:cubicBezTo>
                    <a:pt x="28" y="68"/>
                    <a:pt x="28" y="68"/>
                    <a:pt x="28" y="69"/>
                  </a:cubicBezTo>
                  <a:cubicBezTo>
                    <a:pt x="24" y="73"/>
                    <a:pt x="21" y="77"/>
                    <a:pt x="18" y="81"/>
                  </a:cubicBezTo>
                  <a:cubicBezTo>
                    <a:pt x="17" y="81"/>
                    <a:pt x="16" y="81"/>
                    <a:pt x="16" y="80"/>
                  </a:cubicBezTo>
                  <a:cubicBezTo>
                    <a:pt x="18" y="77"/>
                    <a:pt x="21" y="73"/>
                    <a:pt x="24" y="69"/>
                  </a:cubicBezTo>
                  <a:cubicBezTo>
                    <a:pt x="24" y="68"/>
                    <a:pt x="24" y="68"/>
                    <a:pt x="23" y="67"/>
                  </a:cubicBezTo>
                  <a:cubicBezTo>
                    <a:pt x="23" y="67"/>
                    <a:pt x="23" y="67"/>
                    <a:pt x="23" y="67"/>
                  </a:cubicBezTo>
                  <a:cubicBezTo>
                    <a:pt x="22" y="67"/>
                    <a:pt x="22" y="67"/>
                    <a:pt x="22" y="68"/>
                  </a:cubicBezTo>
                  <a:cubicBezTo>
                    <a:pt x="19" y="72"/>
                    <a:pt x="16" y="75"/>
                    <a:pt x="13" y="79"/>
                  </a:cubicBezTo>
                  <a:cubicBezTo>
                    <a:pt x="12" y="79"/>
                    <a:pt x="12" y="79"/>
                    <a:pt x="12" y="79"/>
                  </a:cubicBezTo>
                  <a:cubicBezTo>
                    <a:pt x="13" y="78"/>
                    <a:pt x="13" y="78"/>
                    <a:pt x="12" y="77"/>
                  </a:cubicBezTo>
                  <a:cubicBezTo>
                    <a:pt x="12" y="77"/>
                    <a:pt x="12" y="77"/>
                    <a:pt x="12" y="77"/>
                  </a:cubicBezTo>
                  <a:cubicBezTo>
                    <a:pt x="12" y="77"/>
                    <a:pt x="12" y="77"/>
                    <a:pt x="12" y="77"/>
                  </a:cubicBezTo>
                  <a:cubicBezTo>
                    <a:pt x="15" y="72"/>
                    <a:pt x="18" y="68"/>
                    <a:pt x="21" y="63"/>
                  </a:cubicBezTo>
                  <a:cubicBezTo>
                    <a:pt x="22" y="63"/>
                    <a:pt x="22" y="62"/>
                    <a:pt x="21" y="62"/>
                  </a:cubicBezTo>
                  <a:cubicBezTo>
                    <a:pt x="21" y="62"/>
                    <a:pt x="21" y="61"/>
                    <a:pt x="20" y="61"/>
                  </a:cubicBezTo>
                  <a:cubicBezTo>
                    <a:pt x="20" y="61"/>
                    <a:pt x="20" y="62"/>
                    <a:pt x="19" y="62"/>
                  </a:cubicBezTo>
                  <a:cubicBezTo>
                    <a:pt x="16" y="66"/>
                    <a:pt x="13" y="71"/>
                    <a:pt x="10" y="75"/>
                  </a:cubicBezTo>
                  <a:cubicBezTo>
                    <a:pt x="10" y="76"/>
                    <a:pt x="10" y="76"/>
                    <a:pt x="9" y="77"/>
                  </a:cubicBezTo>
                  <a:cubicBezTo>
                    <a:pt x="8" y="76"/>
                    <a:pt x="7" y="76"/>
                    <a:pt x="6" y="75"/>
                  </a:cubicBezTo>
                  <a:cubicBezTo>
                    <a:pt x="9" y="71"/>
                    <a:pt x="12" y="66"/>
                    <a:pt x="15" y="62"/>
                  </a:cubicBezTo>
                  <a:cubicBezTo>
                    <a:pt x="16" y="61"/>
                    <a:pt x="16" y="61"/>
                    <a:pt x="16" y="60"/>
                  </a:cubicBezTo>
                  <a:cubicBezTo>
                    <a:pt x="17" y="60"/>
                    <a:pt x="16" y="59"/>
                    <a:pt x="16" y="59"/>
                  </a:cubicBezTo>
                  <a:cubicBezTo>
                    <a:pt x="16" y="58"/>
                    <a:pt x="15" y="58"/>
                    <a:pt x="15" y="58"/>
                  </a:cubicBezTo>
                  <a:cubicBezTo>
                    <a:pt x="15" y="58"/>
                    <a:pt x="14" y="59"/>
                    <a:pt x="14" y="59"/>
                  </a:cubicBezTo>
                  <a:cubicBezTo>
                    <a:pt x="14" y="59"/>
                    <a:pt x="14" y="60"/>
                    <a:pt x="13" y="60"/>
                  </a:cubicBezTo>
                  <a:cubicBezTo>
                    <a:pt x="10" y="65"/>
                    <a:pt x="7" y="69"/>
                    <a:pt x="4" y="73"/>
                  </a:cubicBezTo>
                  <a:cubicBezTo>
                    <a:pt x="4" y="73"/>
                    <a:pt x="4" y="73"/>
                    <a:pt x="4" y="73"/>
                  </a:cubicBezTo>
                  <a:cubicBezTo>
                    <a:pt x="4" y="73"/>
                    <a:pt x="4" y="73"/>
                    <a:pt x="4" y="73"/>
                  </a:cubicBezTo>
                  <a:cubicBezTo>
                    <a:pt x="4" y="72"/>
                    <a:pt x="4" y="72"/>
                    <a:pt x="4" y="72"/>
                  </a:cubicBezTo>
                  <a:cubicBezTo>
                    <a:pt x="7" y="67"/>
                    <a:pt x="9" y="62"/>
                    <a:pt x="11" y="57"/>
                  </a:cubicBezTo>
                  <a:cubicBezTo>
                    <a:pt x="11" y="57"/>
                    <a:pt x="11" y="56"/>
                    <a:pt x="11" y="56"/>
                  </a:cubicBezTo>
                  <a:cubicBezTo>
                    <a:pt x="11" y="55"/>
                    <a:pt x="11" y="55"/>
                    <a:pt x="11" y="55"/>
                  </a:cubicBezTo>
                  <a:cubicBezTo>
                    <a:pt x="11" y="55"/>
                    <a:pt x="10" y="55"/>
                    <a:pt x="10" y="55"/>
                  </a:cubicBezTo>
                  <a:cubicBezTo>
                    <a:pt x="10" y="55"/>
                    <a:pt x="9" y="55"/>
                    <a:pt x="9" y="55"/>
                  </a:cubicBezTo>
                  <a:cubicBezTo>
                    <a:pt x="9" y="55"/>
                    <a:pt x="9" y="56"/>
                    <a:pt x="9" y="57"/>
                  </a:cubicBezTo>
                  <a:cubicBezTo>
                    <a:pt x="6" y="62"/>
                    <a:pt x="4" y="67"/>
                    <a:pt x="1" y="72"/>
                  </a:cubicBezTo>
                  <a:cubicBezTo>
                    <a:pt x="1" y="73"/>
                    <a:pt x="1" y="73"/>
                    <a:pt x="1" y="73"/>
                  </a:cubicBezTo>
                  <a:cubicBezTo>
                    <a:pt x="1" y="74"/>
                    <a:pt x="1" y="74"/>
                    <a:pt x="1" y="74"/>
                  </a:cubicBezTo>
                  <a:cubicBezTo>
                    <a:pt x="0" y="74"/>
                    <a:pt x="0" y="75"/>
                    <a:pt x="0" y="76"/>
                  </a:cubicBezTo>
                  <a:cubicBezTo>
                    <a:pt x="0" y="76"/>
                    <a:pt x="0" y="76"/>
                    <a:pt x="0" y="76"/>
                  </a:cubicBezTo>
                  <a:cubicBezTo>
                    <a:pt x="0" y="77"/>
                    <a:pt x="1" y="78"/>
                    <a:pt x="1" y="78"/>
                  </a:cubicBezTo>
                  <a:cubicBezTo>
                    <a:pt x="2" y="79"/>
                    <a:pt x="2" y="79"/>
                    <a:pt x="2" y="79"/>
                  </a:cubicBezTo>
                  <a:cubicBezTo>
                    <a:pt x="2" y="79"/>
                    <a:pt x="2" y="79"/>
                    <a:pt x="2" y="79"/>
                  </a:cubicBezTo>
                  <a:cubicBezTo>
                    <a:pt x="3" y="79"/>
                    <a:pt x="3" y="79"/>
                    <a:pt x="3" y="79"/>
                  </a:cubicBezTo>
                  <a:cubicBezTo>
                    <a:pt x="11" y="83"/>
                    <a:pt x="17" y="87"/>
                    <a:pt x="26" y="91"/>
                  </a:cubicBezTo>
                  <a:cubicBezTo>
                    <a:pt x="27" y="91"/>
                    <a:pt x="28" y="92"/>
                    <a:pt x="30" y="93"/>
                  </a:cubicBezTo>
                  <a:cubicBezTo>
                    <a:pt x="31" y="94"/>
                    <a:pt x="32" y="94"/>
                    <a:pt x="33" y="94"/>
                  </a:cubicBezTo>
                  <a:cubicBezTo>
                    <a:pt x="34" y="95"/>
                    <a:pt x="35" y="95"/>
                    <a:pt x="36" y="95"/>
                  </a:cubicBezTo>
                  <a:cubicBezTo>
                    <a:pt x="36" y="95"/>
                    <a:pt x="36" y="95"/>
                    <a:pt x="36" y="95"/>
                  </a:cubicBezTo>
                  <a:cubicBezTo>
                    <a:pt x="36" y="95"/>
                    <a:pt x="36" y="95"/>
                    <a:pt x="36" y="95"/>
                  </a:cubicBezTo>
                  <a:cubicBezTo>
                    <a:pt x="38" y="95"/>
                    <a:pt x="41" y="94"/>
                    <a:pt x="44" y="92"/>
                  </a:cubicBezTo>
                  <a:cubicBezTo>
                    <a:pt x="46" y="91"/>
                    <a:pt x="49" y="88"/>
                    <a:pt x="52" y="84"/>
                  </a:cubicBezTo>
                  <a:cubicBezTo>
                    <a:pt x="59" y="88"/>
                    <a:pt x="65" y="94"/>
                    <a:pt x="69" y="100"/>
                  </a:cubicBezTo>
                  <a:cubicBezTo>
                    <a:pt x="69" y="101"/>
                    <a:pt x="69" y="101"/>
                    <a:pt x="69" y="101"/>
                  </a:cubicBezTo>
                  <a:cubicBezTo>
                    <a:pt x="69" y="102"/>
                    <a:pt x="68" y="104"/>
                    <a:pt x="68" y="105"/>
                  </a:cubicBezTo>
                  <a:cubicBezTo>
                    <a:pt x="67" y="106"/>
                    <a:pt x="67" y="107"/>
                    <a:pt x="67" y="109"/>
                  </a:cubicBezTo>
                  <a:cubicBezTo>
                    <a:pt x="67" y="109"/>
                    <a:pt x="67" y="109"/>
                    <a:pt x="67" y="109"/>
                  </a:cubicBezTo>
                  <a:cubicBezTo>
                    <a:pt x="67" y="111"/>
                    <a:pt x="68" y="113"/>
                    <a:pt x="69" y="114"/>
                  </a:cubicBezTo>
                  <a:cubicBezTo>
                    <a:pt x="70" y="116"/>
                    <a:pt x="71" y="117"/>
                    <a:pt x="73" y="117"/>
                  </a:cubicBezTo>
                  <a:cubicBezTo>
                    <a:pt x="74" y="117"/>
                    <a:pt x="74" y="117"/>
                    <a:pt x="75" y="117"/>
                  </a:cubicBezTo>
                  <a:cubicBezTo>
                    <a:pt x="76" y="117"/>
                    <a:pt x="77" y="117"/>
                    <a:pt x="78" y="117"/>
                  </a:cubicBezTo>
                  <a:cubicBezTo>
                    <a:pt x="78" y="119"/>
                    <a:pt x="78" y="120"/>
                    <a:pt x="79" y="122"/>
                  </a:cubicBezTo>
                  <a:cubicBezTo>
                    <a:pt x="79" y="123"/>
                    <a:pt x="79" y="124"/>
                    <a:pt x="80" y="125"/>
                  </a:cubicBezTo>
                  <a:cubicBezTo>
                    <a:pt x="82" y="124"/>
                    <a:pt x="82" y="124"/>
                    <a:pt x="82" y="124"/>
                  </a:cubicBezTo>
                  <a:cubicBezTo>
                    <a:pt x="80" y="125"/>
                    <a:pt x="80" y="125"/>
                    <a:pt x="80" y="125"/>
                  </a:cubicBezTo>
                  <a:cubicBezTo>
                    <a:pt x="81" y="126"/>
                    <a:pt x="83" y="127"/>
                    <a:pt x="84" y="128"/>
                  </a:cubicBezTo>
                  <a:cubicBezTo>
                    <a:pt x="85" y="128"/>
                    <a:pt x="87" y="129"/>
                    <a:pt x="89" y="129"/>
                  </a:cubicBezTo>
                  <a:cubicBezTo>
                    <a:pt x="90" y="129"/>
                    <a:pt x="92" y="128"/>
                    <a:pt x="93" y="128"/>
                  </a:cubicBezTo>
                  <a:cubicBezTo>
                    <a:pt x="93" y="127"/>
                    <a:pt x="93" y="127"/>
                    <a:pt x="93" y="127"/>
                  </a:cubicBezTo>
                  <a:cubicBezTo>
                    <a:pt x="93" y="129"/>
                    <a:pt x="94" y="131"/>
                    <a:pt x="95" y="132"/>
                  </a:cubicBezTo>
                  <a:cubicBezTo>
                    <a:pt x="97" y="135"/>
                    <a:pt x="100" y="138"/>
                    <a:pt x="104" y="138"/>
                  </a:cubicBezTo>
                  <a:cubicBezTo>
                    <a:pt x="104" y="138"/>
                    <a:pt x="105" y="138"/>
                    <a:pt x="105" y="138"/>
                  </a:cubicBezTo>
                  <a:cubicBezTo>
                    <a:pt x="105" y="138"/>
                    <a:pt x="106" y="137"/>
                    <a:pt x="107" y="137"/>
                  </a:cubicBezTo>
                  <a:cubicBezTo>
                    <a:pt x="107" y="139"/>
                    <a:pt x="108" y="141"/>
                    <a:pt x="110" y="142"/>
                  </a:cubicBezTo>
                  <a:cubicBezTo>
                    <a:pt x="112" y="144"/>
                    <a:pt x="114" y="144"/>
                    <a:pt x="116" y="144"/>
                  </a:cubicBezTo>
                  <a:cubicBezTo>
                    <a:pt x="116" y="144"/>
                    <a:pt x="116" y="144"/>
                    <a:pt x="116" y="144"/>
                  </a:cubicBezTo>
                  <a:cubicBezTo>
                    <a:pt x="116" y="144"/>
                    <a:pt x="116" y="144"/>
                    <a:pt x="116" y="144"/>
                  </a:cubicBezTo>
                  <a:cubicBezTo>
                    <a:pt x="118" y="144"/>
                    <a:pt x="121" y="143"/>
                    <a:pt x="122" y="140"/>
                  </a:cubicBezTo>
                  <a:cubicBezTo>
                    <a:pt x="123" y="139"/>
                    <a:pt x="124" y="138"/>
                    <a:pt x="124" y="137"/>
                  </a:cubicBezTo>
                  <a:cubicBezTo>
                    <a:pt x="129" y="141"/>
                    <a:pt x="132" y="143"/>
                    <a:pt x="138" y="145"/>
                  </a:cubicBezTo>
                  <a:cubicBezTo>
                    <a:pt x="140" y="145"/>
                    <a:pt x="141" y="146"/>
                    <a:pt x="143" y="146"/>
                  </a:cubicBezTo>
                  <a:cubicBezTo>
                    <a:pt x="144" y="146"/>
                    <a:pt x="144" y="146"/>
                    <a:pt x="144" y="146"/>
                  </a:cubicBezTo>
                  <a:cubicBezTo>
                    <a:pt x="144" y="146"/>
                    <a:pt x="144" y="146"/>
                    <a:pt x="144" y="146"/>
                  </a:cubicBezTo>
                  <a:cubicBezTo>
                    <a:pt x="146" y="145"/>
                    <a:pt x="148" y="145"/>
                    <a:pt x="150" y="144"/>
                  </a:cubicBezTo>
                  <a:cubicBezTo>
                    <a:pt x="152" y="142"/>
                    <a:pt x="153" y="140"/>
                    <a:pt x="154" y="138"/>
                  </a:cubicBezTo>
                  <a:cubicBezTo>
                    <a:pt x="154" y="137"/>
                    <a:pt x="154" y="136"/>
                    <a:pt x="154" y="135"/>
                  </a:cubicBezTo>
                  <a:cubicBezTo>
                    <a:pt x="154" y="135"/>
                    <a:pt x="154" y="134"/>
                    <a:pt x="154" y="134"/>
                  </a:cubicBezTo>
                  <a:cubicBezTo>
                    <a:pt x="154" y="134"/>
                    <a:pt x="155" y="134"/>
                    <a:pt x="155" y="134"/>
                  </a:cubicBezTo>
                  <a:cubicBezTo>
                    <a:pt x="155" y="134"/>
                    <a:pt x="155" y="134"/>
                    <a:pt x="155" y="134"/>
                  </a:cubicBezTo>
                  <a:cubicBezTo>
                    <a:pt x="157" y="134"/>
                    <a:pt x="158" y="135"/>
                    <a:pt x="159" y="135"/>
                  </a:cubicBezTo>
                  <a:cubicBezTo>
                    <a:pt x="163" y="135"/>
                    <a:pt x="167" y="133"/>
                    <a:pt x="169" y="130"/>
                  </a:cubicBezTo>
                  <a:cubicBezTo>
                    <a:pt x="170" y="129"/>
                    <a:pt x="171" y="128"/>
                    <a:pt x="172" y="126"/>
                  </a:cubicBezTo>
                  <a:cubicBezTo>
                    <a:pt x="172" y="125"/>
                    <a:pt x="172" y="124"/>
                    <a:pt x="172" y="122"/>
                  </a:cubicBezTo>
                  <a:cubicBezTo>
                    <a:pt x="173" y="122"/>
                    <a:pt x="174" y="123"/>
                    <a:pt x="175" y="123"/>
                  </a:cubicBezTo>
                  <a:cubicBezTo>
                    <a:pt x="178" y="123"/>
                    <a:pt x="180" y="122"/>
                    <a:pt x="183" y="120"/>
                  </a:cubicBezTo>
                  <a:cubicBezTo>
                    <a:pt x="187" y="118"/>
                    <a:pt x="190" y="114"/>
                    <a:pt x="190" y="109"/>
                  </a:cubicBezTo>
                  <a:cubicBezTo>
                    <a:pt x="190" y="109"/>
                    <a:pt x="191" y="110"/>
                    <a:pt x="192" y="110"/>
                  </a:cubicBezTo>
                  <a:cubicBezTo>
                    <a:pt x="192" y="110"/>
                    <a:pt x="192" y="110"/>
                    <a:pt x="192" y="110"/>
                  </a:cubicBezTo>
                  <a:cubicBezTo>
                    <a:pt x="192" y="110"/>
                    <a:pt x="193" y="110"/>
                    <a:pt x="193" y="110"/>
                  </a:cubicBezTo>
                  <a:cubicBezTo>
                    <a:pt x="197" y="110"/>
                    <a:pt x="201" y="107"/>
                    <a:pt x="203" y="104"/>
                  </a:cubicBezTo>
                  <a:cubicBezTo>
                    <a:pt x="205" y="102"/>
                    <a:pt x="205" y="100"/>
                    <a:pt x="205" y="97"/>
                  </a:cubicBezTo>
                  <a:cubicBezTo>
                    <a:pt x="205" y="95"/>
                    <a:pt x="205" y="93"/>
                    <a:pt x="203" y="91"/>
                  </a:cubicBezTo>
                  <a:cubicBezTo>
                    <a:pt x="202" y="89"/>
                    <a:pt x="200" y="87"/>
                    <a:pt x="199" y="86"/>
                  </a:cubicBezTo>
                  <a:cubicBezTo>
                    <a:pt x="198" y="86"/>
                    <a:pt x="198" y="85"/>
                    <a:pt x="197" y="85"/>
                  </a:cubicBezTo>
                  <a:cubicBezTo>
                    <a:pt x="198" y="84"/>
                    <a:pt x="199" y="84"/>
                    <a:pt x="200" y="84"/>
                  </a:cubicBezTo>
                  <a:cubicBezTo>
                    <a:pt x="201" y="85"/>
                    <a:pt x="203" y="87"/>
                    <a:pt x="206" y="89"/>
                  </a:cubicBezTo>
                  <a:cubicBezTo>
                    <a:pt x="209" y="91"/>
                    <a:pt x="212" y="93"/>
                    <a:pt x="215" y="93"/>
                  </a:cubicBezTo>
                  <a:cubicBezTo>
                    <a:pt x="215" y="93"/>
                    <a:pt x="215" y="93"/>
                    <a:pt x="215" y="93"/>
                  </a:cubicBezTo>
                  <a:cubicBezTo>
                    <a:pt x="216" y="93"/>
                    <a:pt x="216" y="93"/>
                    <a:pt x="216" y="93"/>
                  </a:cubicBezTo>
                  <a:cubicBezTo>
                    <a:pt x="216" y="93"/>
                    <a:pt x="217" y="93"/>
                    <a:pt x="217" y="93"/>
                  </a:cubicBezTo>
                  <a:cubicBezTo>
                    <a:pt x="218" y="93"/>
                    <a:pt x="220" y="92"/>
                    <a:pt x="221" y="91"/>
                  </a:cubicBezTo>
                  <a:cubicBezTo>
                    <a:pt x="223" y="90"/>
                    <a:pt x="224" y="90"/>
                    <a:pt x="224" y="90"/>
                  </a:cubicBezTo>
                  <a:cubicBezTo>
                    <a:pt x="234" y="85"/>
                    <a:pt x="241" y="81"/>
                    <a:pt x="251" y="76"/>
                  </a:cubicBezTo>
                  <a:cubicBezTo>
                    <a:pt x="251" y="76"/>
                    <a:pt x="252" y="75"/>
                    <a:pt x="252" y="74"/>
                  </a:cubicBezTo>
                  <a:cubicBezTo>
                    <a:pt x="255" y="68"/>
                    <a:pt x="259" y="62"/>
                    <a:pt x="262" y="55"/>
                  </a:cubicBezTo>
                  <a:cubicBezTo>
                    <a:pt x="262" y="55"/>
                    <a:pt x="262" y="54"/>
                    <a:pt x="261" y="54"/>
                  </a:cubicBezTo>
                  <a:cubicBezTo>
                    <a:pt x="261" y="53"/>
                    <a:pt x="261" y="53"/>
                    <a:pt x="261" y="53"/>
                  </a:cubicBezTo>
                  <a:cubicBezTo>
                    <a:pt x="260" y="53"/>
                    <a:pt x="260" y="54"/>
                    <a:pt x="260" y="54"/>
                  </a:cubicBezTo>
                  <a:cubicBezTo>
                    <a:pt x="257" y="60"/>
                    <a:pt x="254" y="66"/>
                    <a:pt x="251" y="72"/>
                  </a:cubicBezTo>
                  <a:cubicBezTo>
                    <a:pt x="250" y="71"/>
                    <a:pt x="250" y="71"/>
                    <a:pt x="250" y="71"/>
                  </a:cubicBezTo>
                  <a:cubicBezTo>
                    <a:pt x="249" y="71"/>
                    <a:pt x="249" y="71"/>
                    <a:pt x="249" y="72"/>
                  </a:cubicBezTo>
                  <a:cubicBezTo>
                    <a:pt x="248" y="72"/>
                    <a:pt x="248" y="72"/>
                    <a:pt x="248" y="72"/>
                  </a:cubicBezTo>
                  <a:cubicBezTo>
                    <a:pt x="250" y="67"/>
                    <a:pt x="253" y="63"/>
                    <a:pt x="255" y="58"/>
                  </a:cubicBezTo>
                  <a:cubicBezTo>
                    <a:pt x="255" y="57"/>
                    <a:pt x="255" y="57"/>
                    <a:pt x="254" y="56"/>
                  </a:cubicBezTo>
                  <a:cubicBezTo>
                    <a:pt x="254" y="56"/>
                    <a:pt x="254" y="56"/>
                    <a:pt x="254" y="56"/>
                  </a:cubicBezTo>
                  <a:cubicBezTo>
                    <a:pt x="254" y="56"/>
                    <a:pt x="253" y="57"/>
                    <a:pt x="253" y="57"/>
                  </a:cubicBezTo>
                  <a:cubicBezTo>
                    <a:pt x="250" y="63"/>
                    <a:pt x="247" y="68"/>
                    <a:pt x="244" y="74"/>
                  </a:cubicBezTo>
                  <a:cubicBezTo>
                    <a:pt x="244" y="74"/>
                    <a:pt x="243" y="74"/>
                    <a:pt x="242" y="75"/>
                  </a:cubicBezTo>
                  <a:cubicBezTo>
                    <a:pt x="246" y="69"/>
                    <a:pt x="248" y="63"/>
                    <a:pt x="251" y="56"/>
                  </a:cubicBezTo>
                  <a:cubicBezTo>
                    <a:pt x="251" y="55"/>
                    <a:pt x="251" y="55"/>
                    <a:pt x="250" y="54"/>
                  </a:cubicBezTo>
                  <a:cubicBezTo>
                    <a:pt x="250" y="54"/>
                    <a:pt x="250" y="54"/>
                    <a:pt x="250" y="54"/>
                  </a:cubicBezTo>
                  <a:cubicBezTo>
                    <a:pt x="249" y="54"/>
                    <a:pt x="249" y="55"/>
                    <a:pt x="249" y="55"/>
                  </a:cubicBezTo>
                  <a:cubicBezTo>
                    <a:pt x="246" y="63"/>
                    <a:pt x="242" y="70"/>
                    <a:pt x="238" y="77"/>
                  </a:cubicBezTo>
                  <a:cubicBezTo>
                    <a:pt x="237" y="77"/>
                    <a:pt x="236" y="78"/>
                    <a:pt x="235" y="78"/>
                  </a:cubicBezTo>
                  <a:cubicBezTo>
                    <a:pt x="240" y="72"/>
                    <a:pt x="243" y="64"/>
                    <a:pt x="246" y="57"/>
                  </a:cubicBezTo>
                  <a:cubicBezTo>
                    <a:pt x="246" y="56"/>
                    <a:pt x="246" y="55"/>
                    <a:pt x="245" y="55"/>
                  </a:cubicBezTo>
                  <a:cubicBezTo>
                    <a:pt x="245" y="55"/>
                    <a:pt x="245" y="55"/>
                    <a:pt x="245" y="55"/>
                  </a:cubicBezTo>
                  <a:cubicBezTo>
                    <a:pt x="244" y="55"/>
                    <a:pt x="244" y="55"/>
                    <a:pt x="244" y="56"/>
                  </a:cubicBezTo>
                  <a:cubicBezTo>
                    <a:pt x="241" y="64"/>
                    <a:pt x="237" y="72"/>
                    <a:pt x="232" y="80"/>
                  </a:cubicBezTo>
                  <a:cubicBezTo>
                    <a:pt x="232" y="80"/>
                    <a:pt x="232" y="80"/>
                    <a:pt x="232" y="80"/>
                  </a:cubicBezTo>
                  <a:cubicBezTo>
                    <a:pt x="231" y="81"/>
                    <a:pt x="230" y="81"/>
                    <a:pt x="230" y="81"/>
                  </a:cubicBezTo>
                  <a:cubicBezTo>
                    <a:pt x="234" y="74"/>
                    <a:pt x="238" y="67"/>
                    <a:pt x="241" y="59"/>
                  </a:cubicBezTo>
                  <a:cubicBezTo>
                    <a:pt x="241" y="58"/>
                    <a:pt x="241" y="57"/>
                    <a:pt x="240" y="57"/>
                  </a:cubicBezTo>
                  <a:cubicBezTo>
                    <a:pt x="240" y="57"/>
                    <a:pt x="240" y="57"/>
                    <a:pt x="240" y="57"/>
                  </a:cubicBezTo>
                  <a:cubicBezTo>
                    <a:pt x="239" y="57"/>
                    <a:pt x="239" y="57"/>
                    <a:pt x="239" y="58"/>
                  </a:cubicBezTo>
                  <a:cubicBezTo>
                    <a:pt x="235" y="67"/>
                    <a:pt x="231" y="75"/>
                    <a:pt x="226" y="83"/>
                  </a:cubicBezTo>
                  <a:cubicBezTo>
                    <a:pt x="225" y="84"/>
                    <a:pt x="224" y="84"/>
                    <a:pt x="223" y="85"/>
                  </a:cubicBezTo>
                  <a:cubicBezTo>
                    <a:pt x="227" y="77"/>
                    <a:pt x="232" y="70"/>
                    <a:pt x="235" y="62"/>
                  </a:cubicBezTo>
                  <a:cubicBezTo>
                    <a:pt x="235" y="61"/>
                    <a:pt x="234" y="60"/>
                    <a:pt x="234" y="60"/>
                  </a:cubicBezTo>
                  <a:cubicBezTo>
                    <a:pt x="234" y="60"/>
                    <a:pt x="233" y="60"/>
                    <a:pt x="233" y="60"/>
                  </a:cubicBezTo>
                  <a:cubicBezTo>
                    <a:pt x="233" y="60"/>
                    <a:pt x="232" y="60"/>
                    <a:pt x="232" y="61"/>
                  </a:cubicBezTo>
                  <a:cubicBezTo>
                    <a:pt x="230" y="70"/>
                    <a:pt x="224" y="77"/>
                    <a:pt x="220" y="86"/>
                  </a:cubicBezTo>
                  <a:cubicBezTo>
                    <a:pt x="220" y="87"/>
                    <a:pt x="219" y="87"/>
                    <a:pt x="219" y="87"/>
                  </a:cubicBezTo>
                  <a:cubicBezTo>
                    <a:pt x="218" y="87"/>
                    <a:pt x="217" y="88"/>
                    <a:pt x="216" y="88"/>
                  </a:cubicBezTo>
                  <a:cubicBezTo>
                    <a:pt x="216" y="88"/>
                    <a:pt x="216" y="88"/>
                    <a:pt x="216" y="88"/>
                  </a:cubicBezTo>
                  <a:cubicBezTo>
                    <a:pt x="215" y="88"/>
                    <a:pt x="215" y="88"/>
                    <a:pt x="215" y="88"/>
                  </a:cubicBezTo>
                  <a:cubicBezTo>
                    <a:pt x="216" y="87"/>
                    <a:pt x="217" y="86"/>
                    <a:pt x="218" y="85"/>
                  </a:cubicBezTo>
                  <a:cubicBezTo>
                    <a:pt x="218" y="85"/>
                    <a:pt x="219" y="85"/>
                    <a:pt x="220" y="84"/>
                  </a:cubicBezTo>
                  <a:cubicBezTo>
                    <a:pt x="221" y="83"/>
                    <a:pt x="222" y="82"/>
                    <a:pt x="222" y="81"/>
                  </a:cubicBezTo>
                  <a:cubicBezTo>
                    <a:pt x="223" y="78"/>
                    <a:pt x="224" y="75"/>
                    <a:pt x="224" y="72"/>
                  </a:cubicBezTo>
                  <a:cubicBezTo>
                    <a:pt x="224" y="72"/>
                    <a:pt x="224" y="72"/>
                    <a:pt x="224" y="72"/>
                  </a:cubicBezTo>
                  <a:cubicBezTo>
                    <a:pt x="225" y="70"/>
                    <a:pt x="226" y="67"/>
                    <a:pt x="227" y="64"/>
                  </a:cubicBezTo>
                  <a:cubicBezTo>
                    <a:pt x="227" y="64"/>
                    <a:pt x="227" y="63"/>
                    <a:pt x="226" y="63"/>
                  </a:cubicBezTo>
                  <a:cubicBezTo>
                    <a:pt x="226" y="63"/>
                    <a:pt x="226" y="63"/>
                    <a:pt x="226" y="63"/>
                  </a:cubicBezTo>
                  <a:cubicBezTo>
                    <a:pt x="226" y="63"/>
                    <a:pt x="225" y="63"/>
                    <a:pt x="225" y="64"/>
                  </a:cubicBezTo>
                  <a:cubicBezTo>
                    <a:pt x="225" y="65"/>
                    <a:pt x="224" y="66"/>
                    <a:pt x="224" y="67"/>
                  </a:cubicBezTo>
                  <a:cubicBezTo>
                    <a:pt x="224" y="66"/>
                    <a:pt x="223" y="65"/>
                    <a:pt x="223" y="64"/>
                  </a:cubicBezTo>
                  <a:cubicBezTo>
                    <a:pt x="218" y="43"/>
                    <a:pt x="212" y="30"/>
                    <a:pt x="206" y="22"/>
                  </a:cubicBezTo>
                  <a:cubicBezTo>
                    <a:pt x="203" y="19"/>
                    <a:pt x="200" y="16"/>
                    <a:pt x="197" y="15"/>
                  </a:cubicBezTo>
                  <a:cubicBezTo>
                    <a:pt x="197" y="15"/>
                    <a:pt x="197" y="15"/>
                    <a:pt x="197" y="15"/>
                  </a:cubicBezTo>
                  <a:cubicBezTo>
                    <a:pt x="200" y="14"/>
                    <a:pt x="203" y="13"/>
                    <a:pt x="206" y="11"/>
                  </a:cubicBezTo>
                  <a:cubicBezTo>
                    <a:pt x="209" y="10"/>
                    <a:pt x="212" y="9"/>
                    <a:pt x="215" y="7"/>
                  </a:cubicBezTo>
                  <a:cubicBezTo>
                    <a:pt x="217" y="6"/>
                    <a:pt x="219" y="5"/>
                    <a:pt x="220" y="4"/>
                  </a:cubicBezTo>
                  <a:cubicBezTo>
                    <a:pt x="222" y="4"/>
                    <a:pt x="222" y="2"/>
                    <a:pt x="221" y="1"/>
                  </a:cubicBezTo>
                  <a:cubicBezTo>
                    <a:pt x="221" y="0"/>
                    <a:pt x="220" y="0"/>
                    <a:pt x="219"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07" name="Rectangle 839"/>
            <p:cNvSpPr>
              <a:spLocks noChangeArrowheads="1"/>
            </p:cNvSpPr>
            <p:nvPr/>
          </p:nvSpPr>
          <p:spPr bwMode="auto">
            <a:xfrm>
              <a:off x="2633" y="2778"/>
              <a:ext cx="1" cy="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08" name="Rectangle 840"/>
            <p:cNvSpPr>
              <a:spLocks noChangeArrowheads="1"/>
            </p:cNvSpPr>
            <p:nvPr/>
          </p:nvSpPr>
          <p:spPr bwMode="auto">
            <a:xfrm>
              <a:off x="2633" y="2778"/>
              <a:ext cx="1" cy="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09" name="Freeform 841"/>
            <p:cNvSpPr>
              <a:spLocks/>
            </p:cNvSpPr>
            <p:nvPr/>
          </p:nvSpPr>
          <p:spPr bwMode="auto">
            <a:xfrm>
              <a:off x="2820" y="2572"/>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10" name="Freeform 842"/>
            <p:cNvSpPr>
              <a:spLocks/>
            </p:cNvSpPr>
            <p:nvPr/>
          </p:nvSpPr>
          <p:spPr bwMode="auto">
            <a:xfrm>
              <a:off x="2820" y="2572"/>
              <a:ext cx="0" cy="0"/>
            </a:xfrm>
            <a:custGeom>
              <a:avLst/>
              <a:gdLst/>
              <a:ahLst/>
              <a:cxnLst>
                <a:cxn ang="0">
                  <a:pos x="0" y="0"/>
                </a:cxn>
                <a:cxn ang="0">
                  <a:pos x="0" y="0"/>
                </a:cxn>
                <a:cxn ang="0">
                  <a:pos x="0" y="0"/>
                </a:cxn>
              </a:cxnLst>
              <a:rect l="0" t="0" r="r" b="b"/>
              <a:pathLst>
                <a:path>
                  <a:moveTo>
                    <a:pt x="0" y="0"/>
                  </a:move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11" name="Freeform 843"/>
            <p:cNvSpPr>
              <a:spLocks noEditPoints="1"/>
            </p:cNvSpPr>
            <p:nvPr/>
          </p:nvSpPr>
          <p:spPr bwMode="auto">
            <a:xfrm>
              <a:off x="4993" y="2200"/>
              <a:ext cx="393" cy="533"/>
            </a:xfrm>
            <a:custGeom>
              <a:avLst/>
              <a:gdLst>
                <a:gd name="T0" fmla="*/ 67 w 166"/>
                <a:gd name="T1" fmla="*/ 201 h 225"/>
                <a:gd name="T2" fmla="*/ 50 w 166"/>
                <a:gd name="T3" fmla="*/ 81 h 225"/>
                <a:gd name="T4" fmla="*/ 60 w 166"/>
                <a:gd name="T5" fmla="*/ 211 h 225"/>
                <a:gd name="T6" fmla="*/ 51 w 166"/>
                <a:gd name="T7" fmla="*/ 219 h 225"/>
                <a:gd name="T8" fmla="*/ 18 w 166"/>
                <a:gd name="T9" fmla="*/ 215 h 225"/>
                <a:gd name="T10" fmla="*/ 91 w 166"/>
                <a:gd name="T11" fmla="*/ 85 h 225"/>
                <a:gd name="T12" fmla="*/ 113 w 166"/>
                <a:gd name="T13" fmla="*/ 211 h 225"/>
                <a:gd name="T14" fmla="*/ 104 w 166"/>
                <a:gd name="T15" fmla="*/ 219 h 225"/>
                <a:gd name="T16" fmla="*/ 72 w 166"/>
                <a:gd name="T17" fmla="*/ 215 h 225"/>
                <a:gd name="T18" fmla="*/ 111 w 166"/>
                <a:gd name="T19" fmla="*/ 73 h 225"/>
                <a:gd name="T20" fmla="*/ 117 w 166"/>
                <a:gd name="T21" fmla="*/ 206 h 225"/>
                <a:gd name="T22" fmla="*/ 66 w 166"/>
                <a:gd name="T23" fmla="*/ 75 h 225"/>
                <a:gd name="T24" fmla="*/ 67 w 166"/>
                <a:gd name="T25" fmla="*/ 82 h 225"/>
                <a:gd name="T26" fmla="*/ 14 w 166"/>
                <a:gd name="T27" fmla="*/ 82 h 225"/>
                <a:gd name="T28" fmla="*/ 11 w 166"/>
                <a:gd name="T29" fmla="*/ 78 h 225"/>
                <a:gd name="T30" fmla="*/ 14 w 166"/>
                <a:gd name="T31" fmla="*/ 81 h 225"/>
                <a:gd name="T32" fmla="*/ 72 w 166"/>
                <a:gd name="T33" fmla="*/ 83 h 225"/>
                <a:gd name="T34" fmla="*/ 123 w 166"/>
                <a:gd name="T35" fmla="*/ 20 h 225"/>
                <a:gd name="T36" fmla="*/ 80 w 166"/>
                <a:gd name="T37" fmla="*/ 78 h 225"/>
                <a:gd name="T38" fmla="*/ 133 w 166"/>
                <a:gd name="T39" fmla="*/ 22 h 225"/>
                <a:gd name="T40" fmla="*/ 95 w 166"/>
                <a:gd name="T41" fmla="*/ 74 h 225"/>
                <a:gd name="T42" fmla="*/ 115 w 166"/>
                <a:gd name="T43" fmla="*/ 62 h 225"/>
                <a:gd name="T44" fmla="*/ 107 w 166"/>
                <a:gd name="T45" fmla="*/ 70 h 225"/>
                <a:gd name="T46" fmla="*/ 40 w 166"/>
                <a:gd name="T47" fmla="*/ 75 h 225"/>
                <a:gd name="T48" fmla="*/ 89 w 166"/>
                <a:gd name="T49" fmla="*/ 20 h 225"/>
                <a:gd name="T50" fmla="*/ 57 w 166"/>
                <a:gd name="T51" fmla="*/ 70 h 225"/>
                <a:gd name="T52" fmla="*/ 47 w 166"/>
                <a:gd name="T53" fmla="*/ 78 h 225"/>
                <a:gd name="T54" fmla="*/ 19 w 166"/>
                <a:gd name="T55" fmla="*/ 83 h 225"/>
                <a:gd name="T56" fmla="*/ 70 w 166"/>
                <a:gd name="T57" fmla="*/ 20 h 225"/>
                <a:gd name="T58" fmla="*/ 27 w 166"/>
                <a:gd name="T59" fmla="*/ 78 h 225"/>
                <a:gd name="T60" fmla="*/ 79 w 166"/>
                <a:gd name="T61" fmla="*/ 22 h 225"/>
                <a:gd name="T62" fmla="*/ 45 w 166"/>
                <a:gd name="T63" fmla="*/ 40 h 225"/>
                <a:gd name="T64" fmla="*/ 45 w 166"/>
                <a:gd name="T65" fmla="*/ 40 h 225"/>
                <a:gd name="T66" fmla="*/ 120 w 166"/>
                <a:gd name="T67" fmla="*/ 18 h 225"/>
                <a:gd name="T68" fmla="*/ 118 w 166"/>
                <a:gd name="T69" fmla="*/ 64 h 225"/>
                <a:gd name="T70" fmla="*/ 123 w 166"/>
                <a:gd name="T71" fmla="*/ 197 h 225"/>
                <a:gd name="T72" fmla="*/ 87 w 166"/>
                <a:gd name="T73" fmla="*/ 32 h 225"/>
                <a:gd name="T74" fmla="*/ 5 w 166"/>
                <a:gd name="T75" fmla="*/ 78 h 225"/>
                <a:gd name="T76" fmla="*/ 64 w 166"/>
                <a:gd name="T77" fmla="*/ 6 h 225"/>
                <a:gd name="T78" fmla="*/ 9 w 166"/>
                <a:gd name="T79" fmla="*/ 79 h 225"/>
                <a:gd name="T80" fmla="*/ 59 w 166"/>
                <a:gd name="T81" fmla="*/ 78 h 225"/>
                <a:gd name="T82" fmla="*/ 100 w 166"/>
                <a:gd name="T83" fmla="*/ 23 h 225"/>
                <a:gd name="T84" fmla="*/ 65 w 166"/>
                <a:gd name="T85" fmla="*/ 74 h 225"/>
                <a:gd name="T86" fmla="*/ 118 w 166"/>
                <a:gd name="T87" fmla="*/ 0 h 225"/>
                <a:gd name="T88" fmla="*/ 98 w 166"/>
                <a:gd name="T89" fmla="*/ 7 h 225"/>
                <a:gd name="T90" fmla="*/ 91 w 166"/>
                <a:gd name="T91" fmla="*/ 15 h 225"/>
                <a:gd name="T92" fmla="*/ 79 w 166"/>
                <a:gd name="T93" fmla="*/ 18 h 225"/>
                <a:gd name="T94" fmla="*/ 75 w 166"/>
                <a:gd name="T95" fmla="*/ 17 h 225"/>
                <a:gd name="T96" fmla="*/ 67 w 166"/>
                <a:gd name="T97" fmla="*/ 1 h 225"/>
                <a:gd name="T98" fmla="*/ 2 w 166"/>
                <a:gd name="T99" fmla="*/ 74 h 225"/>
                <a:gd name="T100" fmla="*/ 3 w 166"/>
                <a:gd name="T101" fmla="*/ 81 h 225"/>
                <a:gd name="T102" fmla="*/ 14 w 166"/>
                <a:gd name="T103" fmla="*/ 216 h 225"/>
                <a:gd name="T104" fmla="*/ 40 w 166"/>
                <a:gd name="T105" fmla="*/ 225 h 225"/>
                <a:gd name="T106" fmla="*/ 62 w 166"/>
                <a:gd name="T107" fmla="*/ 217 h 225"/>
                <a:gd name="T108" fmla="*/ 68 w 166"/>
                <a:gd name="T109" fmla="*/ 216 h 225"/>
                <a:gd name="T110" fmla="*/ 68 w 166"/>
                <a:gd name="T111" fmla="*/ 217 h 225"/>
                <a:gd name="T112" fmla="*/ 114 w 166"/>
                <a:gd name="T113" fmla="*/ 217 h 225"/>
                <a:gd name="T114" fmla="*/ 163 w 166"/>
                <a:gd name="T115" fmla="*/ 154 h 225"/>
                <a:gd name="T116" fmla="*/ 149 w 166"/>
                <a:gd name="T117" fmla="*/ 7 h 225"/>
                <a:gd name="T118" fmla="*/ 132 w 166"/>
                <a:gd name="T119" fmla="*/ 18 h 225"/>
                <a:gd name="T120" fmla="*/ 130 w 166"/>
                <a:gd name="T121" fmla="*/ 16 h 225"/>
                <a:gd name="T122" fmla="*/ 123 w 166"/>
                <a:gd name="T123" fmla="*/ 13 h 225"/>
                <a:gd name="T124" fmla="*/ 118 w 166"/>
                <a:gd name="T125" fmla="*/ 0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6" h="225">
                  <a:moveTo>
                    <a:pt x="63" y="206"/>
                  </a:moveTo>
                  <a:cubicBezTo>
                    <a:pt x="62" y="171"/>
                    <a:pt x="61" y="140"/>
                    <a:pt x="59" y="107"/>
                  </a:cubicBezTo>
                  <a:cubicBezTo>
                    <a:pt x="64" y="138"/>
                    <a:pt x="66" y="169"/>
                    <a:pt x="67" y="200"/>
                  </a:cubicBezTo>
                  <a:cubicBezTo>
                    <a:pt x="67" y="201"/>
                    <a:pt x="67" y="201"/>
                    <a:pt x="67" y="201"/>
                  </a:cubicBezTo>
                  <a:cubicBezTo>
                    <a:pt x="66" y="202"/>
                    <a:pt x="64" y="204"/>
                    <a:pt x="63" y="206"/>
                  </a:cubicBezTo>
                  <a:moveTo>
                    <a:pt x="22" y="87"/>
                  </a:moveTo>
                  <a:cubicBezTo>
                    <a:pt x="27" y="87"/>
                    <a:pt x="33" y="86"/>
                    <a:pt x="38" y="85"/>
                  </a:cubicBezTo>
                  <a:cubicBezTo>
                    <a:pt x="42" y="84"/>
                    <a:pt x="46" y="83"/>
                    <a:pt x="50" y="81"/>
                  </a:cubicBezTo>
                  <a:cubicBezTo>
                    <a:pt x="51" y="80"/>
                    <a:pt x="53" y="79"/>
                    <a:pt x="54" y="77"/>
                  </a:cubicBezTo>
                  <a:cubicBezTo>
                    <a:pt x="54" y="78"/>
                    <a:pt x="54" y="78"/>
                    <a:pt x="54" y="79"/>
                  </a:cubicBezTo>
                  <a:cubicBezTo>
                    <a:pt x="56" y="124"/>
                    <a:pt x="57" y="164"/>
                    <a:pt x="59" y="210"/>
                  </a:cubicBezTo>
                  <a:cubicBezTo>
                    <a:pt x="60" y="211"/>
                    <a:pt x="60" y="211"/>
                    <a:pt x="60" y="211"/>
                  </a:cubicBezTo>
                  <a:cubicBezTo>
                    <a:pt x="59" y="211"/>
                    <a:pt x="59" y="212"/>
                    <a:pt x="59" y="212"/>
                  </a:cubicBezTo>
                  <a:cubicBezTo>
                    <a:pt x="59" y="212"/>
                    <a:pt x="59" y="212"/>
                    <a:pt x="59" y="212"/>
                  </a:cubicBezTo>
                  <a:cubicBezTo>
                    <a:pt x="59" y="212"/>
                    <a:pt x="59" y="212"/>
                    <a:pt x="59" y="212"/>
                  </a:cubicBezTo>
                  <a:cubicBezTo>
                    <a:pt x="57" y="215"/>
                    <a:pt x="54" y="218"/>
                    <a:pt x="51" y="219"/>
                  </a:cubicBezTo>
                  <a:cubicBezTo>
                    <a:pt x="48" y="221"/>
                    <a:pt x="44" y="221"/>
                    <a:pt x="40" y="221"/>
                  </a:cubicBezTo>
                  <a:cubicBezTo>
                    <a:pt x="40" y="221"/>
                    <a:pt x="40" y="221"/>
                    <a:pt x="40" y="221"/>
                  </a:cubicBezTo>
                  <a:cubicBezTo>
                    <a:pt x="40" y="221"/>
                    <a:pt x="40" y="221"/>
                    <a:pt x="40" y="221"/>
                  </a:cubicBezTo>
                  <a:cubicBezTo>
                    <a:pt x="32" y="221"/>
                    <a:pt x="24" y="219"/>
                    <a:pt x="18" y="215"/>
                  </a:cubicBezTo>
                  <a:cubicBezTo>
                    <a:pt x="18" y="171"/>
                    <a:pt x="14" y="127"/>
                    <a:pt x="6" y="84"/>
                  </a:cubicBezTo>
                  <a:cubicBezTo>
                    <a:pt x="11" y="86"/>
                    <a:pt x="16" y="87"/>
                    <a:pt x="22" y="87"/>
                  </a:cubicBezTo>
                  <a:moveTo>
                    <a:pt x="75" y="87"/>
                  </a:moveTo>
                  <a:cubicBezTo>
                    <a:pt x="80" y="87"/>
                    <a:pt x="86" y="86"/>
                    <a:pt x="91" y="85"/>
                  </a:cubicBezTo>
                  <a:cubicBezTo>
                    <a:pt x="95" y="84"/>
                    <a:pt x="99" y="83"/>
                    <a:pt x="103" y="81"/>
                  </a:cubicBezTo>
                  <a:cubicBezTo>
                    <a:pt x="104" y="80"/>
                    <a:pt x="106" y="79"/>
                    <a:pt x="107" y="77"/>
                  </a:cubicBezTo>
                  <a:cubicBezTo>
                    <a:pt x="109" y="124"/>
                    <a:pt x="111" y="163"/>
                    <a:pt x="113" y="210"/>
                  </a:cubicBezTo>
                  <a:cubicBezTo>
                    <a:pt x="113" y="211"/>
                    <a:pt x="113" y="211"/>
                    <a:pt x="113" y="211"/>
                  </a:cubicBezTo>
                  <a:cubicBezTo>
                    <a:pt x="113" y="211"/>
                    <a:pt x="112" y="212"/>
                    <a:pt x="112" y="212"/>
                  </a:cubicBezTo>
                  <a:cubicBezTo>
                    <a:pt x="112" y="212"/>
                    <a:pt x="112" y="212"/>
                    <a:pt x="112" y="212"/>
                  </a:cubicBezTo>
                  <a:cubicBezTo>
                    <a:pt x="112" y="212"/>
                    <a:pt x="112" y="212"/>
                    <a:pt x="112" y="212"/>
                  </a:cubicBezTo>
                  <a:cubicBezTo>
                    <a:pt x="110" y="215"/>
                    <a:pt x="108" y="218"/>
                    <a:pt x="104" y="219"/>
                  </a:cubicBezTo>
                  <a:cubicBezTo>
                    <a:pt x="101" y="221"/>
                    <a:pt x="97" y="221"/>
                    <a:pt x="93" y="221"/>
                  </a:cubicBezTo>
                  <a:cubicBezTo>
                    <a:pt x="93" y="221"/>
                    <a:pt x="93" y="221"/>
                    <a:pt x="93" y="221"/>
                  </a:cubicBezTo>
                  <a:cubicBezTo>
                    <a:pt x="93" y="221"/>
                    <a:pt x="93" y="221"/>
                    <a:pt x="93" y="221"/>
                  </a:cubicBezTo>
                  <a:cubicBezTo>
                    <a:pt x="85" y="221"/>
                    <a:pt x="77" y="219"/>
                    <a:pt x="72" y="215"/>
                  </a:cubicBezTo>
                  <a:cubicBezTo>
                    <a:pt x="71" y="171"/>
                    <a:pt x="67" y="127"/>
                    <a:pt x="60" y="84"/>
                  </a:cubicBezTo>
                  <a:cubicBezTo>
                    <a:pt x="64" y="86"/>
                    <a:pt x="70" y="87"/>
                    <a:pt x="75" y="87"/>
                  </a:cubicBezTo>
                  <a:moveTo>
                    <a:pt x="117" y="206"/>
                  </a:moveTo>
                  <a:cubicBezTo>
                    <a:pt x="115" y="159"/>
                    <a:pt x="113" y="120"/>
                    <a:pt x="111" y="73"/>
                  </a:cubicBezTo>
                  <a:cubicBezTo>
                    <a:pt x="112" y="72"/>
                    <a:pt x="112" y="72"/>
                    <a:pt x="112" y="72"/>
                  </a:cubicBezTo>
                  <a:cubicBezTo>
                    <a:pt x="114" y="116"/>
                    <a:pt x="116" y="158"/>
                    <a:pt x="119" y="202"/>
                  </a:cubicBezTo>
                  <a:cubicBezTo>
                    <a:pt x="119" y="202"/>
                    <a:pt x="119" y="202"/>
                    <a:pt x="119" y="202"/>
                  </a:cubicBezTo>
                  <a:cubicBezTo>
                    <a:pt x="118" y="204"/>
                    <a:pt x="117" y="205"/>
                    <a:pt x="117" y="206"/>
                  </a:cubicBezTo>
                  <a:moveTo>
                    <a:pt x="66" y="82"/>
                  </a:moveTo>
                  <a:cubicBezTo>
                    <a:pt x="65" y="82"/>
                    <a:pt x="64" y="80"/>
                    <a:pt x="64" y="79"/>
                  </a:cubicBezTo>
                  <a:cubicBezTo>
                    <a:pt x="64" y="78"/>
                    <a:pt x="64" y="78"/>
                    <a:pt x="64" y="78"/>
                  </a:cubicBezTo>
                  <a:cubicBezTo>
                    <a:pt x="65" y="77"/>
                    <a:pt x="65" y="76"/>
                    <a:pt x="66" y="75"/>
                  </a:cubicBezTo>
                  <a:cubicBezTo>
                    <a:pt x="74" y="67"/>
                    <a:pt x="81" y="58"/>
                    <a:pt x="89" y="50"/>
                  </a:cubicBezTo>
                  <a:cubicBezTo>
                    <a:pt x="83" y="57"/>
                    <a:pt x="76" y="64"/>
                    <a:pt x="70" y="72"/>
                  </a:cubicBezTo>
                  <a:cubicBezTo>
                    <a:pt x="69" y="74"/>
                    <a:pt x="67" y="77"/>
                    <a:pt x="67" y="81"/>
                  </a:cubicBezTo>
                  <a:cubicBezTo>
                    <a:pt x="67" y="81"/>
                    <a:pt x="67" y="82"/>
                    <a:pt x="67" y="82"/>
                  </a:cubicBezTo>
                  <a:cubicBezTo>
                    <a:pt x="67" y="82"/>
                    <a:pt x="66" y="82"/>
                    <a:pt x="66" y="82"/>
                  </a:cubicBezTo>
                  <a:cubicBezTo>
                    <a:pt x="66" y="82"/>
                    <a:pt x="66" y="82"/>
                    <a:pt x="66" y="82"/>
                  </a:cubicBezTo>
                  <a:cubicBezTo>
                    <a:pt x="66" y="82"/>
                    <a:pt x="66" y="82"/>
                    <a:pt x="66" y="82"/>
                  </a:cubicBezTo>
                  <a:moveTo>
                    <a:pt x="14" y="82"/>
                  </a:moveTo>
                  <a:cubicBezTo>
                    <a:pt x="13" y="82"/>
                    <a:pt x="13" y="82"/>
                    <a:pt x="12" y="82"/>
                  </a:cubicBezTo>
                  <a:cubicBezTo>
                    <a:pt x="12" y="82"/>
                    <a:pt x="12" y="82"/>
                    <a:pt x="12" y="82"/>
                  </a:cubicBezTo>
                  <a:cubicBezTo>
                    <a:pt x="11" y="82"/>
                    <a:pt x="11" y="80"/>
                    <a:pt x="11" y="79"/>
                  </a:cubicBezTo>
                  <a:cubicBezTo>
                    <a:pt x="11" y="78"/>
                    <a:pt x="11" y="78"/>
                    <a:pt x="11" y="78"/>
                  </a:cubicBezTo>
                  <a:cubicBezTo>
                    <a:pt x="11" y="77"/>
                    <a:pt x="12" y="76"/>
                    <a:pt x="13" y="75"/>
                  </a:cubicBezTo>
                  <a:cubicBezTo>
                    <a:pt x="20" y="67"/>
                    <a:pt x="28" y="58"/>
                    <a:pt x="36" y="50"/>
                  </a:cubicBezTo>
                  <a:cubicBezTo>
                    <a:pt x="29" y="57"/>
                    <a:pt x="23" y="64"/>
                    <a:pt x="17" y="72"/>
                  </a:cubicBezTo>
                  <a:cubicBezTo>
                    <a:pt x="15" y="74"/>
                    <a:pt x="14" y="77"/>
                    <a:pt x="14" y="81"/>
                  </a:cubicBezTo>
                  <a:cubicBezTo>
                    <a:pt x="13" y="81"/>
                    <a:pt x="14" y="82"/>
                    <a:pt x="14" y="82"/>
                  </a:cubicBezTo>
                  <a:moveTo>
                    <a:pt x="75" y="83"/>
                  </a:moveTo>
                  <a:cubicBezTo>
                    <a:pt x="75" y="83"/>
                    <a:pt x="75" y="83"/>
                    <a:pt x="75" y="83"/>
                  </a:cubicBezTo>
                  <a:cubicBezTo>
                    <a:pt x="74" y="83"/>
                    <a:pt x="73" y="83"/>
                    <a:pt x="72" y="83"/>
                  </a:cubicBezTo>
                  <a:cubicBezTo>
                    <a:pt x="72" y="83"/>
                    <a:pt x="72" y="83"/>
                    <a:pt x="72" y="83"/>
                  </a:cubicBezTo>
                  <a:cubicBezTo>
                    <a:pt x="71" y="82"/>
                    <a:pt x="71" y="82"/>
                    <a:pt x="71" y="81"/>
                  </a:cubicBezTo>
                  <a:cubicBezTo>
                    <a:pt x="71" y="79"/>
                    <a:pt x="72" y="76"/>
                    <a:pt x="74" y="75"/>
                  </a:cubicBezTo>
                  <a:cubicBezTo>
                    <a:pt x="88" y="55"/>
                    <a:pt x="105" y="37"/>
                    <a:pt x="123" y="20"/>
                  </a:cubicBezTo>
                  <a:cubicBezTo>
                    <a:pt x="124" y="21"/>
                    <a:pt x="124" y="21"/>
                    <a:pt x="125" y="21"/>
                  </a:cubicBezTo>
                  <a:cubicBezTo>
                    <a:pt x="109" y="38"/>
                    <a:pt x="93" y="56"/>
                    <a:pt x="79" y="74"/>
                  </a:cubicBezTo>
                  <a:cubicBezTo>
                    <a:pt x="78" y="75"/>
                    <a:pt x="78" y="76"/>
                    <a:pt x="79" y="77"/>
                  </a:cubicBezTo>
                  <a:cubicBezTo>
                    <a:pt x="80" y="77"/>
                    <a:pt x="80" y="78"/>
                    <a:pt x="80" y="78"/>
                  </a:cubicBezTo>
                  <a:cubicBezTo>
                    <a:pt x="81" y="78"/>
                    <a:pt x="82" y="77"/>
                    <a:pt x="82" y="77"/>
                  </a:cubicBezTo>
                  <a:cubicBezTo>
                    <a:pt x="97" y="57"/>
                    <a:pt x="113" y="39"/>
                    <a:pt x="130" y="21"/>
                  </a:cubicBezTo>
                  <a:cubicBezTo>
                    <a:pt x="131" y="21"/>
                    <a:pt x="131" y="22"/>
                    <a:pt x="132" y="22"/>
                  </a:cubicBezTo>
                  <a:cubicBezTo>
                    <a:pt x="133" y="22"/>
                    <a:pt x="133" y="22"/>
                    <a:pt x="133" y="22"/>
                  </a:cubicBezTo>
                  <a:cubicBezTo>
                    <a:pt x="119" y="38"/>
                    <a:pt x="105" y="55"/>
                    <a:pt x="92" y="72"/>
                  </a:cubicBezTo>
                  <a:cubicBezTo>
                    <a:pt x="91" y="72"/>
                    <a:pt x="91" y="74"/>
                    <a:pt x="92" y="74"/>
                  </a:cubicBezTo>
                  <a:cubicBezTo>
                    <a:pt x="92" y="75"/>
                    <a:pt x="93" y="75"/>
                    <a:pt x="93" y="75"/>
                  </a:cubicBezTo>
                  <a:cubicBezTo>
                    <a:pt x="94" y="75"/>
                    <a:pt x="95" y="75"/>
                    <a:pt x="95" y="74"/>
                  </a:cubicBezTo>
                  <a:cubicBezTo>
                    <a:pt x="109" y="56"/>
                    <a:pt x="124" y="39"/>
                    <a:pt x="138" y="21"/>
                  </a:cubicBezTo>
                  <a:cubicBezTo>
                    <a:pt x="138" y="21"/>
                    <a:pt x="138" y="21"/>
                    <a:pt x="138" y="21"/>
                  </a:cubicBezTo>
                  <a:cubicBezTo>
                    <a:pt x="139" y="21"/>
                    <a:pt x="140" y="21"/>
                    <a:pt x="140" y="21"/>
                  </a:cubicBezTo>
                  <a:cubicBezTo>
                    <a:pt x="133" y="35"/>
                    <a:pt x="124" y="49"/>
                    <a:pt x="115" y="62"/>
                  </a:cubicBezTo>
                  <a:cubicBezTo>
                    <a:pt x="113" y="64"/>
                    <a:pt x="111" y="66"/>
                    <a:pt x="110" y="68"/>
                  </a:cubicBezTo>
                  <a:cubicBezTo>
                    <a:pt x="109" y="68"/>
                    <a:pt x="109" y="68"/>
                    <a:pt x="109" y="68"/>
                  </a:cubicBezTo>
                  <a:cubicBezTo>
                    <a:pt x="109" y="68"/>
                    <a:pt x="109" y="68"/>
                    <a:pt x="109" y="68"/>
                  </a:cubicBezTo>
                  <a:cubicBezTo>
                    <a:pt x="108" y="68"/>
                    <a:pt x="107" y="69"/>
                    <a:pt x="107" y="70"/>
                  </a:cubicBezTo>
                  <a:cubicBezTo>
                    <a:pt x="106" y="73"/>
                    <a:pt x="104" y="76"/>
                    <a:pt x="101" y="78"/>
                  </a:cubicBezTo>
                  <a:cubicBezTo>
                    <a:pt x="98" y="80"/>
                    <a:pt x="94" y="81"/>
                    <a:pt x="90" y="81"/>
                  </a:cubicBezTo>
                  <a:cubicBezTo>
                    <a:pt x="85" y="82"/>
                    <a:pt x="80" y="83"/>
                    <a:pt x="75" y="83"/>
                  </a:cubicBezTo>
                  <a:moveTo>
                    <a:pt x="40" y="75"/>
                  </a:moveTo>
                  <a:cubicBezTo>
                    <a:pt x="41" y="75"/>
                    <a:pt x="41" y="75"/>
                    <a:pt x="42" y="74"/>
                  </a:cubicBezTo>
                  <a:cubicBezTo>
                    <a:pt x="56" y="56"/>
                    <a:pt x="70" y="39"/>
                    <a:pt x="85" y="21"/>
                  </a:cubicBezTo>
                  <a:cubicBezTo>
                    <a:pt x="85" y="21"/>
                    <a:pt x="85" y="21"/>
                    <a:pt x="85" y="21"/>
                  </a:cubicBezTo>
                  <a:cubicBezTo>
                    <a:pt x="86" y="21"/>
                    <a:pt x="88" y="20"/>
                    <a:pt x="89" y="20"/>
                  </a:cubicBezTo>
                  <a:cubicBezTo>
                    <a:pt x="84" y="30"/>
                    <a:pt x="78" y="39"/>
                    <a:pt x="72" y="48"/>
                  </a:cubicBezTo>
                  <a:cubicBezTo>
                    <a:pt x="72" y="49"/>
                    <a:pt x="72" y="49"/>
                    <a:pt x="72" y="50"/>
                  </a:cubicBezTo>
                  <a:cubicBezTo>
                    <a:pt x="67" y="56"/>
                    <a:pt x="62" y="63"/>
                    <a:pt x="57" y="70"/>
                  </a:cubicBezTo>
                  <a:cubicBezTo>
                    <a:pt x="57" y="70"/>
                    <a:pt x="57" y="70"/>
                    <a:pt x="57" y="70"/>
                  </a:cubicBezTo>
                  <a:cubicBezTo>
                    <a:pt x="57" y="69"/>
                    <a:pt x="56" y="68"/>
                    <a:pt x="56" y="68"/>
                  </a:cubicBezTo>
                  <a:cubicBezTo>
                    <a:pt x="55" y="68"/>
                    <a:pt x="55" y="68"/>
                    <a:pt x="55" y="68"/>
                  </a:cubicBezTo>
                  <a:cubicBezTo>
                    <a:pt x="54" y="68"/>
                    <a:pt x="53" y="69"/>
                    <a:pt x="53" y="70"/>
                  </a:cubicBezTo>
                  <a:cubicBezTo>
                    <a:pt x="53" y="73"/>
                    <a:pt x="50" y="76"/>
                    <a:pt x="47" y="78"/>
                  </a:cubicBezTo>
                  <a:cubicBezTo>
                    <a:pt x="44" y="80"/>
                    <a:pt x="41" y="81"/>
                    <a:pt x="37" y="81"/>
                  </a:cubicBezTo>
                  <a:cubicBezTo>
                    <a:pt x="32" y="82"/>
                    <a:pt x="27" y="83"/>
                    <a:pt x="22" y="83"/>
                  </a:cubicBezTo>
                  <a:cubicBezTo>
                    <a:pt x="22" y="83"/>
                    <a:pt x="22" y="83"/>
                    <a:pt x="22" y="83"/>
                  </a:cubicBezTo>
                  <a:cubicBezTo>
                    <a:pt x="21" y="83"/>
                    <a:pt x="20" y="83"/>
                    <a:pt x="19" y="83"/>
                  </a:cubicBezTo>
                  <a:cubicBezTo>
                    <a:pt x="18" y="83"/>
                    <a:pt x="18" y="83"/>
                    <a:pt x="18" y="83"/>
                  </a:cubicBezTo>
                  <a:cubicBezTo>
                    <a:pt x="18" y="82"/>
                    <a:pt x="18" y="82"/>
                    <a:pt x="18" y="81"/>
                  </a:cubicBezTo>
                  <a:cubicBezTo>
                    <a:pt x="17" y="79"/>
                    <a:pt x="19" y="76"/>
                    <a:pt x="20" y="75"/>
                  </a:cubicBezTo>
                  <a:cubicBezTo>
                    <a:pt x="35" y="55"/>
                    <a:pt x="52" y="37"/>
                    <a:pt x="70" y="20"/>
                  </a:cubicBezTo>
                  <a:cubicBezTo>
                    <a:pt x="70" y="21"/>
                    <a:pt x="71" y="21"/>
                    <a:pt x="72" y="21"/>
                  </a:cubicBezTo>
                  <a:cubicBezTo>
                    <a:pt x="55" y="38"/>
                    <a:pt x="40" y="56"/>
                    <a:pt x="26" y="74"/>
                  </a:cubicBezTo>
                  <a:cubicBezTo>
                    <a:pt x="25" y="75"/>
                    <a:pt x="25" y="76"/>
                    <a:pt x="26" y="77"/>
                  </a:cubicBezTo>
                  <a:cubicBezTo>
                    <a:pt x="26" y="77"/>
                    <a:pt x="27" y="78"/>
                    <a:pt x="27" y="78"/>
                  </a:cubicBezTo>
                  <a:cubicBezTo>
                    <a:pt x="28" y="78"/>
                    <a:pt x="28" y="77"/>
                    <a:pt x="29" y="77"/>
                  </a:cubicBezTo>
                  <a:cubicBezTo>
                    <a:pt x="44" y="57"/>
                    <a:pt x="60" y="39"/>
                    <a:pt x="77" y="21"/>
                  </a:cubicBezTo>
                  <a:cubicBezTo>
                    <a:pt x="77" y="21"/>
                    <a:pt x="78" y="22"/>
                    <a:pt x="79" y="22"/>
                  </a:cubicBezTo>
                  <a:cubicBezTo>
                    <a:pt x="79" y="22"/>
                    <a:pt x="79" y="22"/>
                    <a:pt x="79" y="22"/>
                  </a:cubicBezTo>
                  <a:cubicBezTo>
                    <a:pt x="66" y="38"/>
                    <a:pt x="52" y="55"/>
                    <a:pt x="38" y="72"/>
                  </a:cubicBezTo>
                  <a:cubicBezTo>
                    <a:pt x="38" y="72"/>
                    <a:pt x="38" y="74"/>
                    <a:pt x="39" y="74"/>
                  </a:cubicBezTo>
                  <a:cubicBezTo>
                    <a:pt x="39" y="75"/>
                    <a:pt x="40" y="75"/>
                    <a:pt x="40" y="75"/>
                  </a:cubicBezTo>
                  <a:moveTo>
                    <a:pt x="45" y="40"/>
                  </a:moveTo>
                  <a:cubicBezTo>
                    <a:pt x="52" y="32"/>
                    <a:pt x="59" y="24"/>
                    <a:pt x="66" y="17"/>
                  </a:cubicBezTo>
                  <a:cubicBezTo>
                    <a:pt x="66" y="17"/>
                    <a:pt x="66" y="17"/>
                    <a:pt x="66" y="17"/>
                  </a:cubicBezTo>
                  <a:cubicBezTo>
                    <a:pt x="66" y="18"/>
                    <a:pt x="66" y="18"/>
                    <a:pt x="66" y="18"/>
                  </a:cubicBezTo>
                  <a:cubicBezTo>
                    <a:pt x="59" y="25"/>
                    <a:pt x="52" y="32"/>
                    <a:pt x="45" y="40"/>
                  </a:cubicBezTo>
                  <a:moveTo>
                    <a:pt x="98" y="40"/>
                  </a:moveTo>
                  <a:cubicBezTo>
                    <a:pt x="105" y="32"/>
                    <a:pt x="112" y="24"/>
                    <a:pt x="119" y="17"/>
                  </a:cubicBezTo>
                  <a:cubicBezTo>
                    <a:pt x="120" y="17"/>
                    <a:pt x="120" y="17"/>
                    <a:pt x="120" y="17"/>
                  </a:cubicBezTo>
                  <a:cubicBezTo>
                    <a:pt x="120" y="18"/>
                    <a:pt x="120" y="18"/>
                    <a:pt x="120" y="18"/>
                  </a:cubicBezTo>
                  <a:cubicBezTo>
                    <a:pt x="112" y="25"/>
                    <a:pt x="105" y="32"/>
                    <a:pt x="98" y="40"/>
                  </a:cubicBezTo>
                  <a:moveTo>
                    <a:pt x="123" y="197"/>
                  </a:moveTo>
                  <a:cubicBezTo>
                    <a:pt x="120" y="153"/>
                    <a:pt x="118" y="112"/>
                    <a:pt x="116" y="67"/>
                  </a:cubicBezTo>
                  <a:cubicBezTo>
                    <a:pt x="116" y="66"/>
                    <a:pt x="117" y="65"/>
                    <a:pt x="118" y="64"/>
                  </a:cubicBezTo>
                  <a:cubicBezTo>
                    <a:pt x="130" y="49"/>
                    <a:pt x="139" y="32"/>
                    <a:pt x="148" y="15"/>
                  </a:cubicBezTo>
                  <a:cubicBezTo>
                    <a:pt x="155" y="60"/>
                    <a:pt x="161" y="105"/>
                    <a:pt x="162" y="150"/>
                  </a:cubicBezTo>
                  <a:cubicBezTo>
                    <a:pt x="161" y="150"/>
                    <a:pt x="161" y="150"/>
                    <a:pt x="161" y="150"/>
                  </a:cubicBezTo>
                  <a:cubicBezTo>
                    <a:pt x="148" y="165"/>
                    <a:pt x="135" y="181"/>
                    <a:pt x="123" y="197"/>
                  </a:cubicBezTo>
                  <a:moveTo>
                    <a:pt x="87" y="32"/>
                  </a:moveTo>
                  <a:cubicBezTo>
                    <a:pt x="90" y="27"/>
                    <a:pt x="93" y="21"/>
                    <a:pt x="96" y="15"/>
                  </a:cubicBezTo>
                  <a:cubicBezTo>
                    <a:pt x="96" y="17"/>
                    <a:pt x="97" y="19"/>
                    <a:pt x="97" y="21"/>
                  </a:cubicBezTo>
                  <a:cubicBezTo>
                    <a:pt x="93" y="24"/>
                    <a:pt x="90" y="28"/>
                    <a:pt x="87" y="32"/>
                  </a:cubicBezTo>
                  <a:moveTo>
                    <a:pt x="9" y="80"/>
                  </a:moveTo>
                  <a:cubicBezTo>
                    <a:pt x="8" y="80"/>
                    <a:pt x="8" y="80"/>
                    <a:pt x="8" y="80"/>
                  </a:cubicBezTo>
                  <a:cubicBezTo>
                    <a:pt x="7" y="80"/>
                    <a:pt x="6" y="79"/>
                    <a:pt x="5" y="78"/>
                  </a:cubicBezTo>
                  <a:cubicBezTo>
                    <a:pt x="5" y="78"/>
                    <a:pt x="5" y="78"/>
                    <a:pt x="5" y="78"/>
                  </a:cubicBezTo>
                  <a:cubicBezTo>
                    <a:pt x="4" y="77"/>
                    <a:pt x="4" y="77"/>
                    <a:pt x="4" y="77"/>
                  </a:cubicBezTo>
                  <a:cubicBezTo>
                    <a:pt x="4" y="77"/>
                    <a:pt x="4" y="77"/>
                    <a:pt x="4" y="77"/>
                  </a:cubicBezTo>
                  <a:cubicBezTo>
                    <a:pt x="5" y="77"/>
                    <a:pt x="5" y="76"/>
                    <a:pt x="5" y="76"/>
                  </a:cubicBezTo>
                  <a:cubicBezTo>
                    <a:pt x="22" y="50"/>
                    <a:pt x="42" y="27"/>
                    <a:pt x="64" y="6"/>
                  </a:cubicBezTo>
                  <a:cubicBezTo>
                    <a:pt x="64" y="9"/>
                    <a:pt x="65" y="11"/>
                    <a:pt x="66" y="14"/>
                  </a:cubicBezTo>
                  <a:cubicBezTo>
                    <a:pt x="47" y="34"/>
                    <a:pt x="29" y="54"/>
                    <a:pt x="11" y="74"/>
                  </a:cubicBezTo>
                  <a:cubicBezTo>
                    <a:pt x="10" y="75"/>
                    <a:pt x="9" y="76"/>
                    <a:pt x="9" y="78"/>
                  </a:cubicBezTo>
                  <a:cubicBezTo>
                    <a:pt x="9" y="78"/>
                    <a:pt x="9" y="79"/>
                    <a:pt x="9" y="79"/>
                  </a:cubicBezTo>
                  <a:cubicBezTo>
                    <a:pt x="9" y="80"/>
                    <a:pt x="9" y="80"/>
                    <a:pt x="9" y="80"/>
                  </a:cubicBezTo>
                  <a:moveTo>
                    <a:pt x="62" y="80"/>
                  </a:moveTo>
                  <a:cubicBezTo>
                    <a:pt x="62" y="80"/>
                    <a:pt x="62" y="80"/>
                    <a:pt x="62" y="80"/>
                  </a:cubicBezTo>
                  <a:cubicBezTo>
                    <a:pt x="61" y="80"/>
                    <a:pt x="59" y="79"/>
                    <a:pt x="59" y="78"/>
                  </a:cubicBezTo>
                  <a:cubicBezTo>
                    <a:pt x="58" y="78"/>
                    <a:pt x="58" y="78"/>
                    <a:pt x="58" y="78"/>
                  </a:cubicBezTo>
                  <a:cubicBezTo>
                    <a:pt x="58" y="77"/>
                    <a:pt x="58" y="77"/>
                    <a:pt x="58" y="77"/>
                  </a:cubicBezTo>
                  <a:cubicBezTo>
                    <a:pt x="58" y="76"/>
                    <a:pt x="58" y="76"/>
                    <a:pt x="58" y="76"/>
                  </a:cubicBezTo>
                  <a:cubicBezTo>
                    <a:pt x="71" y="57"/>
                    <a:pt x="85" y="40"/>
                    <a:pt x="100" y="23"/>
                  </a:cubicBezTo>
                  <a:cubicBezTo>
                    <a:pt x="101" y="23"/>
                    <a:pt x="101" y="23"/>
                    <a:pt x="101" y="22"/>
                  </a:cubicBezTo>
                  <a:cubicBezTo>
                    <a:pt x="106" y="17"/>
                    <a:pt x="112" y="11"/>
                    <a:pt x="117" y="6"/>
                  </a:cubicBezTo>
                  <a:cubicBezTo>
                    <a:pt x="118" y="9"/>
                    <a:pt x="118" y="11"/>
                    <a:pt x="119" y="14"/>
                  </a:cubicBezTo>
                  <a:cubicBezTo>
                    <a:pt x="100" y="34"/>
                    <a:pt x="82" y="54"/>
                    <a:pt x="65" y="74"/>
                  </a:cubicBezTo>
                  <a:cubicBezTo>
                    <a:pt x="64" y="75"/>
                    <a:pt x="63" y="76"/>
                    <a:pt x="62" y="78"/>
                  </a:cubicBezTo>
                  <a:cubicBezTo>
                    <a:pt x="62" y="78"/>
                    <a:pt x="62" y="79"/>
                    <a:pt x="62" y="79"/>
                  </a:cubicBezTo>
                  <a:cubicBezTo>
                    <a:pt x="62" y="80"/>
                    <a:pt x="62" y="80"/>
                    <a:pt x="62" y="80"/>
                  </a:cubicBezTo>
                  <a:moveTo>
                    <a:pt x="118" y="0"/>
                  </a:moveTo>
                  <a:cubicBezTo>
                    <a:pt x="118" y="0"/>
                    <a:pt x="117" y="0"/>
                    <a:pt x="117" y="0"/>
                  </a:cubicBezTo>
                  <a:cubicBezTo>
                    <a:pt x="111" y="6"/>
                    <a:pt x="106" y="11"/>
                    <a:pt x="100" y="17"/>
                  </a:cubicBezTo>
                  <a:cubicBezTo>
                    <a:pt x="100" y="14"/>
                    <a:pt x="100" y="11"/>
                    <a:pt x="99" y="9"/>
                  </a:cubicBezTo>
                  <a:cubicBezTo>
                    <a:pt x="99" y="8"/>
                    <a:pt x="98" y="7"/>
                    <a:pt x="98" y="7"/>
                  </a:cubicBezTo>
                  <a:cubicBezTo>
                    <a:pt x="97" y="7"/>
                    <a:pt x="97" y="7"/>
                    <a:pt x="97" y="7"/>
                  </a:cubicBezTo>
                  <a:cubicBezTo>
                    <a:pt x="96" y="7"/>
                    <a:pt x="96" y="7"/>
                    <a:pt x="95" y="8"/>
                  </a:cubicBezTo>
                  <a:cubicBezTo>
                    <a:pt x="94" y="10"/>
                    <a:pt x="93" y="13"/>
                    <a:pt x="91" y="15"/>
                  </a:cubicBezTo>
                  <a:cubicBezTo>
                    <a:pt x="91" y="15"/>
                    <a:pt x="91" y="15"/>
                    <a:pt x="91" y="15"/>
                  </a:cubicBezTo>
                  <a:cubicBezTo>
                    <a:pt x="91" y="15"/>
                    <a:pt x="90" y="15"/>
                    <a:pt x="90" y="15"/>
                  </a:cubicBezTo>
                  <a:cubicBezTo>
                    <a:pt x="87" y="17"/>
                    <a:pt x="83" y="18"/>
                    <a:pt x="79" y="18"/>
                  </a:cubicBezTo>
                  <a:cubicBezTo>
                    <a:pt x="79" y="18"/>
                    <a:pt x="79" y="18"/>
                    <a:pt x="79" y="18"/>
                  </a:cubicBezTo>
                  <a:cubicBezTo>
                    <a:pt x="79" y="18"/>
                    <a:pt x="79" y="18"/>
                    <a:pt x="79" y="18"/>
                  </a:cubicBezTo>
                  <a:cubicBezTo>
                    <a:pt x="78" y="17"/>
                    <a:pt x="78" y="17"/>
                    <a:pt x="78" y="17"/>
                  </a:cubicBezTo>
                  <a:cubicBezTo>
                    <a:pt x="78" y="17"/>
                    <a:pt x="77" y="16"/>
                    <a:pt x="77" y="16"/>
                  </a:cubicBezTo>
                  <a:cubicBezTo>
                    <a:pt x="76" y="16"/>
                    <a:pt x="76" y="17"/>
                    <a:pt x="75" y="17"/>
                  </a:cubicBezTo>
                  <a:cubicBezTo>
                    <a:pt x="75" y="17"/>
                    <a:pt x="75" y="17"/>
                    <a:pt x="75" y="17"/>
                  </a:cubicBezTo>
                  <a:cubicBezTo>
                    <a:pt x="73" y="17"/>
                    <a:pt x="72" y="17"/>
                    <a:pt x="70" y="16"/>
                  </a:cubicBezTo>
                  <a:cubicBezTo>
                    <a:pt x="70" y="15"/>
                    <a:pt x="70" y="14"/>
                    <a:pt x="69" y="13"/>
                  </a:cubicBezTo>
                  <a:cubicBezTo>
                    <a:pt x="69" y="12"/>
                    <a:pt x="69" y="12"/>
                    <a:pt x="69" y="12"/>
                  </a:cubicBezTo>
                  <a:cubicBezTo>
                    <a:pt x="68" y="9"/>
                    <a:pt x="68" y="5"/>
                    <a:pt x="67" y="1"/>
                  </a:cubicBezTo>
                  <a:cubicBezTo>
                    <a:pt x="67" y="1"/>
                    <a:pt x="66" y="0"/>
                    <a:pt x="66" y="0"/>
                  </a:cubicBezTo>
                  <a:cubicBezTo>
                    <a:pt x="65" y="0"/>
                    <a:pt x="65" y="0"/>
                    <a:pt x="65" y="0"/>
                  </a:cubicBezTo>
                  <a:cubicBezTo>
                    <a:pt x="64" y="0"/>
                    <a:pt x="64" y="0"/>
                    <a:pt x="64" y="0"/>
                  </a:cubicBezTo>
                  <a:cubicBezTo>
                    <a:pt x="40" y="22"/>
                    <a:pt x="20" y="47"/>
                    <a:pt x="2" y="74"/>
                  </a:cubicBezTo>
                  <a:cubicBezTo>
                    <a:pt x="1" y="74"/>
                    <a:pt x="1" y="75"/>
                    <a:pt x="1" y="76"/>
                  </a:cubicBezTo>
                  <a:cubicBezTo>
                    <a:pt x="0" y="77"/>
                    <a:pt x="0" y="77"/>
                    <a:pt x="0" y="77"/>
                  </a:cubicBezTo>
                  <a:cubicBezTo>
                    <a:pt x="0" y="78"/>
                    <a:pt x="1" y="79"/>
                    <a:pt x="1" y="80"/>
                  </a:cubicBezTo>
                  <a:cubicBezTo>
                    <a:pt x="2" y="80"/>
                    <a:pt x="2" y="81"/>
                    <a:pt x="3" y="81"/>
                  </a:cubicBezTo>
                  <a:cubicBezTo>
                    <a:pt x="3" y="81"/>
                    <a:pt x="3" y="81"/>
                    <a:pt x="3" y="81"/>
                  </a:cubicBezTo>
                  <a:cubicBezTo>
                    <a:pt x="2" y="82"/>
                    <a:pt x="2" y="83"/>
                    <a:pt x="2" y="83"/>
                  </a:cubicBezTo>
                  <a:cubicBezTo>
                    <a:pt x="10" y="127"/>
                    <a:pt x="14" y="171"/>
                    <a:pt x="14" y="216"/>
                  </a:cubicBezTo>
                  <a:cubicBezTo>
                    <a:pt x="14" y="216"/>
                    <a:pt x="14" y="216"/>
                    <a:pt x="14" y="216"/>
                  </a:cubicBezTo>
                  <a:cubicBezTo>
                    <a:pt x="14" y="216"/>
                    <a:pt x="14" y="216"/>
                    <a:pt x="14" y="216"/>
                  </a:cubicBezTo>
                  <a:cubicBezTo>
                    <a:pt x="14" y="216"/>
                    <a:pt x="14" y="216"/>
                    <a:pt x="14" y="216"/>
                  </a:cubicBezTo>
                  <a:cubicBezTo>
                    <a:pt x="15" y="217"/>
                    <a:pt x="15" y="217"/>
                    <a:pt x="15" y="217"/>
                  </a:cubicBezTo>
                  <a:cubicBezTo>
                    <a:pt x="22" y="223"/>
                    <a:pt x="31" y="225"/>
                    <a:pt x="40" y="225"/>
                  </a:cubicBezTo>
                  <a:cubicBezTo>
                    <a:pt x="44" y="225"/>
                    <a:pt x="49" y="225"/>
                    <a:pt x="53" y="223"/>
                  </a:cubicBezTo>
                  <a:cubicBezTo>
                    <a:pt x="56" y="221"/>
                    <a:pt x="58" y="219"/>
                    <a:pt x="60" y="217"/>
                  </a:cubicBezTo>
                  <a:cubicBezTo>
                    <a:pt x="61" y="217"/>
                    <a:pt x="61" y="217"/>
                    <a:pt x="61" y="217"/>
                  </a:cubicBezTo>
                  <a:cubicBezTo>
                    <a:pt x="61" y="217"/>
                    <a:pt x="61" y="217"/>
                    <a:pt x="62" y="217"/>
                  </a:cubicBezTo>
                  <a:cubicBezTo>
                    <a:pt x="63" y="216"/>
                    <a:pt x="63" y="215"/>
                    <a:pt x="63" y="214"/>
                  </a:cubicBezTo>
                  <a:cubicBezTo>
                    <a:pt x="62" y="214"/>
                    <a:pt x="62" y="214"/>
                    <a:pt x="62" y="214"/>
                  </a:cubicBezTo>
                  <a:cubicBezTo>
                    <a:pt x="64" y="211"/>
                    <a:pt x="66" y="209"/>
                    <a:pt x="67" y="207"/>
                  </a:cubicBezTo>
                  <a:cubicBezTo>
                    <a:pt x="68" y="210"/>
                    <a:pt x="68" y="213"/>
                    <a:pt x="68" y="216"/>
                  </a:cubicBezTo>
                  <a:cubicBezTo>
                    <a:pt x="68" y="216"/>
                    <a:pt x="68" y="216"/>
                    <a:pt x="68" y="216"/>
                  </a:cubicBezTo>
                  <a:cubicBezTo>
                    <a:pt x="68" y="216"/>
                    <a:pt x="68" y="216"/>
                    <a:pt x="68" y="216"/>
                  </a:cubicBezTo>
                  <a:cubicBezTo>
                    <a:pt x="68" y="216"/>
                    <a:pt x="68" y="216"/>
                    <a:pt x="68" y="216"/>
                  </a:cubicBezTo>
                  <a:cubicBezTo>
                    <a:pt x="68" y="217"/>
                    <a:pt x="68" y="217"/>
                    <a:pt x="68" y="217"/>
                  </a:cubicBezTo>
                  <a:cubicBezTo>
                    <a:pt x="75" y="223"/>
                    <a:pt x="84" y="225"/>
                    <a:pt x="93" y="225"/>
                  </a:cubicBezTo>
                  <a:cubicBezTo>
                    <a:pt x="98" y="225"/>
                    <a:pt x="102" y="225"/>
                    <a:pt x="106" y="223"/>
                  </a:cubicBezTo>
                  <a:cubicBezTo>
                    <a:pt x="109" y="221"/>
                    <a:pt x="112" y="219"/>
                    <a:pt x="114" y="217"/>
                  </a:cubicBezTo>
                  <a:cubicBezTo>
                    <a:pt x="114" y="217"/>
                    <a:pt x="114" y="217"/>
                    <a:pt x="114" y="217"/>
                  </a:cubicBezTo>
                  <a:cubicBezTo>
                    <a:pt x="114" y="217"/>
                    <a:pt x="115" y="217"/>
                    <a:pt x="115" y="217"/>
                  </a:cubicBezTo>
                  <a:cubicBezTo>
                    <a:pt x="116" y="216"/>
                    <a:pt x="116" y="215"/>
                    <a:pt x="116" y="214"/>
                  </a:cubicBezTo>
                  <a:cubicBezTo>
                    <a:pt x="116" y="214"/>
                    <a:pt x="116" y="214"/>
                    <a:pt x="116" y="214"/>
                  </a:cubicBezTo>
                  <a:cubicBezTo>
                    <a:pt x="130" y="193"/>
                    <a:pt x="146" y="173"/>
                    <a:pt x="163" y="154"/>
                  </a:cubicBezTo>
                  <a:cubicBezTo>
                    <a:pt x="164" y="155"/>
                    <a:pt x="164" y="155"/>
                    <a:pt x="164" y="155"/>
                  </a:cubicBezTo>
                  <a:cubicBezTo>
                    <a:pt x="165" y="155"/>
                    <a:pt x="166" y="154"/>
                    <a:pt x="166" y="153"/>
                  </a:cubicBezTo>
                  <a:cubicBezTo>
                    <a:pt x="165" y="105"/>
                    <a:pt x="159" y="56"/>
                    <a:pt x="151" y="9"/>
                  </a:cubicBezTo>
                  <a:cubicBezTo>
                    <a:pt x="151" y="8"/>
                    <a:pt x="150" y="7"/>
                    <a:pt x="149" y="7"/>
                  </a:cubicBezTo>
                  <a:cubicBezTo>
                    <a:pt x="149" y="7"/>
                    <a:pt x="149" y="7"/>
                    <a:pt x="149" y="7"/>
                  </a:cubicBezTo>
                  <a:cubicBezTo>
                    <a:pt x="148" y="7"/>
                    <a:pt x="148" y="7"/>
                    <a:pt x="147" y="8"/>
                  </a:cubicBezTo>
                  <a:cubicBezTo>
                    <a:pt x="146" y="10"/>
                    <a:pt x="145" y="13"/>
                    <a:pt x="143" y="15"/>
                  </a:cubicBezTo>
                  <a:cubicBezTo>
                    <a:pt x="140" y="17"/>
                    <a:pt x="136" y="18"/>
                    <a:pt x="132" y="18"/>
                  </a:cubicBezTo>
                  <a:cubicBezTo>
                    <a:pt x="132" y="18"/>
                    <a:pt x="132" y="18"/>
                    <a:pt x="132" y="18"/>
                  </a:cubicBezTo>
                  <a:cubicBezTo>
                    <a:pt x="132" y="18"/>
                    <a:pt x="132" y="18"/>
                    <a:pt x="132" y="18"/>
                  </a:cubicBezTo>
                  <a:cubicBezTo>
                    <a:pt x="131" y="17"/>
                    <a:pt x="131" y="17"/>
                    <a:pt x="131" y="17"/>
                  </a:cubicBezTo>
                  <a:cubicBezTo>
                    <a:pt x="131" y="17"/>
                    <a:pt x="131" y="16"/>
                    <a:pt x="130" y="16"/>
                  </a:cubicBezTo>
                  <a:cubicBezTo>
                    <a:pt x="130" y="16"/>
                    <a:pt x="129" y="17"/>
                    <a:pt x="129" y="17"/>
                  </a:cubicBezTo>
                  <a:cubicBezTo>
                    <a:pt x="128" y="17"/>
                    <a:pt x="128" y="17"/>
                    <a:pt x="128" y="17"/>
                  </a:cubicBezTo>
                  <a:cubicBezTo>
                    <a:pt x="127" y="17"/>
                    <a:pt x="125" y="17"/>
                    <a:pt x="123" y="16"/>
                  </a:cubicBezTo>
                  <a:cubicBezTo>
                    <a:pt x="123" y="15"/>
                    <a:pt x="123" y="14"/>
                    <a:pt x="123" y="13"/>
                  </a:cubicBezTo>
                  <a:cubicBezTo>
                    <a:pt x="122" y="12"/>
                    <a:pt x="122" y="12"/>
                    <a:pt x="122" y="12"/>
                  </a:cubicBezTo>
                  <a:cubicBezTo>
                    <a:pt x="122" y="9"/>
                    <a:pt x="121" y="5"/>
                    <a:pt x="120" y="1"/>
                  </a:cubicBezTo>
                  <a:cubicBezTo>
                    <a:pt x="120" y="1"/>
                    <a:pt x="120" y="0"/>
                    <a:pt x="119" y="0"/>
                  </a:cubicBezTo>
                  <a:cubicBezTo>
                    <a:pt x="119" y="0"/>
                    <a:pt x="118" y="0"/>
                    <a:pt x="118"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12" name="Freeform 844"/>
            <p:cNvSpPr>
              <a:spLocks noEditPoints="1"/>
            </p:cNvSpPr>
            <p:nvPr/>
          </p:nvSpPr>
          <p:spPr bwMode="auto">
            <a:xfrm>
              <a:off x="5282" y="2338"/>
              <a:ext cx="83" cy="161"/>
            </a:xfrm>
            <a:custGeom>
              <a:avLst/>
              <a:gdLst>
                <a:gd name="T0" fmla="*/ 5 w 35"/>
                <a:gd name="T1" fmla="*/ 30 h 68"/>
                <a:gd name="T2" fmla="*/ 8 w 35"/>
                <a:gd name="T3" fmla="*/ 26 h 68"/>
                <a:gd name="T4" fmla="*/ 27 w 35"/>
                <a:gd name="T5" fmla="*/ 7 h 68"/>
                <a:gd name="T6" fmla="*/ 31 w 35"/>
                <a:gd name="T7" fmla="*/ 34 h 68"/>
                <a:gd name="T8" fmla="*/ 6 w 35"/>
                <a:gd name="T9" fmla="*/ 61 h 68"/>
                <a:gd name="T10" fmla="*/ 4 w 35"/>
                <a:gd name="T11" fmla="*/ 34 h 68"/>
                <a:gd name="T12" fmla="*/ 4 w 35"/>
                <a:gd name="T13" fmla="*/ 33 h 68"/>
                <a:gd name="T14" fmla="*/ 5 w 35"/>
                <a:gd name="T15" fmla="*/ 30 h 68"/>
                <a:gd name="T16" fmla="*/ 3 w 35"/>
                <a:gd name="T17" fmla="*/ 29 h 68"/>
                <a:gd name="T18" fmla="*/ 5 w 35"/>
                <a:gd name="T19" fmla="*/ 30 h 68"/>
                <a:gd name="T20" fmla="*/ 28 w 35"/>
                <a:gd name="T21" fmla="*/ 0 h 68"/>
                <a:gd name="T22" fmla="*/ 27 w 35"/>
                <a:gd name="T23" fmla="*/ 1 h 68"/>
                <a:gd name="T24" fmla="*/ 6 w 35"/>
                <a:gd name="T25" fmla="*/ 23 h 68"/>
                <a:gd name="T26" fmla="*/ 1 w 35"/>
                <a:gd name="T27" fmla="*/ 28 h 68"/>
                <a:gd name="T28" fmla="*/ 0 w 35"/>
                <a:gd name="T29" fmla="*/ 33 h 68"/>
                <a:gd name="T30" fmla="*/ 0 w 35"/>
                <a:gd name="T31" fmla="*/ 34 h 68"/>
                <a:gd name="T32" fmla="*/ 2 w 35"/>
                <a:gd name="T33" fmla="*/ 66 h 68"/>
                <a:gd name="T34" fmla="*/ 4 w 35"/>
                <a:gd name="T35" fmla="*/ 68 h 68"/>
                <a:gd name="T36" fmla="*/ 4 w 35"/>
                <a:gd name="T37" fmla="*/ 68 h 68"/>
                <a:gd name="T38" fmla="*/ 6 w 35"/>
                <a:gd name="T39" fmla="*/ 67 h 68"/>
                <a:gd name="T40" fmla="*/ 34 w 35"/>
                <a:gd name="T41" fmla="*/ 36 h 68"/>
                <a:gd name="T42" fmla="*/ 35 w 35"/>
                <a:gd name="T43" fmla="*/ 34 h 68"/>
                <a:gd name="T44" fmla="*/ 30 w 35"/>
                <a:gd name="T45" fmla="*/ 2 h 68"/>
                <a:gd name="T46" fmla="*/ 29 w 35"/>
                <a:gd name="T47" fmla="*/ 0 h 68"/>
                <a:gd name="T48" fmla="*/ 28 w 35"/>
                <a:gd name="T49"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5" h="68">
                  <a:moveTo>
                    <a:pt x="5" y="30"/>
                  </a:moveTo>
                  <a:cubicBezTo>
                    <a:pt x="5" y="29"/>
                    <a:pt x="7" y="27"/>
                    <a:pt x="8" y="26"/>
                  </a:cubicBezTo>
                  <a:cubicBezTo>
                    <a:pt x="15" y="20"/>
                    <a:pt x="21" y="14"/>
                    <a:pt x="27" y="7"/>
                  </a:cubicBezTo>
                  <a:cubicBezTo>
                    <a:pt x="27" y="16"/>
                    <a:pt x="29" y="25"/>
                    <a:pt x="31" y="34"/>
                  </a:cubicBezTo>
                  <a:cubicBezTo>
                    <a:pt x="22" y="42"/>
                    <a:pt x="13" y="51"/>
                    <a:pt x="6" y="61"/>
                  </a:cubicBezTo>
                  <a:cubicBezTo>
                    <a:pt x="5" y="52"/>
                    <a:pt x="5" y="43"/>
                    <a:pt x="4" y="34"/>
                  </a:cubicBezTo>
                  <a:cubicBezTo>
                    <a:pt x="4" y="34"/>
                    <a:pt x="4" y="33"/>
                    <a:pt x="4" y="33"/>
                  </a:cubicBezTo>
                  <a:cubicBezTo>
                    <a:pt x="4" y="32"/>
                    <a:pt x="4" y="31"/>
                    <a:pt x="5" y="30"/>
                  </a:cubicBezTo>
                  <a:cubicBezTo>
                    <a:pt x="3" y="29"/>
                    <a:pt x="3" y="29"/>
                    <a:pt x="3" y="29"/>
                  </a:cubicBezTo>
                  <a:cubicBezTo>
                    <a:pt x="5" y="30"/>
                    <a:pt x="5" y="30"/>
                    <a:pt x="5" y="30"/>
                  </a:cubicBezTo>
                  <a:moveTo>
                    <a:pt x="28" y="0"/>
                  </a:moveTo>
                  <a:cubicBezTo>
                    <a:pt x="28" y="0"/>
                    <a:pt x="27" y="0"/>
                    <a:pt x="27" y="1"/>
                  </a:cubicBezTo>
                  <a:cubicBezTo>
                    <a:pt x="21" y="9"/>
                    <a:pt x="14" y="16"/>
                    <a:pt x="6" y="23"/>
                  </a:cubicBezTo>
                  <a:cubicBezTo>
                    <a:pt x="4" y="24"/>
                    <a:pt x="2" y="26"/>
                    <a:pt x="1" y="28"/>
                  </a:cubicBezTo>
                  <a:cubicBezTo>
                    <a:pt x="0" y="30"/>
                    <a:pt x="0" y="32"/>
                    <a:pt x="0" y="33"/>
                  </a:cubicBezTo>
                  <a:cubicBezTo>
                    <a:pt x="0" y="34"/>
                    <a:pt x="0" y="34"/>
                    <a:pt x="0" y="34"/>
                  </a:cubicBezTo>
                  <a:cubicBezTo>
                    <a:pt x="1" y="45"/>
                    <a:pt x="1" y="56"/>
                    <a:pt x="2" y="66"/>
                  </a:cubicBezTo>
                  <a:cubicBezTo>
                    <a:pt x="2" y="67"/>
                    <a:pt x="3" y="68"/>
                    <a:pt x="4" y="68"/>
                  </a:cubicBezTo>
                  <a:cubicBezTo>
                    <a:pt x="4" y="68"/>
                    <a:pt x="4" y="68"/>
                    <a:pt x="4" y="68"/>
                  </a:cubicBezTo>
                  <a:cubicBezTo>
                    <a:pt x="5" y="68"/>
                    <a:pt x="6" y="68"/>
                    <a:pt x="6" y="67"/>
                  </a:cubicBezTo>
                  <a:cubicBezTo>
                    <a:pt x="14" y="56"/>
                    <a:pt x="24" y="46"/>
                    <a:pt x="34" y="36"/>
                  </a:cubicBezTo>
                  <a:cubicBezTo>
                    <a:pt x="35" y="36"/>
                    <a:pt x="35" y="35"/>
                    <a:pt x="35" y="34"/>
                  </a:cubicBezTo>
                  <a:cubicBezTo>
                    <a:pt x="32" y="24"/>
                    <a:pt x="31" y="13"/>
                    <a:pt x="30" y="2"/>
                  </a:cubicBezTo>
                  <a:cubicBezTo>
                    <a:pt x="30" y="1"/>
                    <a:pt x="30" y="0"/>
                    <a:pt x="29" y="0"/>
                  </a:cubicBezTo>
                  <a:cubicBezTo>
                    <a:pt x="29" y="0"/>
                    <a:pt x="28" y="0"/>
                    <a:pt x="28"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13" name="Freeform 845"/>
            <p:cNvSpPr>
              <a:spLocks/>
            </p:cNvSpPr>
            <p:nvPr/>
          </p:nvSpPr>
          <p:spPr bwMode="auto">
            <a:xfrm>
              <a:off x="5173" y="2532"/>
              <a:ext cx="59" cy="161"/>
            </a:xfrm>
            <a:custGeom>
              <a:avLst/>
              <a:gdLst>
                <a:gd name="T0" fmla="*/ 7 w 25"/>
                <a:gd name="T1" fmla="*/ 0 h 68"/>
                <a:gd name="T2" fmla="*/ 0 w 25"/>
                <a:gd name="T3" fmla="*/ 15 h 68"/>
                <a:gd name="T4" fmla="*/ 5 w 25"/>
                <a:gd name="T5" fmla="*/ 23 h 68"/>
                <a:gd name="T6" fmla="*/ 10 w 25"/>
                <a:gd name="T7" fmla="*/ 21 h 68"/>
                <a:gd name="T8" fmla="*/ 5 w 25"/>
                <a:gd name="T9" fmla="*/ 29 h 68"/>
                <a:gd name="T10" fmla="*/ 3 w 25"/>
                <a:gd name="T11" fmla="*/ 36 h 68"/>
                <a:gd name="T12" fmla="*/ 8 w 25"/>
                <a:gd name="T13" fmla="*/ 39 h 68"/>
                <a:gd name="T14" fmla="*/ 6 w 25"/>
                <a:gd name="T15" fmla="*/ 49 h 68"/>
                <a:gd name="T16" fmla="*/ 17 w 25"/>
                <a:gd name="T17" fmla="*/ 49 h 68"/>
                <a:gd name="T18" fmla="*/ 8 w 25"/>
                <a:gd name="T19" fmla="*/ 63 h 68"/>
                <a:gd name="T20" fmla="*/ 10 w 25"/>
                <a:gd name="T21" fmla="*/ 67 h 68"/>
                <a:gd name="T22" fmla="*/ 15 w 25"/>
                <a:gd name="T23" fmla="*/ 68 h 68"/>
                <a:gd name="T24" fmla="*/ 20 w 25"/>
                <a:gd name="T25" fmla="*/ 66 h 68"/>
                <a:gd name="T26" fmla="*/ 20 w 25"/>
                <a:gd name="T27" fmla="*/ 66 h 68"/>
                <a:gd name="T28" fmla="*/ 21 w 25"/>
                <a:gd name="T29" fmla="*/ 63 h 68"/>
                <a:gd name="T30" fmla="*/ 14 w 25"/>
                <a:gd name="T31" fmla="*/ 64 h 68"/>
                <a:gd name="T32" fmla="*/ 14 w 25"/>
                <a:gd name="T33" fmla="*/ 64 h 68"/>
                <a:gd name="T34" fmla="*/ 12 w 25"/>
                <a:gd name="T35" fmla="*/ 63 h 68"/>
                <a:gd name="T36" fmla="*/ 24 w 25"/>
                <a:gd name="T37" fmla="*/ 46 h 68"/>
                <a:gd name="T38" fmla="*/ 23 w 25"/>
                <a:gd name="T39" fmla="*/ 43 h 68"/>
                <a:gd name="T40" fmla="*/ 12 w 25"/>
                <a:gd name="T41" fmla="*/ 46 h 68"/>
                <a:gd name="T42" fmla="*/ 14 w 25"/>
                <a:gd name="T43" fmla="*/ 39 h 68"/>
                <a:gd name="T44" fmla="*/ 23 w 25"/>
                <a:gd name="T45" fmla="*/ 32 h 68"/>
                <a:gd name="T46" fmla="*/ 21 w 25"/>
                <a:gd name="T47" fmla="*/ 31 h 68"/>
                <a:gd name="T48" fmla="*/ 11 w 25"/>
                <a:gd name="T49" fmla="*/ 35 h 68"/>
                <a:gd name="T50" fmla="*/ 9 w 25"/>
                <a:gd name="T51" fmla="*/ 35 h 68"/>
                <a:gd name="T52" fmla="*/ 7 w 25"/>
                <a:gd name="T53" fmla="*/ 34 h 68"/>
                <a:gd name="T54" fmla="*/ 8 w 25"/>
                <a:gd name="T55" fmla="*/ 32 h 68"/>
                <a:gd name="T56" fmla="*/ 22 w 25"/>
                <a:gd name="T57" fmla="*/ 12 h 68"/>
                <a:gd name="T58" fmla="*/ 19 w 25"/>
                <a:gd name="T59" fmla="*/ 11 h 68"/>
                <a:gd name="T60" fmla="*/ 6 w 25"/>
                <a:gd name="T61" fmla="*/ 19 h 68"/>
                <a:gd name="T62" fmla="*/ 5 w 25"/>
                <a:gd name="T63" fmla="*/ 19 h 68"/>
                <a:gd name="T64" fmla="*/ 4 w 25"/>
                <a:gd name="T65" fmla="*/ 15 h 68"/>
                <a:gd name="T66" fmla="*/ 10 w 25"/>
                <a:gd name="T67" fmla="*/ 3 h 68"/>
                <a:gd name="T68" fmla="*/ 8 w 25"/>
                <a:gd name="T69"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 h="68">
                  <a:moveTo>
                    <a:pt x="8" y="0"/>
                  </a:moveTo>
                  <a:cubicBezTo>
                    <a:pt x="8" y="0"/>
                    <a:pt x="7" y="0"/>
                    <a:pt x="7" y="0"/>
                  </a:cubicBezTo>
                  <a:cubicBezTo>
                    <a:pt x="4" y="4"/>
                    <a:pt x="1" y="8"/>
                    <a:pt x="0" y="12"/>
                  </a:cubicBezTo>
                  <a:cubicBezTo>
                    <a:pt x="0" y="13"/>
                    <a:pt x="0" y="14"/>
                    <a:pt x="0" y="15"/>
                  </a:cubicBezTo>
                  <a:cubicBezTo>
                    <a:pt x="0" y="17"/>
                    <a:pt x="0" y="18"/>
                    <a:pt x="1" y="20"/>
                  </a:cubicBezTo>
                  <a:cubicBezTo>
                    <a:pt x="1" y="21"/>
                    <a:pt x="3" y="23"/>
                    <a:pt x="5" y="23"/>
                  </a:cubicBezTo>
                  <a:cubicBezTo>
                    <a:pt x="5" y="23"/>
                    <a:pt x="5" y="23"/>
                    <a:pt x="5" y="23"/>
                  </a:cubicBezTo>
                  <a:cubicBezTo>
                    <a:pt x="7" y="23"/>
                    <a:pt x="9" y="22"/>
                    <a:pt x="10" y="21"/>
                  </a:cubicBezTo>
                  <a:cubicBezTo>
                    <a:pt x="11" y="21"/>
                    <a:pt x="12" y="20"/>
                    <a:pt x="12" y="20"/>
                  </a:cubicBezTo>
                  <a:cubicBezTo>
                    <a:pt x="10" y="23"/>
                    <a:pt x="8" y="26"/>
                    <a:pt x="5" y="29"/>
                  </a:cubicBezTo>
                  <a:cubicBezTo>
                    <a:pt x="4" y="30"/>
                    <a:pt x="3" y="32"/>
                    <a:pt x="3" y="34"/>
                  </a:cubicBezTo>
                  <a:cubicBezTo>
                    <a:pt x="3" y="35"/>
                    <a:pt x="3" y="35"/>
                    <a:pt x="3" y="36"/>
                  </a:cubicBezTo>
                  <a:cubicBezTo>
                    <a:pt x="4" y="37"/>
                    <a:pt x="5" y="38"/>
                    <a:pt x="6" y="38"/>
                  </a:cubicBezTo>
                  <a:cubicBezTo>
                    <a:pt x="7" y="39"/>
                    <a:pt x="8" y="39"/>
                    <a:pt x="8" y="39"/>
                  </a:cubicBezTo>
                  <a:cubicBezTo>
                    <a:pt x="7" y="41"/>
                    <a:pt x="6" y="44"/>
                    <a:pt x="5" y="47"/>
                  </a:cubicBezTo>
                  <a:cubicBezTo>
                    <a:pt x="5" y="48"/>
                    <a:pt x="5" y="49"/>
                    <a:pt x="6" y="49"/>
                  </a:cubicBezTo>
                  <a:cubicBezTo>
                    <a:pt x="8" y="50"/>
                    <a:pt x="10" y="50"/>
                    <a:pt x="12" y="50"/>
                  </a:cubicBezTo>
                  <a:cubicBezTo>
                    <a:pt x="13" y="50"/>
                    <a:pt x="15" y="50"/>
                    <a:pt x="17" y="49"/>
                  </a:cubicBezTo>
                  <a:cubicBezTo>
                    <a:pt x="15" y="53"/>
                    <a:pt x="12" y="56"/>
                    <a:pt x="9" y="60"/>
                  </a:cubicBezTo>
                  <a:cubicBezTo>
                    <a:pt x="9" y="60"/>
                    <a:pt x="9" y="61"/>
                    <a:pt x="8" y="63"/>
                  </a:cubicBezTo>
                  <a:cubicBezTo>
                    <a:pt x="8" y="63"/>
                    <a:pt x="8" y="63"/>
                    <a:pt x="8" y="63"/>
                  </a:cubicBezTo>
                  <a:cubicBezTo>
                    <a:pt x="8" y="65"/>
                    <a:pt x="9" y="66"/>
                    <a:pt x="10" y="67"/>
                  </a:cubicBezTo>
                  <a:cubicBezTo>
                    <a:pt x="11" y="67"/>
                    <a:pt x="13" y="68"/>
                    <a:pt x="14" y="68"/>
                  </a:cubicBezTo>
                  <a:cubicBezTo>
                    <a:pt x="15" y="68"/>
                    <a:pt x="15" y="68"/>
                    <a:pt x="15" y="68"/>
                  </a:cubicBezTo>
                  <a:cubicBezTo>
                    <a:pt x="17" y="67"/>
                    <a:pt x="19" y="66"/>
                    <a:pt x="20" y="66"/>
                  </a:cubicBezTo>
                  <a:cubicBezTo>
                    <a:pt x="20" y="66"/>
                    <a:pt x="20" y="66"/>
                    <a:pt x="20" y="66"/>
                  </a:cubicBezTo>
                  <a:cubicBezTo>
                    <a:pt x="20" y="66"/>
                    <a:pt x="20" y="66"/>
                    <a:pt x="20" y="66"/>
                  </a:cubicBezTo>
                  <a:cubicBezTo>
                    <a:pt x="20" y="66"/>
                    <a:pt x="20" y="66"/>
                    <a:pt x="20" y="66"/>
                  </a:cubicBezTo>
                  <a:cubicBezTo>
                    <a:pt x="21" y="66"/>
                    <a:pt x="22" y="66"/>
                    <a:pt x="22" y="65"/>
                  </a:cubicBezTo>
                  <a:cubicBezTo>
                    <a:pt x="23" y="64"/>
                    <a:pt x="22" y="63"/>
                    <a:pt x="21" y="63"/>
                  </a:cubicBezTo>
                  <a:cubicBezTo>
                    <a:pt x="20" y="62"/>
                    <a:pt x="20" y="62"/>
                    <a:pt x="20" y="62"/>
                  </a:cubicBezTo>
                  <a:cubicBezTo>
                    <a:pt x="17" y="62"/>
                    <a:pt x="16" y="63"/>
                    <a:pt x="14" y="64"/>
                  </a:cubicBezTo>
                  <a:cubicBezTo>
                    <a:pt x="14" y="64"/>
                    <a:pt x="14" y="64"/>
                    <a:pt x="14" y="64"/>
                  </a:cubicBezTo>
                  <a:cubicBezTo>
                    <a:pt x="14" y="64"/>
                    <a:pt x="14" y="64"/>
                    <a:pt x="14" y="64"/>
                  </a:cubicBezTo>
                  <a:cubicBezTo>
                    <a:pt x="13" y="64"/>
                    <a:pt x="13" y="63"/>
                    <a:pt x="13" y="63"/>
                  </a:cubicBezTo>
                  <a:cubicBezTo>
                    <a:pt x="12" y="63"/>
                    <a:pt x="12" y="63"/>
                    <a:pt x="12" y="63"/>
                  </a:cubicBezTo>
                  <a:cubicBezTo>
                    <a:pt x="12" y="63"/>
                    <a:pt x="12" y="63"/>
                    <a:pt x="13" y="62"/>
                  </a:cubicBezTo>
                  <a:cubicBezTo>
                    <a:pt x="17" y="57"/>
                    <a:pt x="20" y="51"/>
                    <a:pt x="24" y="46"/>
                  </a:cubicBezTo>
                  <a:cubicBezTo>
                    <a:pt x="25" y="45"/>
                    <a:pt x="25" y="44"/>
                    <a:pt x="24" y="43"/>
                  </a:cubicBezTo>
                  <a:cubicBezTo>
                    <a:pt x="24" y="43"/>
                    <a:pt x="23" y="43"/>
                    <a:pt x="23" y="43"/>
                  </a:cubicBezTo>
                  <a:cubicBezTo>
                    <a:pt x="22" y="43"/>
                    <a:pt x="22" y="43"/>
                    <a:pt x="22" y="43"/>
                  </a:cubicBezTo>
                  <a:cubicBezTo>
                    <a:pt x="19" y="45"/>
                    <a:pt x="15" y="46"/>
                    <a:pt x="12" y="46"/>
                  </a:cubicBezTo>
                  <a:cubicBezTo>
                    <a:pt x="11" y="46"/>
                    <a:pt x="10" y="46"/>
                    <a:pt x="9" y="46"/>
                  </a:cubicBezTo>
                  <a:cubicBezTo>
                    <a:pt x="10" y="43"/>
                    <a:pt x="12" y="41"/>
                    <a:pt x="14" y="39"/>
                  </a:cubicBezTo>
                  <a:cubicBezTo>
                    <a:pt x="17" y="38"/>
                    <a:pt x="20" y="37"/>
                    <a:pt x="23" y="34"/>
                  </a:cubicBezTo>
                  <a:cubicBezTo>
                    <a:pt x="23" y="33"/>
                    <a:pt x="23" y="32"/>
                    <a:pt x="23" y="32"/>
                  </a:cubicBezTo>
                  <a:cubicBezTo>
                    <a:pt x="22" y="31"/>
                    <a:pt x="22" y="31"/>
                    <a:pt x="21" y="31"/>
                  </a:cubicBezTo>
                  <a:cubicBezTo>
                    <a:pt x="21" y="31"/>
                    <a:pt x="21" y="31"/>
                    <a:pt x="21" y="31"/>
                  </a:cubicBezTo>
                  <a:cubicBezTo>
                    <a:pt x="17" y="32"/>
                    <a:pt x="15" y="33"/>
                    <a:pt x="12" y="35"/>
                  </a:cubicBezTo>
                  <a:cubicBezTo>
                    <a:pt x="12" y="35"/>
                    <a:pt x="11" y="35"/>
                    <a:pt x="11" y="35"/>
                  </a:cubicBezTo>
                  <a:cubicBezTo>
                    <a:pt x="11" y="35"/>
                    <a:pt x="11" y="35"/>
                    <a:pt x="11" y="35"/>
                  </a:cubicBezTo>
                  <a:cubicBezTo>
                    <a:pt x="10" y="35"/>
                    <a:pt x="9" y="35"/>
                    <a:pt x="9" y="35"/>
                  </a:cubicBezTo>
                  <a:cubicBezTo>
                    <a:pt x="8" y="35"/>
                    <a:pt x="8" y="35"/>
                    <a:pt x="8" y="35"/>
                  </a:cubicBezTo>
                  <a:cubicBezTo>
                    <a:pt x="7" y="34"/>
                    <a:pt x="7" y="34"/>
                    <a:pt x="7" y="34"/>
                  </a:cubicBezTo>
                  <a:cubicBezTo>
                    <a:pt x="7" y="34"/>
                    <a:pt x="7" y="34"/>
                    <a:pt x="7" y="34"/>
                  </a:cubicBezTo>
                  <a:cubicBezTo>
                    <a:pt x="7" y="34"/>
                    <a:pt x="7" y="33"/>
                    <a:pt x="8" y="32"/>
                  </a:cubicBezTo>
                  <a:cubicBezTo>
                    <a:pt x="13" y="26"/>
                    <a:pt x="17" y="20"/>
                    <a:pt x="22" y="14"/>
                  </a:cubicBezTo>
                  <a:cubicBezTo>
                    <a:pt x="22" y="13"/>
                    <a:pt x="22" y="12"/>
                    <a:pt x="22" y="12"/>
                  </a:cubicBezTo>
                  <a:cubicBezTo>
                    <a:pt x="21" y="11"/>
                    <a:pt x="21" y="11"/>
                    <a:pt x="20" y="11"/>
                  </a:cubicBezTo>
                  <a:cubicBezTo>
                    <a:pt x="20" y="11"/>
                    <a:pt x="20" y="11"/>
                    <a:pt x="19" y="11"/>
                  </a:cubicBezTo>
                  <a:cubicBezTo>
                    <a:pt x="16" y="13"/>
                    <a:pt x="12" y="16"/>
                    <a:pt x="8" y="18"/>
                  </a:cubicBezTo>
                  <a:cubicBezTo>
                    <a:pt x="7" y="18"/>
                    <a:pt x="6" y="19"/>
                    <a:pt x="6" y="19"/>
                  </a:cubicBezTo>
                  <a:cubicBezTo>
                    <a:pt x="6" y="19"/>
                    <a:pt x="6" y="19"/>
                    <a:pt x="5" y="19"/>
                  </a:cubicBezTo>
                  <a:cubicBezTo>
                    <a:pt x="5" y="19"/>
                    <a:pt x="5" y="19"/>
                    <a:pt x="5" y="19"/>
                  </a:cubicBezTo>
                  <a:cubicBezTo>
                    <a:pt x="5" y="19"/>
                    <a:pt x="5" y="19"/>
                    <a:pt x="4" y="18"/>
                  </a:cubicBezTo>
                  <a:cubicBezTo>
                    <a:pt x="4" y="17"/>
                    <a:pt x="4" y="16"/>
                    <a:pt x="4" y="15"/>
                  </a:cubicBezTo>
                  <a:cubicBezTo>
                    <a:pt x="4" y="15"/>
                    <a:pt x="4" y="14"/>
                    <a:pt x="4" y="13"/>
                  </a:cubicBezTo>
                  <a:cubicBezTo>
                    <a:pt x="5" y="10"/>
                    <a:pt x="7" y="6"/>
                    <a:pt x="10" y="3"/>
                  </a:cubicBezTo>
                  <a:cubicBezTo>
                    <a:pt x="10" y="2"/>
                    <a:pt x="10" y="1"/>
                    <a:pt x="10" y="0"/>
                  </a:cubicBezTo>
                  <a:cubicBezTo>
                    <a:pt x="9" y="0"/>
                    <a:pt x="9" y="0"/>
                    <a:pt x="8"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14" name="Freeform 846"/>
            <p:cNvSpPr>
              <a:spLocks/>
            </p:cNvSpPr>
            <p:nvPr/>
          </p:nvSpPr>
          <p:spPr bwMode="auto">
            <a:xfrm>
              <a:off x="5045" y="2532"/>
              <a:ext cx="59" cy="161"/>
            </a:xfrm>
            <a:custGeom>
              <a:avLst/>
              <a:gdLst>
                <a:gd name="T0" fmla="*/ 7 w 25"/>
                <a:gd name="T1" fmla="*/ 0 h 68"/>
                <a:gd name="T2" fmla="*/ 0 w 25"/>
                <a:gd name="T3" fmla="*/ 15 h 68"/>
                <a:gd name="T4" fmla="*/ 5 w 25"/>
                <a:gd name="T5" fmla="*/ 23 h 68"/>
                <a:gd name="T6" fmla="*/ 11 w 25"/>
                <a:gd name="T7" fmla="*/ 21 h 68"/>
                <a:gd name="T8" fmla="*/ 6 w 25"/>
                <a:gd name="T9" fmla="*/ 29 h 68"/>
                <a:gd name="T10" fmla="*/ 4 w 25"/>
                <a:gd name="T11" fmla="*/ 36 h 68"/>
                <a:gd name="T12" fmla="*/ 9 w 25"/>
                <a:gd name="T13" fmla="*/ 39 h 68"/>
                <a:gd name="T14" fmla="*/ 7 w 25"/>
                <a:gd name="T15" fmla="*/ 49 h 68"/>
                <a:gd name="T16" fmla="*/ 18 w 25"/>
                <a:gd name="T17" fmla="*/ 49 h 68"/>
                <a:gd name="T18" fmla="*/ 9 w 25"/>
                <a:gd name="T19" fmla="*/ 63 h 68"/>
                <a:gd name="T20" fmla="*/ 11 w 25"/>
                <a:gd name="T21" fmla="*/ 67 h 68"/>
                <a:gd name="T22" fmla="*/ 16 w 25"/>
                <a:gd name="T23" fmla="*/ 68 h 68"/>
                <a:gd name="T24" fmla="*/ 20 w 25"/>
                <a:gd name="T25" fmla="*/ 66 h 68"/>
                <a:gd name="T26" fmla="*/ 21 w 25"/>
                <a:gd name="T27" fmla="*/ 66 h 68"/>
                <a:gd name="T28" fmla="*/ 21 w 25"/>
                <a:gd name="T29" fmla="*/ 63 h 68"/>
                <a:gd name="T30" fmla="*/ 15 w 25"/>
                <a:gd name="T31" fmla="*/ 64 h 68"/>
                <a:gd name="T32" fmla="*/ 15 w 25"/>
                <a:gd name="T33" fmla="*/ 64 h 68"/>
                <a:gd name="T34" fmla="*/ 13 w 25"/>
                <a:gd name="T35" fmla="*/ 63 h 68"/>
                <a:gd name="T36" fmla="*/ 25 w 25"/>
                <a:gd name="T37" fmla="*/ 46 h 68"/>
                <a:gd name="T38" fmla="*/ 23 w 25"/>
                <a:gd name="T39" fmla="*/ 43 h 68"/>
                <a:gd name="T40" fmla="*/ 12 w 25"/>
                <a:gd name="T41" fmla="*/ 46 h 68"/>
                <a:gd name="T42" fmla="*/ 14 w 25"/>
                <a:gd name="T43" fmla="*/ 39 h 68"/>
                <a:gd name="T44" fmla="*/ 23 w 25"/>
                <a:gd name="T45" fmla="*/ 32 h 68"/>
                <a:gd name="T46" fmla="*/ 21 w 25"/>
                <a:gd name="T47" fmla="*/ 31 h 68"/>
                <a:gd name="T48" fmla="*/ 11 w 25"/>
                <a:gd name="T49" fmla="*/ 35 h 68"/>
                <a:gd name="T50" fmla="*/ 10 w 25"/>
                <a:gd name="T51" fmla="*/ 35 h 68"/>
                <a:gd name="T52" fmla="*/ 8 w 25"/>
                <a:gd name="T53" fmla="*/ 34 h 68"/>
                <a:gd name="T54" fmla="*/ 9 w 25"/>
                <a:gd name="T55" fmla="*/ 32 h 68"/>
                <a:gd name="T56" fmla="*/ 22 w 25"/>
                <a:gd name="T57" fmla="*/ 12 h 68"/>
                <a:gd name="T58" fmla="*/ 20 w 25"/>
                <a:gd name="T59" fmla="*/ 11 h 68"/>
                <a:gd name="T60" fmla="*/ 6 w 25"/>
                <a:gd name="T61" fmla="*/ 19 h 68"/>
                <a:gd name="T62" fmla="*/ 6 w 25"/>
                <a:gd name="T63" fmla="*/ 19 h 68"/>
                <a:gd name="T64" fmla="*/ 4 w 25"/>
                <a:gd name="T65" fmla="*/ 15 h 68"/>
                <a:gd name="T66" fmla="*/ 10 w 25"/>
                <a:gd name="T67" fmla="*/ 3 h 68"/>
                <a:gd name="T68" fmla="*/ 9 w 25"/>
                <a:gd name="T69"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 h="68">
                  <a:moveTo>
                    <a:pt x="9" y="0"/>
                  </a:moveTo>
                  <a:cubicBezTo>
                    <a:pt x="8" y="0"/>
                    <a:pt x="8" y="0"/>
                    <a:pt x="7" y="0"/>
                  </a:cubicBezTo>
                  <a:cubicBezTo>
                    <a:pt x="4" y="4"/>
                    <a:pt x="2" y="8"/>
                    <a:pt x="1" y="12"/>
                  </a:cubicBezTo>
                  <a:cubicBezTo>
                    <a:pt x="0" y="13"/>
                    <a:pt x="0" y="14"/>
                    <a:pt x="0" y="15"/>
                  </a:cubicBezTo>
                  <a:cubicBezTo>
                    <a:pt x="0" y="17"/>
                    <a:pt x="1" y="18"/>
                    <a:pt x="1" y="20"/>
                  </a:cubicBezTo>
                  <a:cubicBezTo>
                    <a:pt x="2" y="21"/>
                    <a:pt x="4" y="23"/>
                    <a:pt x="5" y="23"/>
                  </a:cubicBezTo>
                  <a:cubicBezTo>
                    <a:pt x="6" y="23"/>
                    <a:pt x="6" y="23"/>
                    <a:pt x="6" y="23"/>
                  </a:cubicBezTo>
                  <a:cubicBezTo>
                    <a:pt x="8" y="23"/>
                    <a:pt x="10" y="22"/>
                    <a:pt x="11" y="21"/>
                  </a:cubicBezTo>
                  <a:cubicBezTo>
                    <a:pt x="12" y="21"/>
                    <a:pt x="12" y="20"/>
                    <a:pt x="13" y="20"/>
                  </a:cubicBezTo>
                  <a:cubicBezTo>
                    <a:pt x="11" y="23"/>
                    <a:pt x="8" y="26"/>
                    <a:pt x="6" y="29"/>
                  </a:cubicBezTo>
                  <a:cubicBezTo>
                    <a:pt x="5" y="30"/>
                    <a:pt x="4" y="32"/>
                    <a:pt x="4" y="34"/>
                  </a:cubicBezTo>
                  <a:cubicBezTo>
                    <a:pt x="4" y="35"/>
                    <a:pt x="4" y="35"/>
                    <a:pt x="4" y="36"/>
                  </a:cubicBezTo>
                  <a:cubicBezTo>
                    <a:pt x="5" y="37"/>
                    <a:pt x="6" y="38"/>
                    <a:pt x="6" y="38"/>
                  </a:cubicBezTo>
                  <a:cubicBezTo>
                    <a:pt x="7" y="39"/>
                    <a:pt x="8" y="39"/>
                    <a:pt x="9" y="39"/>
                  </a:cubicBezTo>
                  <a:cubicBezTo>
                    <a:pt x="7" y="41"/>
                    <a:pt x="6" y="44"/>
                    <a:pt x="6" y="47"/>
                  </a:cubicBezTo>
                  <a:cubicBezTo>
                    <a:pt x="5" y="48"/>
                    <a:pt x="6" y="49"/>
                    <a:pt x="7" y="49"/>
                  </a:cubicBezTo>
                  <a:cubicBezTo>
                    <a:pt x="9" y="50"/>
                    <a:pt x="11" y="50"/>
                    <a:pt x="12" y="50"/>
                  </a:cubicBezTo>
                  <a:cubicBezTo>
                    <a:pt x="14" y="50"/>
                    <a:pt x="16" y="50"/>
                    <a:pt x="18" y="49"/>
                  </a:cubicBezTo>
                  <a:cubicBezTo>
                    <a:pt x="15" y="53"/>
                    <a:pt x="13" y="56"/>
                    <a:pt x="10" y="60"/>
                  </a:cubicBezTo>
                  <a:cubicBezTo>
                    <a:pt x="10" y="60"/>
                    <a:pt x="9" y="61"/>
                    <a:pt x="9" y="63"/>
                  </a:cubicBezTo>
                  <a:cubicBezTo>
                    <a:pt x="9" y="63"/>
                    <a:pt x="9" y="63"/>
                    <a:pt x="9" y="63"/>
                  </a:cubicBezTo>
                  <a:cubicBezTo>
                    <a:pt x="9" y="65"/>
                    <a:pt x="10" y="66"/>
                    <a:pt x="11" y="67"/>
                  </a:cubicBezTo>
                  <a:cubicBezTo>
                    <a:pt x="12" y="67"/>
                    <a:pt x="13" y="68"/>
                    <a:pt x="15" y="68"/>
                  </a:cubicBezTo>
                  <a:cubicBezTo>
                    <a:pt x="16" y="68"/>
                    <a:pt x="16" y="68"/>
                    <a:pt x="16" y="68"/>
                  </a:cubicBezTo>
                  <a:cubicBezTo>
                    <a:pt x="18" y="67"/>
                    <a:pt x="19" y="66"/>
                    <a:pt x="20" y="66"/>
                  </a:cubicBezTo>
                  <a:cubicBezTo>
                    <a:pt x="20" y="66"/>
                    <a:pt x="20" y="66"/>
                    <a:pt x="20" y="66"/>
                  </a:cubicBezTo>
                  <a:cubicBezTo>
                    <a:pt x="21" y="66"/>
                    <a:pt x="21" y="66"/>
                    <a:pt x="21" y="66"/>
                  </a:cubicBezTo>
                  <a:cubicBezTo>
                    <a:pt x="21" y="66"/>
                    <a:pt x="21" y="66"/>
                    <a:pt x="21" y="66"/>
                  </a:cubicBezTo>
                  <a:cubicBezTo>
                    <a:pt x="22" y="66"/>
                    <a:pt x="23" y="66"/>
                    <a:pt x="23" y="65"/>
                  </a:cubicBezTo>
                  <a:cubicBezTo>
                    <a:pt x="23" y="64"/>
                    <a:pt x="23" y="63"/>
                    <a:pt x="21" y="63"/>
                  </a:cubicBezTo>
                  <a:cubicBezTo>
                    <a:pt x="21" y="62"/>
                    <a:pt x="21" y="62"/>
                    <a:pt x="20" y="62"/>
                  </a:cubicBezTo>
                  <a:cubicBezTo>
                    <a:pt x="18" y="62"/>
                    <a:pt x="16" y="63"/>
                    <a:pt x="15" y="64"/>
                  </a:cubicBezTo>
                  <a:cubicBezTo>
                    <a:pt x="15" y="64"/>
                    <a:pt x="15" y="64"/>
                    <a:pt x="15" y="64"/>
                  </a:cubicBezTo>
                  <a:cubicBezTo>
                    <a:pt x="15" y="64"/>
                    <a:pt x="15" y="64"/>
                    <a:pt x="15" y="64"/>
                  </a:cubicBezTo>
                  <a:cubicBezTo>
                    <a:pt x="14" y="64"/>
                    <a:pt x="13" y="63"/>
                    <a:pt x="13" y="63"/>
                  </a:cubicBezTo>
                  <a:cubicBezTo>
                    <a:pt x="13" y="63"/>
                    <a:pt x="13" y="63"/>
                    <a:pt x="13" y="63"/>
                  </a:cubicBezTo>
                  <a:cubicBezTo>
                    <a:pt x="13" y="63"/>
                    <a:pt x="13" y="63"/>
                    <a:pt x="13" y="62"/>
                  </a:cubicBezTo>
                  <a:cubicBezTo>
                    <a:pt x="17" y="57"/>
                    <a:pt x="21" y="51"/>
                    <a:pt x="25" y="46"/>
                  </a:cubicBezTo>
                  <a:cubicBezTo>
                    <a:pt x="25" y="45"/>
                    <a:pt x="25" y="44"/>
                    <a:pt x="25" y="43"/>
                  </a:cubicBezTo>
                  <a:cubicBezTo>
                    <a:pt x="24" y="43"/>
                    <a:pt x="24" y="43"/>
                    <a:pt x="23" y="43"/>
                  </a:cubicBezTo>
                  <a:cubicBezTo>
                    <a:pt x="23" y="43"/>
                    <a:pt x="23" y="43"/>
                    <a:pt x="22" y="43"/>
                  </a:cubicBezTo>
                  <a:cubicBezTo>
                    <a:pt x="19" y="45"/>
                    <a:pt x="16" y="46"/>
                    <a:pt x="12" y="46"/>
                  </a:cubicBezTo>
                  <a:cubicBezTo>
                    <a:pt x="12" y="46"/>
                    <a:pt x="11" y="46"/>
                    <a:pt x="10" y="46"/>
                  </a:cubicBezTo>
                  <a:cubicBezTo>
                    <a:pt x="11" y="43"/>
                    <a:pt x="13" y="41"/>
                    <a:pt x="14" y="39"/>
                  </a:cubicBezTo>
                  <a:cubicBezTo>
                    <a:pt x="18" y="38"/>
                    <a:pt x="21" y="37"/>
                    <a:pt x="23" y="34"/>
                  </a:cubicBezTo>
                  <a:cubicBezTo>
                    <a:pt x="24" y="33"/>
                    <a:pt x="24" y="32"/>
                    <a:pt x="23" y="32"/>
                  </a:cubicBezTo>
                  <a:cubicBezTo>
                    <a:pt x="23" y="31"/>
                    <a:pt x="22" y="31"/>
                    <a:pt x="22" y="31"/>
                  </a:cubicBezTo>
                  <a:cubicBezTo>
                    <a:pt x="22" y="31"/>
                    <a:pt x="21" y="31"/>
                    <a:pt x="21" y="31"/>
                  </a:cubicBezTo>
                  <a:cubicBezTo>
                    <a:pt x="18" y="32"/>
                    <a:pt x="15" y="33"/>
                    <a:pt x="13" y="35"/>
                  </a:cubicBezTo>
                  <a:cubicBezTo>
                    <a:pt x="12" y="35"/>
                    <a:pt x="12" y="35"/>
                    <a:pt x="11" y="35"/>
                  </a:cubicBezTo>
                  <a:cubicBezTo>
                    <a:pt x="11" y="35"/>
                    <a:pt x="11" y="35"/>
                    <a:pt x="11" y="35"/>
                  </a:cubicBezTo>
                  <a:cubicBezTo>
                    <a:pt x="11" y="35"/>
                    <a:pt x="10" y="35"/>
                    <a:pt x="10" y="35"/>
                  </a:cubicBezTo>
                  <a:cubicBezTo>
                    <a:pt x="9" y="35"/>
                    <a:pt x="9" y="35"/>
                    <a:pt x="8" y="35"/>
                  </a:cubicBezTo>
                  <a:cubicBezTo>
                    <a:pt x="8" y="34"/>
                    <a:pt x="8" y="34"/>
                    <a:pt x="8" y="34"/>
                  </a:cubicBezTo>
                  <a:cubicBezTo>
                    <a:pt x="8" y="34"/>
                    <a:pt x="8" y="34"/>
                    <a:pt x="8" y="34"/>
                  </a:cubicBezTo>
                  <a:cubicBezTo>
                    <a:pt x="8" y="34"/>
                    <a:pt x="8" y="33"/>
                    <a:pt x="9" y="32"/>
                  </a:cubicBezTo>
                  <a:cubicBezTo>
                    <a:pt x="13" y="26"/>
                    <a:pt x="18" y="20"/>
                    <a:pt x="23" y="14"/>
                  </a:cubicBezTo>
                  <a:cubicBezTo>
                    <a:pt x="23" y="13"/>
                    <a:pt x="23" y="12"/>
                    <a:pt x="22" y="12"/>
                  </a:cubicBezTo>
                  <a:cubicBezTo>
                    <a:pt x="22" y="11"/>
                    <a:pt x="21" y="11"/>
                    <a:pt x="21" y="11"/>
                  </a:cubicBezTo>
                  <a:cubicBezTo>
                    <a:pt x="21" y="11"/>
                    <a:pt x="20" y="11"/>
                    <a:pt x="20" y="11"/>
                  </a:cubicBezTo>
                  <a:cubicBezTo>
                    <a:pt x="16" y="13"/>
                    <a:pt x="12" y="16"/>
                    <a:pt x="9" y="18"/>
                  </a:cubicBezTo>
                  <a:cubicBezTo>
                    <a:pt x="8" y="18"/>
                    <a:pt x="7" y="19"/>
                    <a:pt x="6" y="19"/>
                  </a:cubicBezTo>
                  <a:cubicBezTo>
                    <a:pt x="6" y="19"/>
                    <a:pt x="6" y="19"/>
                    <a:pt x="6" y="19"/>
                  </a:cubicBezTo>
                  <a:cubicBezTo>
                    <a:pt x="6" y="19"/>
                    <a:pt x="6" y="19"/>
                    <a:pt x="6" y="19"/>
                  </a:cubicBezTo>
                  <a:cubicBezTo>
                    <a:pt x="5" y="19"/>
                    <a:pt x="5" y="19"/>
                    <a:pt x="5" y="18"/>
                  </a:cubicBezTo>
                  <a:cubicBezTo>
                    <a:pt x="5" y="17"/>
                    <a:pt x="4" y="16"/>
                    <a:pt x="4" y="15"/>
                  </a:cubicBezTo>
                  <a:cubicBezTo>
                    <a:pt x="4" y="15"/>
                    <a:pt x="4" y="14"/>
                    <a:pt x="5" y="13"/>
                  </a:cubicBezTo>
                  <a:cubicBezTo>
                    <a:pt x="6" y="10"/>
                    <a:pt x="8" y="6"/>
                    <a:pt x="10" y="3"/>
                  </a:cubicBezTo>
                  <a:cubicBezTo>
                    <a:pt x="11" y="2"/>
                    <a:pt x="11" y="1"/>
                    <a:pt x="10" y="0"/>
                  </a:cubicBezTo>
                  <a:cubicBezTo>
                    <a:pt x="10" y="0"/>
                    <a:pt x="9" y="0"/>
                    <a:pt x="9"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15" name="Freeform 847"/>
            <p:cNvSpPr>
              <a:spLocks noEditPoints="1"/>
            </p:cNvSpPr>
            <p:nvPr/>
          </p:nvSpPr>
          <p:spPr bwMode="auto">
            <a:xfrm>
              <a:off x="2742" y="2913"/>
              <a:ext cx="236" cy="225"/>
            </a:xfrm>
            <a:custGeom>
              <a:avLst/>
              <a:gdLst>
                <a:gd name="T0" fmla="*/ 51 w 100"/>
                <a:gd name="T1" fmla="*/ 88 h 95"/>
                <a:gd name="T2" fmla="*/ 11 w 100"/>
                <a:gd name="T3" fmla="*/ 35 h 95"/>
                <a:gd name="T4" fmla="*/ 49 w 100"/>
                <a:gd name="T5" fmla="*/ 6 h 95"/>
                <a:gd name="T6" fmla="*/ 89 w 100"/>
                <a:gd name="T7" fmla="*/ 59 h 95"/>
                <a:gd name="T8" fmla="*/ 51 w 100"/>
                <a:gd name="T9" fmla="*/ 88 h 95"/>
                <a:gd name="T10" fmla="*/ 49 w 100"/>
                <a:gd name="T11" fmla="*/ 0 h 95"/>
                <a:gd name="T12" fmla="*/ 5 w 100"/>
                <a:gd name="T13" fmla="*/ 33 h 95"/>
                <a:gd name="T14" fmla="*/ 11 w 100"/>
                <a:gd name="T15" fmla="*/ 75 h 95"/>
                <a:gd name="T16" fmla="*/ 51 w 100"/>
                <a:gd name="T17" fmla="*/ 95 h 95"/>
                <a:gd name="T18" fmla="*/ 95 w 100"/>
                <a:gd name="T19" fmla="*/ 61 h 95"/>
                <a:gd name="T20" fmla="*/ 89 w 100"/>
                <a:gd name="T21" fmla="*/ 19 h 95"/>
                <a:gd name="T22" fmla="*/ 49 w 100"/>
                <a:gd name="T23"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0" h="95">
                  <a:moveTo>
                    <a:pt x="51" y="88"/>
                  </a:moveTo>
                  <a:cubicBezTo>
                    <a:pt x="26" y="88"/>
                    <a:pt x="1" y="67"/>
                    <a:pt x="11" y="35"/>
                  </a:cubicBezTo>
                  <a:cubicBezTo>
                    <a:pt x="17" y="14"/>
                    <a:pt x="33" y="6"/>
                    <a:pt x="49" y="6"/>
                  </a:cubicBezTo>
                  <a:cubicBezTo>
                    <a:pt x="74" y="6"/>
                    <a:pt x="99" y="27"/>
                    <a:pt x="89" y="59"/>
                  </a:cubicBezTo>
                  <a:cubicBezTo>
                    <a:pt x="83" y="80"/>
                    <a:pt x="67" y="88"/>
                    <a:pt x="51" y="88"/>
                  </a:cubicBezTo>
                  <a:moveTo>
                    <a:pt x="49" y="0"/>
                  </a:moveTo>
                  <a:cubicBezTo>
                    <a:pt x="28" y="0"/>
                    <a:pt x="11" y="12"/>
                    <a:pt x="5" y="33"/>
                  </a:cubicBezTo>
                  <a:cubicBezTo>
                    <a:pt x="0" y="48"/>
                    <a:pt x="2" y="63"/>
                    <a:pt x="11" y="75"/>
                  </a:cubicBezTo>
                  <a:cubicBezTo>
                    <a:pt x="20" y="87"/>
                    <a:pt x="35" y="95"/>
                    <a:pt x="51" y="95"/>
                  </a:cubicBezTo>
                  <a:cubicBezTo>
                    <a:pt x="72" y="95"/>
                    <a:pt x="88" y="82"/>
                    <a:pt x="95" y="61"/>
                  </a:cubicBezTo>
                  <a:cubicBezTo>
                    <a:pt x="100" y="46"/>
                    <a:pt x="98" y="31"/>
                    <a:pt x="89" y="19"/>
                  </a:cubicBezTo>
                  <a:cubicBezTo>
                    <a:pt x="80" y="7"/>
                    <a:pt x="65" y="0"/>
                    <a:pt x="49"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16" name="Freeform 848"/>
            <p:cNvSpPr>
              <a:spLocks noEditPoints="1"/>
            </p:cNvSpPr>
            <p:nvPr/>
          </p:nvSpPr>
          <p:spPr bwMode="auto">
            <a:xfrm>
              <a:off x="2661" y="2875"/>
              <a:ext cx="369" cy="473"/>
            </a:xfrm>
            <a:custGeom>
              <a:avLst/>
              <a:gdLst>
                <a:gd name="T0" fmla="*/ 13 w 156"/>
                <a:gd name="T1" fmla="*/ 191 h 200"/>
                <a:gd name="T2" fmla="*/ 15 w 156"/>
                <a:gd name="T3" fmla="*/ 191 h 200"/>
                <a:gd name="T4" fmla="*/ 21 w 156"/>
                <a:gd name="T5" fmla="*/ 194 h 200"/>
                <a:gd name="T6" fmla="*/ 21 w 156"/>
                <a:gd name="T7" fmla="*/ 162 h 200"/>
                <a:gd name="T8" fmla="*/ 33 w 156"/>
                <a:gd name="T9" fmla="*/ 141 h 200"/>
                <a:gd name="T10" fmla="*/ 44 w 156"/>
                <a:gd name="T11" fmla="*/ 144 h 200"/>
                <a:gd name="T12" fmla="*/ 40 w 156"/>
                <a:gd name="T13" fmla="*/ 146 h 200"/>
                <a:gd name="T14" fmla="*/ 47 w 156"/>
                <a:gd name="T15" fmla="*/ 146 h 200"/>
                <a:gd name="T16" fmla="*/ 49 w 156"/>
                <a:gd name="T17" fmla="*/ 148 h 200"/>
                <a:gd name="T18" fmla="*/ 48 w 156"/>
                <a:gd name="T19" fmla="*/ 148 h 200"/>
                <a:gd name="T20" fmla="*/ 39 w 156"/>
                <a:gd name="T21" fmla="*/ 155 h 200"/>
                <a:gd name="T22" fmla="*/ 45 w 156"/>
                <a:gd name="T23" fmla="*/ 156 h 200"/>
                <a:gd name="T24" fmla="*/ 35 w 156"/>
                <a:gd name="T25" fmla="*/ 159 h 200"/>
                <a:gd name="T26" fmla="*/ 43 w 156"/>
                <a:gd name="T27" fmla="*/ 159 h 200"/>
                <a:gd name="T28" fmla="*/ 40 w 156"/>
                <a:gd name="T29" fmla="*/ 161 h 200"/>
                <a:gd name="T30" fmla="*/ 32 w 156"/>
                <a:gd name="T31" fmla="*/ 169 h 200"/>
                <a:gd name="T32" fmla="*/ 38 w 156"/>
                <a:gd name="T33" fmla="*/ 169 h 200"/>
                <a:gd name="T34" fmla="*/ 27 w 156"/>
                <a:gd name="T35" fmla="*/ 173 h 200"/>
                <a:gd name="T36" fmla="*/ 37 w 156"/>
                <a:gd name="T37" fmla="*/ 171 h 200"/>
                <a:gd name="T38" fmla="*/ 34 w 156"/>
                <a:gd name="T39" fmla="*/ 177 h 200"/>
                <a:gd name="T40" fmla="*/ 24 w 156"/>
                <a:gd name="T41" fmla="*/ 180 h 200"/>
                <a:gd name="T42" fmla="*/ 33 w 156"/>
                <a:gd name="T43" fmla="*/ 179 h 200"/>
                <a:gd name="T44" fmla="*/ 30 w 156"/>
                <a:gd name="T45" fmla="*/ 183 h 200"/>
                <a:gd name="T46" fmla="*/ 21 w 156"/>
                <a:gd name="T47" fmla="*/ 189 h 200"/>
                <a:gd name="T48" fmla="*/ 28 w 156"/>
                <a:gd name="T49" fmla="*/ 188 h 200"/>
                <a:gd name="T50" fmla="*/ 25 w 156"/>
                <a:gd name="T51" fmla="*/ 193 h 200"/>
                <a:gd name="T52" fmla="*/ 24 w 156"/>
                <a:gd name="T53" fmla="*/ 193 h 200"/>
                <a:gd name="T54" fmla="*/ 15 w 156"/>
                <a:gd name="T55" fmla="*/ 187 h 200"/>
                <a:gd name="T56" fmla="*/ 7 w 156"/>
                <a:gd name="T57" fmla="*/ 187 h 200"/>
                <a:gd name="T58" fmla="*/ 7 w 156"/>
                <a:gd name="T59" fmla="*/ 188 h 200"/>
                <a:gd name="T60" fmla="*/ 7 w 156"/>
                <a:gd name="T61" fmla="*/ 185 h 200"/>
                <a:gd name="T62" fmla="*/ 7 w 156"/>
                <a:gd name="T63" fmla="*/ 185 h 200"/>
                <a:gd name="T64" fmla="*/ 43 w 156"/>
                <a:gd name="T65" fmla="*/ 137 h 200"/>
                <a:gd name="T66" fmla="*/ 46 w 156"/>
                <a:gd name="T67" fmla="*/ 123 h 200"/>
                <a:gd name="T68" fmla="*/ 49 w 156"/>
                <a:gd name="T69" fmla="*/ 115 h 200"/>
                <a:gd name="T70" fmla="*/ 49 w 156"/>
                <a:gd name="T71" fmla="*/ 140 h 200"/>
                <a:gd name="T72" fmla="*/ 50 w 156"/>
                <a:gd name="T73" fmla="*/ 108 h 200"/>
                <a:gd name="T74" fmla="*/ 50 w 156"/>
                <a:gd name="T75" fmla="*/ 108 h 200"/>
                <a:gd name="T76" fmla="*/ 82 w 156"/>
                <a:gd name="T77" fmla="*/ 6 h 200"/>
                <a:gd name="T78" fmla="*/ 86 w 156"/>
                <a:gd name="T79" fmla="*/ 120 h 200"/>
                <a:gd name="T80" fmla="*/ 28 w 156"/>
                <a:gd name="T81" fmla="*/ 35 h 200"/>
                <a:gd name="T82" fmla="*/ 44 w 156"/>
                <a:gd name="T83" fmla="*/ 111 h 200"/>
                <a:gd name="T84" fmla="*/ 33 w 156"/>
                <a:gd name="T85" fmla="*/ 135 h 200"/>
                <a:gd name="T86" fmla="*/ 27 w 156"/>
                <a:gd name="T87" fmla="*/ 136 h 200"/>
                <a:gd name="T88" fmla="*/ 27 w 156"/>
                <a:gd name="T89" fmla="*/ 136 h 200"/>
                <a:gd name="T90" fmla="*/ 27 w 156"/>
                <a:gd name="T91" fmla="*/ 137 h 200"/>
                <a:gd name="T92" fmla="*/ 3 w 156"/>
                <a:gd name="T93" fmla="*/ 179 h 200"/>
                <a:gd name="T94" fmla="*/ 2 w 156"/>
                <a:gd name="T95" fmla="*/ 182 h 200"/>
                <a:gd name="T96" fmla="*/ 0 w 156"/>
                <a:gd name="T97" fmla="*/ 188 h 200"/>
                <a:gd name="T98" fmla="*/ 1 w 156"/>
                <a:gd name="T99" fmla="*/ 190 h 200"/>
                <a:gd name="T100" fmla="*/ 13 w 156"/>
                <a:gd name="T101" fmla="*/ 198 h 200"/>
                <a:gd name="T102" fmla="*/ 28 w 156"/>
                <a:gd name="T103" fmla="*/ 199 h 200"/>
                <a:gd name="T104" fmla="*/ 32 w 156"/>
                <a:gd name="T105" fmla="*/ 194 h 200"/>
                <a:gd name="T106" fmla="*/ 56 w 156"/>
                <a:gd name="T107" fmla="*/ 148 h 200"/>
                <a:gd name="T108" fmla="*/ 56 w 156"/>
                <a:gd name="T109" fmla="*/ 148 h 200"/>
                <a:gd name="T110" fmla="*/ 56 w 156"/>
                <a:gd name="T111" fmla="*/ 148 h 200"/>
                <a:gd name="T112" fmla="*/ 66 w 156"/>
                <a:gd name="T113" fmla="*/ 123 h 200"/>
                <a:gd name="T114" fmla="*/ 140 w 156"/>
                <a:gd name="T115" fmla="*/ 91 h 200"/>
                <a:gd name="T116" fmla="*/ 82 w 156"/>
                <a:gd name="T117" fmla="*/ 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56" h="200">
                  <a:moveTo>
                    <a:pt x="21" y="194"/>
                  </a:moveTo>
                  <a:cubicBezTo>
                    <a:pt x="18" y="194"/>
                    <a:pt x="15" y="193"/>
                    <a:pt x="13" y="191"/>
                  </a:cubicBezTo>
                  <a:cubicBezTo>
                    <a:pt x="12" y="191"/>
                    <a:pt x="11" y="190"/>
                    <a:pt x="10" y="190"/>
                  </a:cubicBezTo>
                  <a:cubicBezTo>
                    <a:pt x="12" y="190"/>
                    <a:pt x="13" y="190"/>
                    <a:pt x="15" y="191"/>
                  </a:cubicBezTo>
                  <a:cubicBezTo>
                    <a:pt x="16" y="191"/>
                    <a:pt x="17" y="191"/>
                    <a:pt x="18" y="191"/>
                  </a:cubicBezTo>
                  <a:cubicBezTo>
                    <a:pt x="19" y="192"/>
                    <a:pt x="20" y="193"/>
                    <a:pt x="21" y="194"/>
                  </a:cubicBezTo>
                  <a:moveTo>
                    <a:pt x="7" y="185"/>
                  </a:moveTo>
                  <a:cubicBezTo>
                    <a:pt x="13" y="175"/>
                    <a:pt x="17" y="169"/>
                    <a:pt x="21" y="162"/>
                  </a:cubicBezTo>
                  <a:cubicBezTo>
                    <a:pt x="25" y="156"/>
                    <a:pt x="28" y="150"/>
                    <a:pt x="32" y="141"/>
                  </a:cubicBezTo>
                  <a:cubicBezTo>
                    <a:pt x="32" y="141"/>
                    <a:pt x="33" y="141"/>
                    <a:pt x="33" y="141"/>
                  </a:cubicBezTo>
                  <a:cubicBezTo>
                    <a:pt x="33" y="141"/>
                    <a:pt x="33" y="141"/>
                    <a:pt x="33" y="141"/>
                  </a:cubicBezTo>
                  <a:cubicBezTo>
                    <a:pt x="36" y="141"/>
                    <a:pt x="40" y="142"/>
                    <a:pt x="44" y="144"/>
                  </a:cubicBezTo>
                  <a:cubicBezTo>
                    <a:pt x="44" y="144"/>
                    <a:pt x="44" y="144"/>
                    <a:pt x="44" y="144"/>
                  </a:cubicBezTo>
                  <a:cubicBezTo>
                    <a:pt x="43" y="145"/>
                    <a:pt x="41" y="146"/>
                    <a:pt x="40" y="146"/>
                  </a:cubicBezTo>
                  <a:cubicBezTo>
                    <a:pt x="41" y="149"/>
                    <a:pt x="41" y="149"/>
                    <a:pt x="41" y="149"/>
                  </a:cubicBezTo>
                  <a:cubicBezTo>
                    <a:pt x="43" y="148"/>
                    <a:pt x="45" y="147"/>
                    <a:pt x="47" y="146"/>
                  </a:cubicBezTo>
                  <a:cubicBezTo>
                    <a:pt x="48" y="147"/>
                    <a:pt x="48" y="147"/>
                    <a:pt x="48" y="147"/>
                  </a:cubicBezTo>
                  <a:cubicBezTo>
                    <a:pt x="48" y="147"/>
                    <a:pt x="49" y="148"/>
                    <a:pt x="49" y="148"/>
                  </a:cubicBezTo>
                  <a:cubicBezTo>
                    <a:pt x="48" y="149"/>
                    <a:pt x="48" y="149"/>
                    <a:pt x="48" y="149"/>
                  </a:cubicBezTo>
                  <a:cubicBezTo>
                    <a:pt x="48" y="148"/>
                    <a:pt x="48" y="148"/>
                    <a:pt x="48" y="148"/>
                  </a:cubicBezTo>
                  <a:cubicBezTo>
                    <a:pt x="44" y="149"/>
                    <a:pt x="41" y="151"/>
                    <a:pt x="37" y="152"/>
                  </a:cubicBezTo>
                  <a:cubicBezTo>
                    <a:pt x="39" y="155"/>
                    <a:pt x="39" y="155"/>
                    <a:pt x="39" y="155"/>
                  </a:cubicBezTo>
                  <a:cubicBezTo>
                    <a:pt x="41" y="154"/>
                    <a:pt x="44" y="153"/>
                    <a:pt x="47" y="151"/>
                  </a:cubicBezTo>
                  <a:cubicBezTo>
                    <a:pt x="46" y="153"/>
                    <a:pt x="45" y="154"/>
                    <a:pt x="45" y="156"/>
                  </a:cubicBezTo>
                  <a:cubicBezTo>
                    <a:pt x="44" y="155"/>
                    <a:pt x="44" y="155"/>
                    <a:pt x="44" y="155"/>
                  </a:cubicBezTo>
                  <a:cubicBezTo>
                    <a:pt x="41" y="156"/>
                    <a:pt x="38" y="158"/>
                    <a:pt x="35" y="159"/>
                  </a:cubicBezTo>
                  <a:cubicBezTo>
                    <a:pt x="36" y="162"/>
                    <a:pt x="36" y="162"/>
                    <a:pt x="36" y="162"/>
                  </a:cubicBezTo>
                  <a:cubicBezTo>
                    <a:pt x="38" y="161"/>
                    <a:pt x="41" y="160"/>
                    <a:pt x="43" y="159"/>
                  </a:cubicBezTo>
                  <a:cubicBezTo>
                    <a:pt x="42" y="160"/>
                    <a:pt x="42" y="162"/>
                    <a:pt x="41" y="163"/>
                  </a:cubicBezTo>
                  <a:cubicBezTo>
                    <a:pt x="40" y="161"/>
                    <a:pt x="40" y="161"/>
                    <a:pt x="40" y="161"/>
                  </a:cubicBezTo>
                  <a:cubicBezTo>
                    <a:pt x="37" y="163"/>
                    <a:pt x="33" y="164"/>
                    <a:pt x="30" y="166"/>
                  </a:cubicBezTo>
                  <a:cubicBezTo>
                    <a:pt x="32" y="169"/>
                    <a:pt x="32" y="169"/>
                    <a:pt x="32" y="169"/>
                  </a:cubicBezTo>
                  <a:cubicBezTo>
                    <a:pt x="34" y="167"/>
                    <a:pt x="37" y="166"/>
                    <a:pt x="40" y="165"/>
                  </a:cubicBezTo>
                  <a:cubicBezTo>
                    <a:pt x="40" y="166"/>
                    <a:pt x="39" y="167"/>
                    <a:pt x="38" y="169"/>
                  </a:cubicBezTo>
                  <a:cubicBezTo>
                    <a:pt x="38" y="167"/>
                    <a:pt x="38" y="167"/>
                    <a:pt x="38" y="167"/>
                  </a:cubicBezTo>
                  <a:cubicBezTo>
                    <a:pt x="34" y="168"/>
                    <a:pt x="30" y="170"/>
                    <a:pt x="27" y="173"/>
                  </a:cubicBezTo>
                  <a:cubicBezTo>
                    <a:pt x="29" y="175"/>
                    <a:pt x="29" y="175"/>
                    <a:pt x="29" y="175"/>
                  </a:cubicBezTo>
                  <a:cubicBezTo>
                    <a:pt x="31" y="173"/>
                    <a:pt x="34" y="172"/>
                    <a:pt x="37" y="171"/>
                  </a:cubicBezTo>
                  <a:cubicBezTo>
                    <a:pt x="36" y="172"/>
                    <a:pt x="36" y="174"/>
                    <a:pt x="35" y="175"/>
                  </a:cubicBezTo>
                  <a:cubicBezTo>
                    <a:pt x="35" y="176"/>
                    <a:pt x="34" y="176"/>
                    <a:pt x="34" y="177"/>
                  </a:cubicBezTo>
                  <a:cubicBezTo>
                    <a:pt x="34" y="175"/>
                    <a:pt x="34" y="175"/>
                    <a:pt x="34" y="175"/>
                  </a:cubicBezTo>
                  <a:cubicBezTo>
                    <a:pt x="30" y="177"/>
                    <a:pt x="27" y="178"/>
                    <a:pt x="24" y="180"/>
                  </a:cubicBezTo>
                  <a:cubicBezTo>
                    <a:pt x="26" y="183"/>
                    <a:pt x="26" y="183"/>
                    <a:pt x="26" y="183"/>
                  </a:cubicBezTo>
                  <a:cubicBezTo>
                    <a:pt x="28" y="181"/>
                    <a:pt x="31" y="180"/>
                    <a:pt x="33" y="179"/>
                  </a:cubicBezTo>
                  <a:cubicBezTo>
                    <a:pt x="32" y="181"/>
                    <a:pt x="31" y="183"/>
                    <a:pt x="30" y="185"/>
                  </a:cubicBezTo>
                  <a:cubicBezTo>
                    <a:pt x="30" y="183"/>
                    <a:pt x="30" y="183"/>
                    <a:pt x="30" y="183"/>
                  </a:cubicBezTo>
                  <a:cubicBezTo>
                    <a:pt x="26" y="184"/>
                    <a:pt x="23" y="185"/>
                    <a:pt x="20" y="186"/>
                  </a:cubicBezTo>
                  <a:cubicBezTo>
                    <a:pt x="21" y="189"/>
                    <a:pt x="21" y="189"/>
                    <a:pt x="21" y="189"/>
                  </a:cubicBezTo>
                  <a:cubicBezTo>
                    <a:pt x="24" y="188"/>
                    <a:pt x="27" y="187"/>
                    <a:pt x="29" y="186"/>
                  </a:cubicBezTo>
                  <a:cubicBezTo>
                    <a:pt x="29" y="187"/>
                    <a:pt x="28" y="187"/>
                    <a:pt x="28" y="188"/>
                  </a:cubicBezTo>
                  <a:cubicBezTo>
                    <a:pt x="27" y="190"/>
                    <a:pt x="26" y="191"/>
                    <a:pt x="26" y="192"/>
                  </a:cubicBezTo>
                  <a:cubicBezTo>
                    <a:pt x="25" y="193"/>
                    <a:pt x="25" y="193"/>
                    <a:pt x="25" y="193"/>
                  </a:cubicBezTo>
                  <a:cubicBezTo>
                    <a:pt x="25" y="193"/>
                    <a:pt x="25" y="193"/>
                    <a:pt x="25" y="193"/>
                  </a:cubicBezTo>
                  <a:cubicBezTo>
                    <a:pt x="24" y="193"/>
                    <a:pt x="24" y="193"/>
                    <a:pt x="24" y="193"/>
                  </a:cubicBezTo>
                  <a:cubicBezTo>
                    <a:pt x="23" y="192"/>
                    <a:pt x="22" y="190"/>
                    <a:pt x="20" y="188"/>
                  </a:cubicBezTo>
                  <a:cubicBezTo>
                    <a:pt x="18" y="188"/>
                    <a:pt x="16" y="188"/>
                    <a:pt x="15" y="187"/>
                  </a:cubicBezTo>
                  <a:cubicBezTo>
                    <a:pt x="13" y="187"/>
                    <a:pt x="11" y="187"/>
                    <a:pt x="8" y="187"/>
                  </a:cubicBezTo>
                  <a:cubicBezTo>
                    <a:pt x="7" y="187"/>
                    <a:pt x="7" y="187"/>
                    <a:pt x="7" y="187"/>
                  </a:cubicBezTo>
                  <a:cubicBezTo>
                    <a:pt x="7" y="187"/>
                    <a:pt x="7" y="187"/>
                    <a:pt x="7" y="187"/>
                  </a:cubicBezTo>
                  <a:cubicBezTo>
                    <a:pt x="7" y="188"/>
                    <a:pt x="7" y="188"/>
                    <a:pt x="7" y="188"/>
                  </a:cubicBezTo>
                  <a:cubicBezTo>
                    <a:pt x="7" y="187"/>
                    <a:pt x="7" y="187"/>
                    <a:pt x="7" y="187"/>
                  </a:cubicBezTo>
                  <a:cubicBezTo>
                    <a:pt x="7" y="187"/>
                    <a:pt x="7" y="186"/>
                    <a:pt x="7" y="185"/>
                  </a:cubicBezTo>
                  <a:cubicBezTo>
                    <a:pt x="7" y="185"/>
                    <a:pt x="7" y="185"/>
                    <a:pt x="7" y="185"/>
                  </a:cubicBezTo>
                  <a:cubicBezTo>
                    <a:pt x="7" y="185"/>
                    <a:pt x="7" y="185"/>
                    <a:pt x="7" y="185"/>
                  </a:cubicBezTo>
                  <a:moveTo>
                    <a:pt x="49" y="140"/>
                  </a:moveTo>
                  <a:cubicBezTo>
                    <a:pt x="47" y="139"/>
                    <a:pt x="45" y="138"/>
                    <a:pt x="43" y="137"/>
                  </a:cubicBezTo>
                  <a:cubicBezTo>
                    <a:pt x="42" y="136"/>
                    <a:pt x="41" y="136"/>
                    <a:pt x="40" y="136"/>
                  </a:cubicBezTo>
                  <a:cubicBezTo>
                    <a:pt x="42" y="132"/>
                    <a:pt x="44" y="127"/>
                    <a:pt x="46" y="123"/>
                  </a:cubicBezTo>
                  <a:cubicBezTo>
                    <a:pt x="47" y="120"/>
                    <a:pt x="49" y="117"/>
                    <a:pt x="49" y="115"/>
                  </a:cubicBezTo>
                  <a:cubicBezTo>
                    <a:pt x="49" y="115"/>
                    <a:pt x="49" y="115"/>
                    <a:pt x="49" y="115"/>
                  </a:cubicBezTo>
                  <a:cubicBezTo>
                    <a:pt x="53" y="117"/>
                    <a:pt x="56" y="119"/>
                    <a:pt x="60" y="121"/>
                  </a:cubicBezTo>
                  <a:cubicBezTo>
                    <a:pt x="56" y="127"/>
                    <a:pt x="52" y="133"/>
                    <a:pt x="49" y="140"/>
                  </a:cubicBezTo>
                  <a:moveTo>
                    <a:pt x="86" y="120"/>
                  </a:moveTo>
                  <a:cubicBezTo>
                    <a:pt x="73" y="120"/>
                    <a:pt x="61" y="115"/>
                    <a:pt x="50" y="108"/>
                  </a:cubicBezTo>
                  <a:cubicBezTo>
                    <a:pt x="50" y="108"/>
                    <a:pt x="50" y="108"/>
                    <a:pt x="50" y="108"/>
                  </a:cubicBezTo>
                  <a:cubicBezTo>
                    <a:pt x="50" y="108"/>
                    <a:pt x="50" y="108"/>
                    <a:pt x="50" y="108"/>
                  </a:cubicBezTo>
                  <a:cubicBezTo>
                    <a:pt x="30" y="94"/>
                    <a:pt x="19" y="67"/>
                    <a:pt x="34" y="38"/>
                  </a:cubicBezTo>
                  <a:cubicBezTo>
                    <a:pt x="45" y="16"/>
                    <a:pt x="63" y="6"/>
                    <a:pt x="82" y="6"/>
                  </a:cubicBezTo>
                  <a:cubicBezTo>
                    <a:pt x="119" y="6"/>
                    <a:pt x="156" y="43"/>
                    <a:pt x="134" y="88"/>
                  </a:cubicBezTo>
                  <a:cubicBezTo>
                    <a:pt x="123" y="110"/>
                    <a:pt x="104" y="120"/>
                    <a:pt x="86" y="120"/>
                  </a:cubicBezTo>
                  <a:moveTo>
                    <a:pt x="82" y="0"/>
                  </a:moveTo>
                  <a:cubicBezTo>
                    <a:pt x="59" y="0"/>
                    <a:pt x="39" y="13"/>
                    <a:pt x="28" y="35"/>
                  </a:cubicBezTo>
                  <a:cubicBezTo>
                    <a:pt x="18" y="56"/>
                    <a:pt x="18" y="77"/>
                    <a:pt x="29" y="95"/>
                  </a:cubicBezTo>
                  <a:cubicBezTo>
                    <a:pt x="33" y="101"/>
                    <a:pt x="38" y="107"/>
                    <a:pt x="44" y="111"/>
                  </a:cubicBezTo>
                  <a:cubicBezTo>
                    <a:pt x="43" y="114"/>
                    <a:pt x="42" y="117"/>
                    <a:pt x="40" y="121"/>
                  </a:cubicBezTo>
                  <a:cubicBezTo>
                    <a:pt x="38" y="126"/>
                    <a:pt x="35" y="131"/>
                    <a:pt x="33" y="135"/>
                  </a:cubicBezTo>
                  <a:cubicBezTo>
                    <a:pt x="32" y="135"/>
                    <a:pt x="31" y="135"/>
                    <a:pt x="30" y="135"/>
                  </a:cubicBezTo>
                  <a:cubicBezTo>
                    <a:pt x="29" y="135"/>
                    <a:pt x="28" y="136"/>
                    <a:pt x="27" y="136"/>
                  </a:cubicBezTo>
                  <a:cubicBezTo>
                    <a:pt x="27" y="136"/>
                    <a:pt x="27" y="136"/>
                    <a:pt x="27" y="136"/>
                  </a:cubicBezTo>
                  <a:cubicBezTo>
                    <a:pt x="27" y="136"/>
                    <a:pt x="27" y="136"/>
                    <a:pt x="27" y="136"/>
                  </a:cubicBezTo>
                  <a:cubicBezTo>
                    <a:pt x="27" y="137"/>
                    <a:pt x="27" y="137"/>
                    <a:pt x="27" y="137"/>
                  </a:cubicBezTo>
                  <a:cubicBezTo>
                    <a:pt x="27" y="137"/>
                    <a:pt x="27" y="137"/>
                    <a:pt x="27" y="137"/>
                  </a:cubicBezTo>
                  <a:cubicBezTo>
                    <a:pt x="23" y="147"/>
                    <a:pt x="19" y="153"/>
                    <a:pt x="16" y="159"/>
                  </a:cubicBezTo>
                  <a:cubicBezTo>
                    <a:pt x="12" y="165"/>
                    <a:pt x="8" y="171"/>
                    <a:pt x="3" y="179"/>
                  </a:cubicBezTo>
                  <a:cubicBezTo>
                    <a:pt x="3" y="180"/>
                    <a:pt x="3" y="180"/>
                    <a:pt x="3" y="180"/>
                  </a:cubicBezTo>
                  <a:cubicBezTo>
                    <a:pt x="2" y="180"/>
                    <a:pt x="2" y="181"/>
                    <a:pt x="2" y="182"/>
                  </a:cubicBezTo>
                  <a:cubicBezTo>
                    <a:pt x="1" y="182"/>
                    <a:pt x="1" y="184"/>
                    <a:pt x="1" y="185"/>
                  </a:cubicBezTo>
                  <a:cubicBezTo>
                    <a:pt x="0" y="186"/>
                    <a:pt x="0" y="187"/>
                    <a:pt x="0" y="188"/>
                  </a:cubicBezTo>
                  <a:cubicBezTo>
                    <a:pt x="0" y="188"/>
                    <a:pt x="0" y="188"/>
                    <a:pt x="0" y="189"/>
                  </a:cubicBezTo>
                  <a:cubicBezTo>
                    <a:pt x="1" y="189"/>
                    <a:pt x="1" y="190"/>
                    <a:pt x="1" y="190"/>
                  </a:cubicBezTo>
                  <a:cubicBezTo>
                    <a:pt x="2" y="192"/>
                    <a:pt x="3" y="193"/>
                    <a:pt x="5" y="194"/>
                  </a:cubicBezTo>
                  <a:cubicBezTo>
                    <a:pt x="7" y="196"/>
                    <a:pt x="10" y="197"/>
                    <a:pt x="13" y="198"/>
                  </a:cubicBezTo>
                  <a:cubicBezTo>
                    <a:pt x="16" y="199"/>
                    <a:pt x="19" y="200"/>
                    <a:pt x="22" y="200"/>
                  </a:cubicBezTo>
                  <a:cubicBezTo>
                    <a:pt x="24" y="200"/>
                    <a:pt x="26" y="200"/>
                    <a:pt x="28" y="199"/>
                  </a:cubicBezTo>
                  <a:cubicBezTo>
                    <a:pt x="29" y="198"/>
                    <a:pt x="29" y="198"/>
                    <a:pt x="29" y="197"/>
                  </a:cubicBezTo>
                  <a:cubicBezTo>
                    <a:pt x="30" y="196"/>
                    <a:pt x="31" y="195"/>
                    <a:pt x="32" y="194"/>
                  </a:cubicBezTo>
                  <a:cubicBezTo>
                    <a:pt x="35" y="189"/>
                    <a:pt x="39" y="181"/>
                    <a:pt x="43" y="172"/>
                  </a:cubicBezTo>
                  <a:cubicBezTo>
                    <a:pt x="48" y="164"/>
                    <a:pt x="52" y="155"/>
                    <a:pt x="56" y="148"/>
                  </a:cubicBezTo>
                  <a:cubicBezTo>
                    <a:pt x="56" y="148"/>
                    <a:pt x="56" y="148"/>
                    <a:pt x="56" y="148"/>
                  </a:cubicBezTo>
                  <a:cubicBezTo>
                    <a:pt x="56" y="148"/>
                    <a:pt x="56" y="148"/>
                    <a:pt x="56" y="148"/>
                  </a:cubicBezTo>
                  <a:cubicBezTo>
                    <a:pt x="56" y="148"/>
                    <a:pt x="56" y="148"/>
                    <a:pt x="56" y="148"/>
                  </a:cubicBezTo>
                  <a:cubicBezTo>
                    <a:pt x="56" y="148"/>
                    <a:pt x="56" y="148"/>
                    <a:pt x="56" y="148"/>
                  </a:cubicBezTo>
                  <a:cubicBezTo>
                    <a:pt x="55" y="147"/>
                    <a:pt x="55" y="145"/>
                    <a:pt x="54" y="144"/>
                  </a:cubicBezTo>
                  <a:cubicBezTo>
                    <a:pt x="58" y="136"/>
                    <a:pt x="61" y="130"/>
                    <a:pt x="66" y="123"/>
                  </a:cubicBezTo>
                  <a:cubicBezTo>
                    <a:pt x="72" y="125"/>
                    <a:pt x="79" y="126"/>
                    <a:pt x="86" y="126"/>
                  </a:cubicBezTo>
                  <a:cubicBezTo>
                    <a:pt x="109" y="126"/>
                    <a:pt x="129" y="113"/>
                    <a:pt x="140" y="91"/>
                  </a:cubicBezTo>
                  <a:cubicBezTo>
                    <a:pt x="150" y="70"/>
                    <a:pt x="149" y="49"/>
                    <a:pt x="138" y="31"/>
                  </a:cubicBezTo>
                  <a:cubicBezTo>
                    <a:pt x="127" y="12"/>
                    <a:pt x="105" y="0"/>
                    <a:pt x="82"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17" name="Freeform 849"/>
            <p:cNvSpPr>
              <a:spLocks noEditPoints="1"/>
            </p:cNvSpPr>
            <p:nvPr/>
          </p:nvSpPr>
          <p:spPr bwMode="auto">
            <a:xfrm>
              <a:off x="2789" y="2946"/>
              <a:ext cx="111" cy="64"/>
            </a:xfrm>
            <a:custGeom>
              <a:avLst/>
              <a:gdLst>
                <a:gd name="T0" fmla="*/ 7 w 47"/>
                <a:gd name="T1" fmla="*/ 24 h 27"/>
                <a:gd name="T2" fmla="*/ 7 w 47"/>
                <a:gd name="T3" fmla="*/ 24 h 27"/>
                <a:gd name="T4" fmla="*/ 6 w 47"/>
                <a:gd name="T5" fmla="*/ 24 h 27"/>
                <a:gd name="T6" fmla="*/ 4 w 47"/>
                <a:gd name="T7" fmla="*/ 23 h 27"/>
                <a:gd name="T8" fmla="*/ 4 w 47"/>
                <a:gd name="T9" fmla="*/ 21 h 27"/>
                <a:gd name="T10" fmla="*/ 8 w 47"/>
                <a:gd name="T11" fmla="*/ 13 h 27"/>
                <a:gd name="T12" fmla="*/ 15 w 47"/>
                <a:gd name="T13" fmla="*/ 7 h 27"/>
                <a:gd name="T14" fmla="*/ 29 w 47"/>
                <a:gd name="T15" fmla="*/ 3 h 27"/>
                <a:gd name="T16" fmla="*/ 29 w 47"/>
                <a:gd name="T17" fmla="*/ 3 h 27"/>
                <a:gd name="T18" fmla="*/ 29 w 47"/>
                <a:gd name="T19" fmla="*/ 3 h 27"/>
                <a:gd name="T20" fmla="*/ 41 w 47"/>
                <a:gd name="T21" fmla="*/ 8 h 27"/>
                <a:gd name="T22" fmla="*/ 44 w 47"/>
                <a:gd name="T23" fmla="*/ 12 h 27"/>
                <a:gd name="T24" fmla="*/ 44 w 47"/>
                <a:gd name="T25" fmla="*/ 12 h 27"/>
                <a:gd name="T26" fmla="*/ 43 w 47"/>
                <a:gd name="T27" fmla="*/ 13 h 27"/>
                <a:gd name="T28" fmla="*/ 42 w 47"/>
                <a:gd name="T29" fmla="*/ 14 h 27"/>
                <a:gd name="T30" fmla="*/ 42 w 47"/>
                <a:gd name="T31" fmla="*/ 14 h 27"/>
                <a:gd name="T32" fmla="*/ 42 w 47"/>
                <a:gd name="T33" fmla="*/ 14 h 27"/>
                <a:gd name="T34" fmla="*/ 40 w 47"/>
                <a:gd name="T35" fmla="*/ 13 h 27"/>
                <a:gd name="T36" fmla="*/ 39 w 47"/>
                <a:gd name="T37" fmla="*/ 15 h 27"/>
                <a:gd name="T38" fmla="*/ 40 w 47"/>
                <a:gd name="T39" fmla="*/ 13 h 27"/>
                <a:gd name="T40" fmla="*/ 31 w 47"/>
                <a:gd name="T41" fmla="*/ 11 h 27"/>
                <a:gd name="T42" fmla="*/ 18 w 47"/>
                <a:gd name="T43" fmla="*/ 16 h 27"/>
                <a:gd name="T44" fmla="*/ 12 w 47"/>
                <a:gd name="T45" fmla="*/ 22 h 27"/>
                <a:gd name="T46" fmla="*/ 7 w 47"/>
                <a:gd name="T47" fmla="*/ 24 h 27"/>
                <a:gd name="T48" fmla="*/ 29 w 47"/>
                <a:gd name="T49" fmla="*/ 0 h 27"/>
                <a:gd name="T50" fmla="*/ 28 w 47"/>
                <a:gd name="T51" fmla="*/ 0 h 27"/>
                <a:gd name="T52" fmla="*/ 28 w 47"/>
                <a:gd name="T53" fmla="*/ 0 h 27"/>
                <a:gd name="T54" fmla="*/ 14 w 47"/>
                <a:gd name="T55" fmla="*/ 4 h 27"/>
                <a:gd name="T56" fmla="*/ 6 w 47"/>
                <a:gd name="T57" fmla="*/ 11 h 27"/>
                <a:gd name="T58" fmla="*/ 1 w 47"/>
                <a:gd name="T59" fmla="*/ 21 h 27"/>
                <a:gd name="T60" fmla="*/ 1 w 47"/>
                <a:gd name="T61" fmla="*/ 24 h 27"/>
                <a:gd name="T62" fmla="*/ 4 w 47"/>
                <a:gd name="T63" fmla="*/ 27 h 27"/>
                <a:gd name="T64" fmla="*/ 7 w 47"/>
                <a:gd name="T65" fmla="*/ 27 h 27"/>
                <a:gd name="T66" fmla="*/ 14 w 47"/>
                <a:gd name="T67" fmla="*/ 25 h 27"/>
                <a:gd name="T68" fmla="*/ 20 w 47"/>
                <a:gd name="T69" fmla="*/ 19 h 27"/>
                <a:gd name="T70" fmla="*/ 31 w 47"/>
                <a:gd name="T71" fmla="*/ 14 h 27"/>
                <a:gd name="T72" fmla="*/ 31 w 47"/>
                <a:gd name="T73" fmla="*/ 14 h 27"/>
                <a:gd name="T74" fmla="*/ 39 w 47"/>
                <a:gd name="T75" fmla="*/ 16 h 27"/>
                <a:gd name="T76" fmla="*/ 41 w 47"/>
                <a:gd name="T77" fmla="*/ 17 h 27"/>
                <a:gd name="T78" fmla="*/ 41 w 47"/>
                <a:gd name="T79" fmla="*/ 17 h 27"/>
                <a:gd name="T80" fmla="*/ 42 w 47"/>
                <a:gd name="T81" fmla="*/ 17 h 27"/>
                <a:gd name="T82" fmla="*/ 45 w 47"/>
                <a:gd name="T83" fmla="*/ 15 h 27"/>
                <a:gd name="T84" fmla="*/ 47 w 47"/>
                <a:gd name="T85" fmla="*/ 12 h 27"/>
                <a:gd name="T86" fmla="*/ 47 w 47"/>
                <a:gd name="T87" fmla="*/ 12 h 27"/>
                <a:gd name="T88" fmla="*/ 43 w 47"/>
                <a:gd name="T89" fmla="*/ 5 h 27"/>
                <a:gd name="T90" fmla="*/ 29 w 47"/>
                <a:gd name="T91"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7" h="27">
                  <a:moveTo>
                    <a:pt x="7" y="24"/>
                  </a:moveTo>
                  <a:cubicBezTo>
                    <a:pt x="7" y="24"/>
                    <a:pt x="7" y="24"/>
                    <a:pt x="7" y="24"/>
                  </a:cubicBezTo>
                  <a:cubicBezTo>
                    <a:pt x="6" y="24"/>
                    <a:pt x="6" y="24"/>
                    <a:pt x="6" y="24"/>
                  </a:cubicBezTo>
                  <a:cubicBezTo>
                    <a:pt x="5" y="24"/>
                    <a:pt x="4" y="23"/>
                    <a:pt x="4" y="23"/>
                  </a:cubicBezTo>
                  <a:cubicBezTo>
                    <a:pt x="4" y="22"/>
                    <a:pt x="4" y="22"/>
                    <a:pt x="4" y="21"/>
                  </a:cubicBezTo>
                  <a:cubicBezTo>
                    <a:pt x="4" y="19"/>
                    <a:pt x="6" y="15"/>
                    <a:pt x="8" y="13"/>
                  </a:cubicBezTo>
                  <a:cubicBezTo>
                    <a:pt x="11" y="10"/>
                    <a:pt x="14" y="8"/>
                    <a:pt x="15" y="7"/>
                  </a:cubicBezTo>
                  <a:cubicBezTo>
                    <a:pt x="19" y="5"/>
                    <a:pt x="24" y="3"/>
                    <a:pt x="29" y="3"/>
                  </a:cubicBezTo>
                  <a:cubicBezTo>
                    <a:pt x="29" y="3"/>
                    <a:pt x="29" y="3"/>
                    <a:pt x="29" y="3"/>
                  </a:cubicBezTo>
                  <a:cubicBezTo>
                    <a:pt x="29" y="3"/>
                    <a:pt x="29" y="3"/>
                    <a:pt x="29" y="3"/>
                  </a:cubicBezTo>
                  <a:cubicBezTo>
                    <a:pt x="33" y="3"/>
                    <a:pt x="38" y="5"/>
                    <a:pt x="41" y="8"/>
                  </a:cubicBezTo>
                  <a:cubicBezTo>
                    <a:pt x="43" y="9"/>
                    <a:pt x="44" y="10"/>
                    <a:pt x="44" y="12"/>
                  </a:cubicBezTo>
                  <a:cubicBezTo>
                    <a:pt x="44" y="12"/>
                    <a:pt x="44" y="12"/>
                    <a:pt x="44" y="12"/>
                  </a:cubicBezTo>
                  <a:cubicBezTo>
                    <a:pt x="44" y="12"/>
                    <a:pt x="43" y="13"/>
                    <a:pt x="43" y="13"/>
                  </a:cubicBezTo>
                  <a:cubicBezTo>
                    <a:pt x="43" y="14"/>
                    <a:pt x="42" y="14"/>
                    <a:pt x="42" y="14"/>
                  </a:cubicBezTo>
                  <a:cubicBezTo>
                    <a:pt x="42" y="14"/>
                    <a:pt x="42" y="14"/>
                    <a:pt x="42" y="14"/>
                  </a:cubicBezTo>
                  <a:cubicBezTo>
                    <a:pt x="42" y="14"/>
                    <a:pt x="42" y="14"/>
                    <a:pt x="42" y="14"/>
                  </a:cubicBezTo>
                  <a:cubicBezTo>
                    <a:pt x="41" y="14"/>
                    <a:pt x="41" y="14"/>
                    <a:pt x="40" y="13"/>
                  </a:cubicBezTo>
                  <a:cubicBezTo>
                    <a:pt x="39" y="15"/>
                    <a:pt x="39" y="15"/>
                    <a:pt x="39" y="15"/>
                  </a:cubicBezTo>
                  <a:cubicBezTo>
                    <a:pt x="40" y="13"/>
                    <a:pt x="40" y="13"/>
                    <a:pt x="40" y="13"/>
                  </a:cubicBezTo>
                  <a:cubicBezTo>
                    <a:pt x="37" y="12"/>
                    <a:pt x="34" y="11"/>
                    <a:pt x="31" y="11"/>
                  </a:cubicBezTo>
                  <a:cubicBezTo>
                    <a:pt x="26" y="11"/>
                    <a:pt x="21" y="13"/>
                    <a:pt x="18" y="16"/>
                  </a:cubicBezTo>
                  <a:cubicBezTo>
                    <a:pt x="16" y="18"/>
                    <a:pt x="14" y="21"/>
                    <a:pt x="12" y="22"/>
                  </a:cubicBezTo>
                  <a:cubicBezTo>
                    <a:pt x="10" y="23"/>
                    <a:pt x="8" y="24"/>
                    <a:pt x="7" y="24"/>
                  </a:cubicBezTo>
                  <a:moveTo>
                    <a:pt x="29" y="0"/>
                  </a:moveTo>
                  <a:cubicBezTo>
                    <a:pt x="28" y="0"/>
                    <a:pt x="28" y="0"/>
                    <a:pt x="28" y="0"/>
                  </a:cubicBezTo>
                  <a:cubicBezTo>
                    <a:pt x="28" y="0"/>
                    <a:pt x="28" y="0"/>
                    <a:pt x="28" y="0"/>
                  </a:cubicBezTo>
                  <a:cubicBezTo>
                    <a:pt x="23" y="0"/>
                    <a:pt x="18" y="2"/>
                    <a:pt x="14" y="4"/>
                  </a:cubicBezTo>
                  <a:cubicBezTo>
                    <a:pt x="12" y="5"/>
                    <a:pt x="9" y="8"/>
                    <a:pt x="6" y="11"/>
                  </a:cubicBezTo>
                  <a:cubicBezTo>
                    <a:pt x="3" y="14"/>
                    <a:pt x="1" y="17"/>
                    <a:pt x="1" y="21"/>
                  </a:cubicBezTo>
                  <a:cubicBezTo>
                    <a:pt x="0" y="22"/>
                    <a:pt x="1" y="23"/>
                    <a:pt x="1" y="24"/>
                  </a:cubicBezTo>
                  <a:cubicBezTo>
                    <a:pt x="2" y="25"/>
                    <a:pt x="3" y="26"/>
                    <a:pt x="4" y="27"/>
                  </a:cubicBezTo>
                  <a:cubicBezTo>
                    <a:pt x="5" y="27"/>
                    <a:pt x="6" y="27"/>
                    <a:pt x="7" y="27"/>
                  </a:cubicBezTo>
                  <a:cubicBezTo>
                    <a:pt x="10" y="27"/>
                    <a:pt x="12" y="26"/>
                    <a:pt x="14" y="25"/>
                  </a:cubicBezTo>
                  <a:cubicBezTo>
                    <a:pt x="16" y="23"/>
                    <a:pt x="18" y="20"/>
                    <a:pt x="20" y="19"/>
                  </a:cubicBezTo>
                  <a:cubicBezTo>
                    <a:pt x="23" y="16"/>
                    <a:pt x="27" y="14"/>
                    <a:pt x="31" y="14"/>
                  </a:cubicBezTo>
                  <a:cubicBezTo>
                    <a:pt x="31" y="14"/>
                    <a:pt x="31" y="14"/>
                    <a:pt x="31" y="14"/>
                  </a:cubicBezTo>
                  <a:cubicBezTo>
                    <a:pt x="34" y="14"/>
                    <a:pt x="36" y="15"/>
                    <a:pt x="39" y="16"/>
                  </a:cubicBezTo>
                  <a:cubicBezTo>
                    <a:pt x="39" y="16"/>
                    <a:pt x="40" y="17"/>
                    <a:pt x="41" y="17"/>
                  </a:cubicBezTo>
                  <a:cubicBezTo>
                    <a:pt x="41" y="17"/>
                    <a:pt x="41" y="17"/>
                    <a:pt x="41" y="17"/>
                  </a:cubicBezTo>
                  <a:cubicBezTo>
                    <a:pt x="42" y="17"/>
                    <a:pt x="42" y="17"/>
                    <a:pt x="42" y="17"/>
                  </a:cubicBezTo>
                  <a:cubicBezTo>
                    <a:pt x="43" y="17"/>
                    <a:pt x="45" y="16"/>
                    <a:pt x="45" y="15"/>
                  </a:cubicBezTo>
                  <a:cubicBezTo>
                    <a:pt x="46" y="14"/>
                    <a:pt x="47" y="13"/>
                    <a:pt x="47" y="12"/>
                  </a:cubicBezTo>
                  <a:cubicBezTo>
                    <a:pt x="47" y="12"/>
                    <a:pt x="47" y="12"/>
                    <a:pt x="47" y="12"/>
                  </a:cubicBezTo>
                  <a:cubicBezTo>
                    <a:pt x="47" y="9"/>
                    <a:pt x="45" y="7"/>
                    <a:pt x="43" y="5"/>
                  </a:cubicBezTo>
                  <a:cubicBezTo>
                    <a:pt x="39" y="2"/>
                    <a:pt x="34" y="0"/>
                    <a:pt x="29"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18" name="Rectangle 850"/>
            <p:cNvSpPr>
              <a:spLocks noChangeArrowheads="1"/>
            </p:cNvSpPr>
            <p:nvPr/>
          </p:nvSpPr>
          <p:spPr bwMode="auto">
            <a:xfrm>
              <a:off x="2917" y="2979"/>
              <a:ext cx="1" cy="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19" name="Freeform 851"/>
            <p:cNvSpPr>
              <a:spLocks/>
            </p:cNvSpPr>
            <p:nvPr/>
          </p:nvSpPr>
          <p:spPr bwMode="auto">
            <a:xfrm>
              <a:off x="2917" y="2979"/>
              <a:ext cx="0" cy="0"/>
            </a:xfrm>
            <a:custGeom>
              <a:avLst/>
              <a:gdLst/>
              <a:ahLst/>
              <a:cxnLst>
                <a:cxn ang="0">
                  <a:pos x="0" y="0"/>
                </a:cxn>
                <a:cxn ang="0">
                  <a:pos x="0" y="0"/>
                </a:cxn>
                <a:cxn ang="0">
                  <a:pos x="0" y="0"/>
                </a:cxn>
                <a:cxn ang="0">
                  <a:pos x="0" y="0"/>
                </a:cxn>
              </a:cxnLst>
              <a:rect l="0" t="0" r="r" b="b"/>
              <a:pathLst>
                <a:path>
                  <a:moveTo>
                    <a:pt x="0" y="0"/>
                  </a:moveTo>
                  <a:lnTo>
                    <a:pt x="0" y="0"/>
                  </a:ln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20" name="Freeform 852"/>
            <p:cNvSpPr>
              <a:spLocks noEditPoints="1"/>
            </p:cNvSpPr>
            <p:nvPr/>
          </p:nvSpPr>
          <p:spPr bwMode="auto">
            <a:xfrm>
              <a:off x="2900" y="2979"/>
              <a:ext cx="31" cy="31"/>
            </a:xfrm>
            <a:custGeom>
              <a:avLst/>
              <a:gdLst>
                <a:gd name="T0" fmla="*/ 6 w 13"/>
                <a:gd name="T1" fmla="*/ 10 h 13"/>
                <a:gd name="T2" fmla="*/ 6 w 13"/>
                <a:gd name="T3" fmla="*/ 10 h 13"/>
                <a:gd name="T4" fmla="*/ 5 w 13"/>
                <a:gd name="T5" fmla="*/ 10 h 13"/>
                <a:gd name="T6" fmla="*/ 3 w 13"/>
                <a:gd name="T7" fmla="*/ 7 h 13"/>
                <a:gd name="T8" fmla="*/ 4 w 13"/>
                <a:gd name="T9" fmla="*/ 5 h 13"/>
                <a:gd name="T10" fmla="*/ 7 w 13"/>
                <a:gd name="T11" fmla="*/ 3 h 13"/>
                <a:gd name="T12" fmla="*/ 7 w 13"/>
                <a:gd name="T13" fmla="*/ 3 h 13"/>
                <a:gd name="T14" fmla="*/ 7 w 13"/>
                <a:gd name="T15" fmla="*/ 3 h 13"/>
                <a:gd name="T16" fmla="*/ 7 w 13"/>
                <a:gd name="T17" fmla="*/ 3 h 13"/>
                <a:gd name="T18" fmla="*/ 10 w 13"/>
                <a:gd name="T19" fmla="*/ 5 h 13"/>
                <a:gd name="T20" fmla="*/ 10 w 13"/>
                <a:gd name="T21" fmla="*/ 5 h 13"/>
                <a:gd name="T22" fmla="*/ 10 w 13"/>
                <a:gd name="T23" fmla="*/ 6 h 13"/>
                <a:gd name="T24" fmla="*/ 10 w 13"/>
                <a:gd name="T25" fmla="*/ 6 h 13"/>
                <a:gd name="T26" fmla="*/ 8 w 13"/>
                <a:gd name="T27" fmla="*/ 9 h 13"/>
                <a:gd name="T28" fmla="*/ 6 w 13"/>
                <a:gd name="T29" fmla="*/ 10 h 13"/>
                <a:gd name="T30" fmla="*/ 7 w 13"/>
                <a:gd name="T31" fmla="*/ 0 h 13"/>
                <a:gd name="T32" fmla="*/ 7 w 13"/>
                <a:gd name="T33" fmla="*/ 0 h 13"/>
                <a:gd name="T34" fmla="*/ 7 w 13"/>
                <a:gd name="T35" fmla="*/ 0 h 13"/>
                <a:gd name="T36" fmla="*/ 7 w 13"/>
                <a:gd name="T37" fmla="*/ 0 h 13"/>
                <a:gd name="T38" fmla="*/ 1 w 13"/>
                <a:gd name="T39" fmla="*/ 4 h 13"/>
                <a:gd name="T40" fmla="*/ 0 w 13"/>
                <a:gd name="T41" fmla="*/ 7 h 13"/>
                <a:gd name="T42" fmla="*/ 3 w 13"/>
                <a:gd name="T43" fmla="*/ 12 h 13"/>
                <a:gd name="T44" fmla="*/ 6 w 13"/>
                <a:gd name="T45" fmla="*/ 13 h 13"/>
                <a:gd name="T46" fmla="*/ 10 w 13"/>
                <a:gd name="T47" fmla="*/ 12 h 13"/>
                <a:gd name="T48" fmla="*/ 13 w 13"/>
                <a:gd name="T49" fmla="*/ 7 h 13"/>
                <a:gd name="T50" fmla="*/ 13 w 13"/>
                <a:gd name="T51" fmla="*/ 6 h 13"/>
                <a:gd name="T52" fmla="*/ 13 w 13"/>
                <a:gd name="T53" fmla="*/ 4 h 13"/>
                <a:gd name="T54" fmla="*/ 7 w 13"/>
                <a:gd name="T55"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 h="13">
                  <a:moveTo>
                    <a:pt x="6" y="10"/>
                  </a:moveTo>
                  <a:cubicBezTo>
                    <a:pt x="6" y="10"/>
                    <a:pt x="6" y="10"/>
                    <a:pt x="6" y="10"/>
                  </a:cubicBezTo>
                  <a:cubicBezTo>
                    <a:pt x="6" y="10"/>
                    <a:pt x="5" y="10"/>
                    <a:pt x="5" y="10"/>
                  </a:cubicBezTo>
                  <a:cubicBezTo>
                    <a:pt x="4" y="9"/>
                    <a:pt x="3" y="8"/>
                    <a:pt x="3" y="7"/>
                  </a:cubicBezTo>
                  <a:cubicBezTo>
                    <a:pt x="3" y="6"/>
                    <a:pt x="3" y="6"/>
                    <a:pt x="4" y="5"/>
                  </a:cubicBezTo>
                  <a:cubicBezTo>
                    <a:pt x="4" y="4"/>
                    <a:pt x="6" y="3"/>
                    <a:pt x="7" y="3"/>
                  </a:cubicBezTo>
                  <a:cubicBezTo>
                    <a:pt x="7" y="3"/>
                    <a:pt x="7" y="3"/>
                    <a:pt x="7" y="3"/>
                  </a:cubicBezTo>
                  <a:cubicBezTo>
                    <a:pt x="7" y="3"/>
                    <a:pt x="7" y="3"/>
                    <a:pt x="7" y="3"/>
                  </a:cubicBezTo>
                  <a:cubicBezTo>
                    <a:pt x="7" y="3"/>
                    <a:pt x="7" y="3"/>
                    <a:pt x="7" y="3"/>
                  </a:cubicBezTo>
                  <a:cubicBezTo>
                    <a:pt x="8" y="3"/>
                    <a:pt x="9" y="4"/>
                    <a:pt x="10" y="5"/>
                  </a:cubicBezTo>
                  <a:cubicBezTo>
                    <a:pt x="10" y="5"/>
                    <a:pt x="10" y="5"/>
                    <a:pt x="10" y="5"/>
                  </a:cubicBezTo>
                  <a:cubicBezTo>
                    <a:pt x="10" y="6"/>
                    <a:pt x="10" y="6"/>
                    <a:pt x="10" y="6"/>
                  </a:cubicBezTo>
                  <a:cubicBezTo>
                    <a:pt x="10" y="6"/>
                    <a:pt x="10" y="6"/>
                    <a:pt x="10" y="6"/>
                  </a:cubicBezTo>
                  <a:cubicBezTo>
                    <a:pt x="10" y="8"/>
                    <a:pt x="9" y="9"/>
                    <a:pt x="8" y="9"/>
                  </a:cubicBezTo>
                  <a:cubicBezTo>
                    <a:pt x="8" y="10"/>
                    <a:pt x="7" y="10"/>
                    <a:pt x="6" y="10"/>
                  </a:cubicBezTo>
                  <a:moveTo>
                    <a:pt x="7" y="0"/>
                  </a:moveTo>
                  <a:cubicBezTo>
                    <a:pt x="7" y="0"/>
                    <a:pt x="7" y="0"/>
                    <a:pt x="7" y="0"/>
                  </a:cubicBezTo>
                  <a:cubicBezTo>
                    <a:pt x="7" y="0"/>
                    <a:pt x="7" y="0"/>
                    <a:pt x="7" y="0"/>
                  </a:cubicBezTo>
                  <a:cubicBezTo>
                    <a:pt x="7" y="0"/>
                    <a:pt x="7" y="0"/>
                    <a:pt x="7" y="0"/>
                  </a:cubicBezTo>
                  <a:cubicBezTo>
                    <a:pt x="4" y="0"/>
                    <a:pt x="2" y="2"/>
                    <a:pt x="1" y="4"/>
                  </a:cubicBezTo>
                  <a:cubicBezTo>
                    <a:pt x="0" y="5"/>
                    <a:pt x="0" y="6"/>
                    <a:pt x="0" y="7"/>
                  </a:cubicBezTo>
                  <a:cubicBezTo>
                    <a:pt x="0" y="9"/>
                    <a:pt x="1" y="11"/>
                    <a:pt x="3" y="12"/>
                  </a:cubicBezTo>
                  <a:cubicBezTo>
                    <a:pt x="4" y="13"/>
                    <a:pt x="5" y="13"/>
                    <a:pt x="6" y="13"/>
                  </a:cubicBezTo>
                  <a:cubicBezTo>
                    <a:pt x="7" y="13"/>
                    <a:pt x="9" y="13"/>
                    <a:pt x="10" y="12"/>
                  </a:cubicBezTo>
                  <a:cubicBezTo>
                    <a:pt x="12" y="11"/>
                    <a:pt x="13" y="9"/>
                    <a:pt x="13" y="7"/>
                  </a:cubicBezTo>
                  <a:cubicBezTo>
                    <a:pt x="13" y="6"/>
                    <a:pt x="13" y="6"/>
                    <a:pt x="13" y="6"/>
                  </a:cubicBezTo>
                  <a:cubicBezTo>
                    <a:pt x="13" y="5"/>
                    <a:pt x="13" y="5"/>
                    <a:pt x="13" y="4"/>
                  </a:cubicBezTo>
                  <a:cubicBezTo>
                    <a:pt x="12" y="2"/>
                    <a:pt x="9" y="0"/>
                    <a:pt x="7"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21" name="Freeform 853"/>
            <p:cNvSpPr>
              <a:spLocks noEditPoints="1"/>
            </p:cNvSpPr>
            <p:nvPr/>
          </p:nvSpPr>
          <p:spPr bwMode="auto">
            <a:xfrm>
              <a:off x="5381" y="2456"/>
              <a:ext cx="190" cy="218"/>
            </a:xfrm>
            <a:custGeom>
              <a:avLst/>
              <a:gdLst>
                <a:gd name="T0" fmla="*/ 59 w 80"/>
                <a:gd name="T1" fmla="*/ 56 h 92"/>
                <a:gd name="T2" fmla="*/ 50 w 80"/>
                <a:gd name="T3" fmla="*/ 58 h 92"/>
                <a:gd name="T4" fmla="*/ 9 w 80"/>
                <a:gd name="T5" fmla="*/ 78 h 92"/>
                <a:gd name="T6" fmla="*/ 13 w 80"/>
                <a:gd name="T7" fmla="*/ 82 h 92"/>
                <a:gd name="T8" fmla="*/ 67 w 80"/>
                <a:gd name="T9" fmla="*/ 40 h 92"/>
                <a:gd name="T10" fmla="*/ 64 w 80"/>
                <a:gd name="T11" fmla="*/ 42 h 92"/>
                <a:gd name="T12" fmla="*/ 66 w 80"/>
                <a:gd name="T13" fmla="*/ 38 h 92"/>
                <a:gd name="T14" fmla="*/ 47 w 80"/>
                <a:gd name="T15" fmla="*/ 57 h 92"/>
                <a:gd name="T16" fmla="*/ 25 w 80"/>
                <a:gd name="T17" fmla="*/ 34 h 92"/>
                <a:gd name="T18" fmla="*/ 39 w 80"/>
                <a:gd name="T19" fmla="*/ 19 h 92"/>
                <a:gd name="T20" fmla="*/ 37 w 80"/>
                <a:gd name="T21" fmla="*/ 24 h 92"/>
                <a:gd name="T22" fmla="*/ 35 w 80"/>
                <a:gd name="T23" fmla="*/ 31 h 92"/>
                <a:gd name="T24" fmla="*/ 56 w 80"/>
                <a:gd name="T25" fmla="*/ 46 h 92"/>
                <a:gd name="T26" fmla="*/ 57 w 80"/>
                <a:gd name="T27" fmla="*/ 46 h 92"/>
                <a:gd name="T28" fmla="*/ 68 w 80"/>
                <a:gd name="T29" fmla="*/ 44 h 92"/>
                <a:gd name="T30" fmla="*/ 62 w 80"/>
                <a:gd name="T31" fmla="*/ 54 h 92"/>
                <a:gd name="T32" fmla="*/ 59 w 80"/>
                <a:gd name="T33" fmla="*/ 54 h 92"/>
                <a:gd name="T34" fmla="*/ 48 w 80"/>
                <a:gd name="T35" fmla="*/ 57 h 92"/>
                <a:gd name="T36" fmla="*/ 39 w 80"/>
                <a:gd name="T37" fmla="*/ 31 h 92"/>
                <a:gd name="T38" fmla="*/ 57 w 80"/>
                <a:gd name="T39" fmla="*/ 20 h 92"/>
                <a:gd name="T40" fmla="*/ 71 w 80"/>
                <a:gd name="T41" fmla="*/ 25 h 92"/>
                <a:gd name="T42" fmla="*/ 63 w 80"/>
                <a:gd name="T43" fmla="*/ 24 h 92"/>
                <a:gd name="T44" fmla="*/ 62 w 80"/>
                <a:gd name="T45" fmla="*/ 26 h 92"/>
                <a:gd name="T46" fmla="*/ 68 w 80"/>
                <a:gd name="T47" fmla="*/ 28 h 92"/>
                <a:gd name="T48" fmla="*/ 61 w 80"/>
                <a:gd name="T49" fmla="*/ 28 h 92"/>
                <a:gd name="T50" fmla="*/ 66 w 80"/>
                <a:gd name="T51" fmla="*/ 31 h 92"/>
                <a:gd name="T52" fmla="*/ 59 w 80"/>
                <a:gd name="T53" fmla="*/ 31 h 92"/>
                <a:gd name="T54" fmla="*/ 58 w 80"/>
                <a:gd name="T55" fmla="*/ 33 h 92"/>
                <a:gd name="T56" fmla="*/ 65 w 80"/>
                <a:gd name="T57" fmla="*/ 33 h 92"/>
                <a:gd name="T58" fmla="*/ 56 w 80"/>
                <a:gd name="T59" fmla="*/ 35 h 92"/>
                <a:gd name="T60" fmla="*/ 62 w 80"/>
                <a:gd name="T61" fmla="*/ 37 h 92"/>
                <a:gd name="T62" fmla="*/ 55 w 80"/>
                <a:gd name="T63" fmla="*/ 38 h 92"/>
                <a:gd name="T64" fmla="*/ 54 w 80"/>
                <a:gd name="T65" fmla="*/ 39 h 92"/>
                <a:gd name="T66" fmla="*/ 59 w 80"/>
                <a:gd name="T67" fmla="*/ 40 h 92"/>
                <a:gd name="T68" fmla="*/ 52 w 80"/>
                <a:gd name="T69" fmla="*/ 41 h 92"/>
                <a:gd name="T70" fmla="*/ 51 w 80"/>
                <a:gd name="T71" fmla="*/ 42 h 92"/>
                <a:gd name="T72" fmla="*/ 51 w 80"/>
                <a:gd name="T73" fmla="*/ 43 h 92"/>
                <a:gd name="T74" fmla="*/ 54 w 80"/>
                <a:gd name="T75" fmla="*/ 9 h 92"/>
                <a:gd name="T76" fmla="*/ 61 w 80"/>
                <a:gd name="T77" fmla="*/ 4 h 92"/>
                <a:gd name="T78" fmla="*/ 72 w 80"/>
                <a:gd name="T79" fmla="*/ 8 h 92"/>
                <a:gd name="T80" fmla="*/ 70 w 80"/>
                <a:gd name="T81" fmla="*/ 20 h 92"/>
                <a:gd name="T82" fmla="*/ 60 w 80"/>
                <a:gd name="T83" fmla="*/ 0 h 92"/>
                <a:gd name="T84" fmla="*/ 52 w 80"/>
                <a:gd name="T85" fmla="*/ 3 h 92"/>
                <a:gd name="T86" fmla="*/ 39 w 80"/>
                <a:gd name="T87" fmla="*/ 15 h 92"/>
                <a:gd name="T88" fmla="*/ 22 w 80"/>
                <a:gd name="T89" fmla="*/ 34 h 92"/>
                <a:gd name="T90" fmla="*/ 6 w 80"/>
                <a:gd name="T91" fmla="*/ 76 h 92"/>
                <a:gd name="T92" fmla="*/ 3 w 80"/>
                <a:gd name="T93" fmla="*/ 84 h 92"/>
                <a:gd name="T94" fmla="*/ 2 w 80"/>
                <a:gd name="T95" fmla="*/ 92 h 92"/>
                <a:gd name="T96" fmla="*/ 16 w 80"/>
                <a:gd name="T97" fmla="*/ 85 h 92"/>
                <a:gd name="T98" fmla="*/ 52 w 80"/>
                <a:gd name="T99" fmla="*/ 61 h 92"/>
                <a:gd name="T100" fmla="*/ 71 w 80"/>
                <a:gd name="T101" fmla="*/ 44 h 92"/>
                <a:gd name="T102" fmla="*/ 79 w 80"/>
                <a:gd name="T103" fmla="*/ 18 h 92"/>
                <a:gd name="T104" fmla="*/ 60 w 80"/>
                <a:gd name="T105"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0" h="92">
                  <a:moveTo>
                    <a:pt x="50" y="58"/>
                  </a:moveTo>
                  <a:cubicBezTo>
                    <a:pt x="50" y="58"/>
                    <a:pt x="50" y="58"/>
                    <a:pt x="50" y="58"/>
                  </a:cubicBezTo>
                  <a:cubicBezTo>
                    <a:pt x="53" y="57"/>
                    <a:pt x="56" y="57"/>
                    <a:pt x="59" y="56"/>
                  </a:cubicBezTo>
                  <a:cubicBezTo>
                    <a:pt x="58" y="57"/>
                    <a:pt x="56" y="57"/>
                    <a:pt x="55" y="58"/>
                  </a:cubicBezTo>
                  <a:cubicBezTo>
                    <a:pt x="54" y="57"/>
                    <a:pt x="54" y="57"/>
                    <a:pt x="54" y="57"/>
                  </a:cubicBezTo>
                  <a:cubicBezTo>
                    <a:pt x="53" y="57"/>
                    <a:pt x="51" y="57"/>
                    <a:pt x="50" y="58"/>
                  </a:cubicBezTo>
                  <a:moveTo>
                    <a:pt x="6" y="86"/>
                  </a:moveTo>
                  <a:cubicBezTo>
                    <a:pt x="6" y="86"/>
                    <a:pt x="6" y="86"/>
                    <a:pt x="6" y="86"/>
                  </a:cubicBezTo>
                  <a:cubicBezTo>
                    <a:pt x="7" y="83"/>
                    <a:pt x="8" y="80"/>
                    <a:pt x="9" y="78"/>
                  </a:cubicBezTo>
                  <a:cubicBezTo>
                    <a:pt x="11" y="76"/>
                    <a:pt x="22" y="63"/>
                    <a:pt x="30" y="53"/>
                  </a:cubicBezTo>
                  <a:cubicBezTo>
                    <a:pt x="32" y="54"/>
                    <a:pt x="33" y="55"/>
                    <a:pt x="35" y="56"/>
                  </a:cubicBezTo>
                  <a:cubicBezTo>
                    <a:pt x="13" y="82"/>
                    <a:pt x="13" y="82"/>
                    <a:pt x="13" y="82"/>
                  </a:cubicBezTo>
                  <a:cubicBezTo>
                    <a:pt x="6" y="86"/>
                    <a:pt x="6" y="86"/>
                    <a:pt x="6" y="86"/>
                  </a:cubicBezTo>
                  <a:moveTo>
                    <a:pt x="64" y="42"/>
                  </a:moveTo>
                  <a:cubicBezTo>
                    <a:pt x="65" y="41"/>
                    <a:pt x="66" y="41"/>
                    <a:pt x="67" y="40"/>
                  </a:cubicBezTo>
                  <a:cubicBezTo>
                    <a:pt x="67" y="41"/>
                    <a:pt x="67" y="41"/>
                    <a:pt x="67" y="41"/>
                  </a:cubicBezTo>
                  <a:cubicBezTo>
                    <a:pt x="67" y="41"/>
                    <a:pt x="67" y="41"/>
                    <a:pt x="67" y="41"/>
                  </a:cubicBezTo>
                  <a:cubicBezTo>
                    <a:pt x="66" y="41"/>
                    <a:pt x="65" y="41"/>
                    <a:pt x="64" y="42"/>
                  </a:cubicBezTo>
                  <a:moveTo>
                    <a:pt x="65" y="39"/>
                  </a:moveTo>
                  <a:cubicBezTo>
                    <a:pt x="65" y="39"/>
                    <a:pt x="66" y="38"/>
                    <a:pt x="66" y="38"/>
                  </a:cubicBezTo>
                  <a:cubicBezTo>
                    <a:pt x="66" y="38"/>
                    <a:pt x="66" y="38"/>
                    <a:pt x="66" y="38"/>
                  </a:cubicBezTo>
                  <a:cubicBezTo>
                    <a:pt x="66" y="39"/>
                    <a:pt x="65" y="39"/>
                    <a:pt x="65" y="39"/>
                  </a:cubicBezTo>
                  <a:moveTo>
                    <a:pt x="48" y="57"/>
                  </a:moveTo>
                  <a:cubicBezTo>
                    <a:pt x="47" y="57"/>
                    <a:pt x="47" y="57"/>
                    <a:pt x="47" y="57"/>
                  </a:cubicBezTo>
                  <a:cubicBezTo>
                    <a:pt x="41" y="56"/>
                    <a:pt x="34" y="52"/>
                    <a:pt x="31" y="48"/>
                  </a:cubicBezTo>
                  <a:cubicBezTo>
                    <a:pt x="27" y="44"/>
                    <a:pt x="25" y="39"/>
                    <a:pt x="25" y="34"/>
                  </a:cubicBezTo>
                  <a:cubicBezTo>
                    <a:pt x="25" y="34"/>
                    <a:pt x="25" y="34"/>
                    <a:pt x="25" y="34"/>
                  </a:cubicBezTo>
                  <a:cubicBezTo>
                    <a:pt x="25" y="29"/>
                    <a:pt x="27" y="24"/>
                    <a:pt x="31" y="22"/>
                  </a:cubicBezTo>
                  <a:cubicBezTo>
                    <a:pt x="33" y="20"/>
                    <a:pt x="36" y="19"/>
                    <a:pt x="39" y="19"/>
                  </a:cubicBezTo>
                  <a:cubicBezTo>
                    <a:pt x="39" y="19"/>
                    <a:pt x="39" y="19"/>
                    <a:pt x="39" y="19"/>
                  </a:cubicBezTo>
                  <a:cubicBezTo>
                    <a:pt x="39" y="19"/>
                    <a:pt x="40" y="19"/>
                    <a:pt x="40" y="19"/>
                  </a:cubicBezTo>
                  <a:cubicBezTo>
                    <a:pt x="40" y="20"/>
                    <a:pt x="39" y="22"/>
                    <a:pt x="38" y="23"/>
                  </a:cubicBezTo>
                  <a:cubicBezTo>
                    <a:pt x="37" y="23"/>
                    <a:pt x="37" y="23"/>
                    <a:pt x="37" y="24"/>
                  </a:cubicBezTo>
                  <a:cubicBezTo>
                    <a:pt x="37" y="24"/>
                    <a:pt x="36" y="25"/>
                    <a:pt x="36" y="25"/>
                  </a:cubicBezTo>
                  <a:cubicBezTo>
                    <a:pt x="36" y="26"/>
                    <a:pt x="36" y="26"/>
                    <a:pt x="36" y="26"/>
                  </a:cubicBezTo>
                  <a:cubicBezTo>
                    <a:pt x="35" y="27"/>
                    <a:pt x="35" y="29"/>
                    <a:pt x="35" y="31"/>
                  </a:cubicBezTo>
                  <a:cubicBezTo>
                    <a:pt x="35" y="35"/>
                    <a:pt x="37" y="40"/>
                    <a:pt x="40" y="43"/>
                  </a:cubicBezTo>
                  <a:cubicBezTo>
                    <a:pt x="43" y="46"/>
                    <a:pt x="47" y="47"/>
                    <a:pt x="51" y="47"/>
                  </a:cubicBezTo>
                  <a:cubicBezTo>
                    <a:pt x="53" y="47"/>
                    <a:pt x="54" y="47"/>
                    <a:pt x="56" y="46"/>
                  </a:cubicBezTo>
                  <a:cubicBezTo>
                    <a:pt x="56" y="46"/>
                    <a:pt x="56" y="46"/>
                    <a:pt x="56" y="46"/>
                  </a:cubicBezTo>
                  <a:cubicBezTo>
                    <a:pt x="57" y="46"/>
                    <a:pt x="57" y="46"/>
                    <a:pt x="57" y="46"/>
                  </a:cubicBezTo>
                  <a:cubicBezTo>
                    <a:pt x="57" y="46"/>
                    <a:pt x="57" y="46"/>
                    <a:pt x="57" y="46"/>
                  </a:cubicBezTo>
                  <a:cubicBezTo>
                    <a:pt x="61" y="45"/>
                    <a:pt x="64" y="44"/>
                    <a:pt x="67" y="42"/>
                  </a:cubicBezTo>
                  <a:cubicBezTo>
                    <a:pt x="68" y="42"/>
                    <a:pt x="68" y="42"/>
                    <a:pt x="68" y="42"/>
                  </a:cubicBezTo>
                  <a:cubicBezTo>
                    <a:pt x="68" y="43"/>
                    <a:pt x="68" y="43"/>
                    <a:pt x="68" y="44"/>
                  </a:cubicBezTo>
                  <a:cubicBezTo>
                    <a:pt x="68" y="48"/>
                    <a:pt x="66" y="52"/>
                    <a:pt x="63" y="54"/>
                  </a:cubicBezTo>
                  <a:cubicBezTo>
                    <a:pt x="63" y="54"/>
                    <a:pt x="63" y="54"/>
                    <a:pt x="62" y="55"/>
                  </a:cubicBezTo>
                  <a:cubicBezTo>
                    <a:pt x="62" y="54"/>
                    <a:pt x="62" y="54"/>
                    <a:pt x="62" y="54"/>
                  </a:cubicBezTo>
                  <a:cubicBezTo>
                    <a:pt x="62" y="54"/>
                    <a:pt x="62" y="54"/>
                    <a:pt x="61" y="54"/>
                  </a:cubicBezTo>
                  <a:cubicBezTo>
                    <a:pt x="61" y="54"/>
                    <a:pt x="61" y="54"/>
                    <a:pt x="61" y="54"/>
                  </a:cubicBezTo>
                  <a:cubicBezTo>
                    <a:pt x="60" y="54"/>
                    <a:pt x="60" y="54"/>
                    <a:pt x="59" y="54"/>
                  </a:cubicBezTo>
                  <a:cubicBezTo>
                    <a:pt x="56" y="55"/>
                    <a:pt x="52" y="56"/>
                    <a:pt x="48" y="56"/>
                  </a:cubicBezTo>
                  <a:cubicBezTo>
                    <a:pt x="48" y="56"/>
                    <a:pt x="47" y="57"/>
                    <a:pt x="48" y="57"/>
                  </a:cubicBezTo>
                  <a:cubicBezTo>
                    <a:pt x="48" y="57"/>
                    <a:pt x="48" y="57"/>
                    <a:pt x="48" y="57"/>
                  </a:cubicBezTo>
                  <a:moveTo>
                    <a:pt x="51" y="43"/>
                  </a:moveTo>
                  <a:cubicBezTo>
                    <a:pt x="48" y="43"/>
                    <a:pt x="45" y="42"/>
                    <a:pt x="42" y="40"/>
                  </a:cubicBezTo>
                  <a:cubicBezTo>
                    <a:pt x="40" y="38"/>
                    <a:pt x="39" y="34"/>
                    <a:pt x="39" y="31"/>
                  </a:cubicBezTo>
                  <a:cubicBezTo>
                    <a:pt x="39" y="30"/>
                    <a:pt x="39" y="28"/>
                    <a:pt x="40" y="27"/>
                  </a:cubicBezTo>
                  <a:cubicBezTo>
                    <a:pt x="44" y="21"/>
                    <a:pt x="47" y="16"/>
                    <a:pt x="51" y="10"/>
                  </a:cubicBezTo>
                  <a:cubicBezTo>
                    <a:pt x="51" y="14"/>
                    <a:pt x="54" y="17"/>
                    <a:pt x="57" y="20"/>
                  </a:cubicBezTo>
                  <a:cubicBezTo>
                    <a:pt x="61" y="23"/>
                    <a:pt x="66" y="24"/>
                    <a:pt x="70" y="24"/>
                  </a:cubicBezTo>
                  <a:cubicBezTo>
                    <a:pt x="70" y="24"/>
                    <a:pt x="71" y="24"/>
                    <a:pt x="72" y="24"/>
                  </a:cubicBezTo>
                  <a:cubicBezTo>
                    <a:pt x="71" y="24"/>
                    <a:pt x="71" y="25"/>
                    <a:pt x="71" y="25"/>
                  </a:cubicBezTo>
                  <a:cubicBezTo>
                    <a:pt x="70" y="25"/>
                    <a:pt x="70" y="25"/>
                    <a:pt x="70" y="25"/>
                  </a:cubicBezTo>
                  <a:cubicBezTo>
                    <a:pt x="69" y="25"/>
                    <a:pt x="69" y="25"/>
                    <a:pt x="68" y="25"/>
                  </a:cubicBezTo>
                  <a:cubicBezTo>
                    <a:pt x="66" y="25"/>
                    <a:pt x="65" y="25"/>
                    <a:pt x="63" y="24"/>
                  </a:cubicBezTo>
                  <a:cubicBezTo>
                    <a:pt x="63" y="24"/>
                    <a:pt x="63" y="24"/>
                    <a:pt x="63" y="24"/>
                  </a:cubicBezTo>
                  <a:cubicBezTo>
                    <a:pt x="62" y="24"/>
                    <a:pt x="62" y="25"/>
                    <a:pt x="62" y="25"/>
                  </a:cubicBezTo>
                  <a:cubicBezTo>
                    <a:pt x="62" y="25"/>
                    <a:pt x="62" y="26"/>
                    <a:pt x="62" y="26"/>
                  </a:cubicBezTo>
                  <a:cubicBezTo>
                    <a:pt x="64" y="26"/>
                    <a:pt x="66" y="27"/>
                    <a:pt x="68" y="27"/>
                  </a:cubicBezTo>
                  <a:cubicBezTo>
                    <a:pt x="69" y="27"/>
                    <a:pt x="69" y="27"/>
                    <a:pt x="70" y="27"/>
                  </a:cubicBezTo>
                  <a:cubicBezTo>
                    <a:pt x="69" y="27"/>
                    <a:pt x="69" y="28"/>
                    <a:pt x="68" y="28"/>
                  </a:cubicBezTo>
                  <a:cubicBezTo>
                    <a:pt x="66" y="28"/>
                    <a:pt x="64" y="28"/>
                    <a:pt x="62" y="27"/>
                  </a:cubicBezTo>
                  <a:cubicBezTo>
                    <a:pt x="62" y="27"/>
                    <a:pt x="62" y="27"/>
                    <a:pt x="62" y="27"/>
                  </a:cubicBezTo>
                  <a:cubicBezTo>
                    <a:pt x="61" y="27"/>
                    <a:pt x="61" y="27"/>
                    <a:pt x="61" y="28"/>
                  </a:cubicBezTo>
                  <a:cubicBezTo>
                    <a:pt x="61" y="28"/>
                    <a:pt x="61" y="29"/>
                    <a:pt x="61" y="29"/>
                  </a:cubicBezTo>
                  <a:cubicBezTo>
                    <a:pt x="63" y="29"/>
                    <a:pt x="65" y="30"/>
                    <a:pt x="67" y="30"/>
                  </a:cubicBezTo>
                  <a:cubicBezTo>
                    <a:pt x="67" y="30"/>
                    <a:pt x="67" y="31"/>
                    <a:pt x="66" y="31"/>
                  </a:cubicBezTo>
                  <a:cubicBezTo>
                    <a:pt x="66" y="31"/>
                    <a:pt x="66" y="31"/>
                    <a:pt x="66" y="31"/>
                  </a:cubicBezTo>
                  <a:cubicBezTo>
                    <a:pt x="65" y="31"/>
                    <a:pt x="64" y="31"/>
                    <a:pt x="63" y="31"/>
                  </a:cubicBezTo>
                  <a:cubicBezTo>
                    <a:pt x="62" y="31"/>
                    <a:pt x="60" y="31"/>
                    <a:pt x="59" y="31"/>
                  </a:cubicBezTo>
                  <a:cubicBezTo>
                    <a:pt x="59" y="31"/>
                    <a:pt x="59" y="31"/>
                    <a:pt x="59" y="31"/>
                  </a:cubicBezTo>
                  <a:cubicBezTo>
                    <a:pt x="58" y="31"/>
                    <a:pt x="58" y="31"/>
                    <a:pt x="58" y="32"/>
                  </a:cubicBezTo>
                  <a:cubicBezTo>
                    <a:pt x="58" y="32"/>
                    <a:pt x="58" y="33"/>
                    <a:pt x="58" y="33"/>
                  </a:cubicBezTo>
                  <a:cubicBezTo>
                    <a:pt x="58" y="33"/>
                    <a:pt x="58" y="33"/>
                    <a:pt x="58" y="33"/>
                  </a:cubicBezTo>
                  <a:cubicBezTo>
                    <a:pt x="60" y="33"/>
                    <a:pt x="62" y="33"/>
                    <a:pt x="63" y="33"/>
                  </a:cubicBezTo>
                  <a:cubicBezTo>
                    <a:pt x="64" y="33"/>
                    <a:pt x="64" y="33"/>
                    <a:pt x="65" y="33"/>
                  </a:cubicBezTo>
                  <a:cubicBezTo>
                    <a:pt x="64" y="34"/>
                    <a:pt x="64" y="35"/>
                    <a:pt x="63" y="35"/>
                  </a:cubicBezTo>
                  <a:cubicBezTo>
                    <a:pt x="61" y="35"/>
                    <a:pt x="59" y="35"/>
                    <a:pt x="56" y="35"/>
                  </a:cubicBezTo>
                  <a:cubicBezTo>
                    <a:pt x="56" y="35"/>
                    <a:pt x="56" y="35"/>
                    <a:pt x="56" y="35"/>
                  </a:cubicBezTo>
                  <a:cubicBezTo>
                    <a:pt x="56" y="35"/>
                    <a:pt x="55" y="35"/>
                    <a:pt x="55" y="36"/>
                  </a:cubicBezTo>
                  <a:cubicBezTo>
                    <a:pt x="55" y="36"/>
                    <a:pt x="55" y="36"/>
                    <a:pt x="56" y="37"/>
                  </a:cubicBezTo>
                  <a:cubicBezTo>
                    <a:pt x="58" y="37"/>
                    <a:pt x="60" y="37"/>
                    <a:pt x="62" y="37"/>
                  </a:cubicBezTo>
                  <a:cubicBezTo>
                    <a:pt x="61" y="38"/>
                    <a:pt x="61" y="38"/>
                    <a:pt x="60" y="39"/>
                  </a:cubicBezTo>
                  <a:cubicBezTo>
                    <a:pt x="60" y="39"/>
                    <a:pt x="60" y="39"/>
                    <a:pt x="60" y="39"/>
                  </a:cubicBezTo>
                  <a:cubicBezTo>
                    <a:pt x="59" y="39"/>
                    <a:pt x="57" y="39"/>
                    <a:pt x="55" y="38"/>
                  </a:cubicBezTo>
                  <a:cubicBezTo>
                    <a:pt x="55" y="38"/>
                    <a:pt x="55" y="38"/>
                    <a:pt x="55" y="38"/>
                  </a:cubicBezTo>
                  <a:cubicBezTo>
                    <a:pt x="55" y="38"/>
                    <a:pt x="54" y="38"/>
                    <a:pt x="54" y="38"/>
                  </a:cubicBezTo>
                  <a:cubicBezTo>
                    <a:pt x="54" y="38"/>
                    <a:pt x="54" y="39"/>
                    <a:pt x="54" y="39"/>
                  </a:cubicBezTo>
                  <a:cubicBezTo>
                    <a:pt x="54" y="39"/>
                    <a:pt x="54" y="39"/>
                    <a:pt x="54" y="39"/>
                  </a:cubicBezTo>
                  <a:cubicBezTo>
                    <a:pt x="55" y="40"/>
                    <a:pt x="55" y="40"/>
                    <a:pt x="55" y="40"/>
                  </a:cubicBezTo>
                  <a:cubicBezTo>
                    <a:pt x="56" y="40"/>
                    <a:pt x="57" y="40"/>
                    <a:pt x="59" y="40"/>
                  </a:cubicBezTo>
                  <a:cubicBezTo>
                    <a:pt x="58" y="41"/>
                    <a:pt x="58" y="41"/>
                    <a:pt x="58" y="41"/>
                  </a:cubicBezTo>
                  <a:cubicBezTo>
                    <a:pt x="57" y="42"/>
                    <a:pt x="57" y="42"/>
                    <a:pt x="57" y="42"/>
                  </a:cubicBezTo>
                  <a:cubicBezTo>
                    <a:pt x="55" y="42"/>
                    <a:pt x="53" y="41"/>
                    <a:pt x="52" y="41"/>
                  </a:cubicBezTo>
                  <a:cubicBezTo>
                    <a:pt x="52" y="41"/>
                    <a:pt x="52" y="41"/>
                    <a:pt x="52" y="41"/>
                  </a:cubicBezTo>
                  <a:cubicBezTo>
                    <a:pt x="51" y="41"/>
                    <a:pt x="51" y="41"/>
                    <a:pt x="51" y="41"/>
                  </a:cubicBezTo>
                  <a:cubicBezTo>
                    <a:pt x="51" y="42"/>
                    <a:pt x="51" y="42"/>
                    <a:pt x="51" y="42"/>
                  </a:cubicBezTo>
                  <a:cubicBezTo>
                    <a:pt x="52" y="43"/>
                    <a:pt x="53" y="43"/>
                    <a:pt x="54" y="43"/>
                  </a:cubicBezTo>
                  <a:cubicBezTo>
                    <a:pt x="53" y="43"/>
                    <a:pt x="52" y="43"/>
                    <a:pt x="51" y="43"/>
                  </a:cubicBezTo>
                  <a:cubicBezTo>
                    <a:pt x="51" y="43"/>
                    <a:pt x="51" y="43"/>
                    <a:pt x="51" y="43"/>
                  </a:cubicBezTo>
                  <a:moveTo>
                    <a:pt x="70" y="20"/>
                  </a:moveTo>
                  <a:cubicBezTo>
                    <a:pt x="67" y="20"/>
                    <a:pt x="63" y="19"/>
                    <a:pt x="59" y="17"/>
                  </a:cubicBezTo>
                  <a:cubicBezTo>
                    <a:pt x="56" y="15"/>
                    <a:pt x="54" y="12"/>
                    <a:pt x="54" y="9"/>
                  </a:cubicBezTo>
                  <a:cubicBezTo>
                    <a:pt x="54" y="7"/>
                    <a:pt x="55" y="6"/>
                    <a:pt x="55" y="5"/>
                  </a:cubicBezTo>
                  <a:cubicBezTo>
                    <a:pt x="57" y="4"/>
                    <a:pt x="59" y="4"/>
                    <a:pt x="60" y="4"/>
                  </a:cubicBezTo>
                  <a:cubicBezTo>
                    <a:pt x="60" y="4"/>
                    <a:pt x="61" y="4"/>
                    <a:pt x="61" y="4"/>
                  </a:cubicBezTo>
                  <a:cubicBezTo>
                    <a:pt x="65" y="4"/>
                    <a:pt x="69" y="5"/>
                    <a:pt x="72" y="8"/>
                  </a:cubicBezTo>
                  <a:cubicBezTo>
                    <a:pt x="73" y="7"/>
                    <a:pt x="73" y="7"/>
                    <a:pt x="73" y="7"/>
                  </a:cubicBezTo>
                  <a:cubicBezTo>
                    <a:pt x="72" y="8"/>
                    <a:pt x="72" y="8"/>
                    <a:pt x="72" y="8"/>
                  </a:cubicBezTo>
                  <a:cubicBezTo>
                    <a:pt x="75" y="11"/>
                    <a:pt x="76" y="14"/>
                    <a:pt x="76" y="15"/>
                  </a:cubicBezTo>
                  <a:cubicBezTo>
                    <a:pt x="76" y="17"/>
                    <a:pt x="75" y="19"/>
                    <a:pt x="74" y="19"/>
                  </a:cubicBezTo>
                  <a:cubicBezTo>
                    <a:pt x="73" y="20"/>
                    <a:pt x="72" y="20"/>
                    <a:pt x="70" y="20"/>
                  </a:cubicBezTo>
                  <a:cubicBezTo>
                    <a:pt x="70" y="20"/>
                    <a:pt x="70" y="20"/>
                    <a:pt x="70" y="20"/>
                  </a:cubicBezTo>
                  <a:cubicBezTo>
                    <a:pt x="70" y="20"/>
                    <a:pt x="70" y="20"/>
                    <a:pt x="70" y="20"/>
                  </a:cubicBezTo>
                  <a:moveTo>
                    <a:pt x="60" y="0"/>
                  </a:moveTo>
                  <a:cubicBezTo>
                    <a:pt x="58" y="0"/>
                    <a:pt x="56" y="0"/>
                    <a:pt x="53" y="1"/>
                  </a:cubicBezTo>
                  <a:cubicBezTo>
                    <a:pt x="53" y="2"/>
                    <a:pt x="53" y="2"/>
                    <a:pt x="53" y="2"/>
                  </a:cubicBezTo>
                  <a:cubicBezTo>
                    <a:pt x="52" y="3"/>
                    <a:pt x="52" y="3"/>
                    <a:pt x="52" y="3"/>
                  </a:cubicBezTo>
                  <a:cubicBezTo>
                    <a:pt x="52" y="3"/>
                    <a:pt x="52" y="3"/>
                    <a:pt x="52" y="3"/>
                  </a:cubicBezTo>
                  <a:cubicBezTo>
                    <a:pt x="48" y="8"/>
                    <a:pt x="45" y="12"/>
                    <a:pt x="43" y="16"/>
                  </a:cubicBezTo>
                  <a:cubicBezTo>
                    <a:pt x="41" y="16"/>
                    <a:pt x="40" y="15"/>
                    <a:pt x="39" y="15"/>
                  </a:cubicBezTo>
                  <a:cubicBezTo>
                    <a:pt x="35" y="15"/>
                    <a:pt x="32" y="17"/>
                    <a:pt x="29" y="19"/>
                  </a:cubicBezTo>
                  <a:cubicBezTo>
                    <a:pt x="24" y="22"/>
                    <a:pt x="22" y="28"/>
                    <a:pt x="22" y="34"/>
                  </a:cubicBezTo>
                  <a:cubicBezTo>
                    <a:pt x="22" y="34"/>
                    <a:pt x="22" y="34"/>
                    <a:pt x="22" y="34"/>
                  </a:cubicBezTo>
                  <a:cubicBezTo>
                    <a:pt x="22" y="40"/>
                    <a:pt x="24" y="45"/>
                    <a:pt x="28" y="50"/>
                  </a:cubicBezTo>
                  <a:cubicBezTo>
                    <a:pt x="23" y="55"/>
                    <a:pt x="18" y="61"/>
                    <a:pt x="14" y="66"/>
                  </a:cubicBezTo>
                  <a:cubicBezTo>
                    <a:pt x="10" y="72"/>
                    <a:pt x="6" y="76"/>
                    <a:pt x="6" y="76"/>
                  </a:cubicBezTo>
                  <a:cubicBezTo>
                    <a:pt x="6" y="76"/>
                    <a:pt x="6" y="76"/>
                    <a:pt x="6" y="76"/>
                  </a:cubicBezTo>
                  <a:cubicBezTo>
                    <a:pt x="6" y="76"/>
                    <a:pt x="6" y="76"/>
                    <a:pt x="6" y="76"/>
                  </a:cubicBezTo>
                  <a:cubicBezTo>
                    <a:pt x="5" y="78"/>
                    <a:pt x="4" y="81"/>
                    <a:pt x="3" y="84"/>
                  </a:cubicBezTo>
                  <a:cubicBezTo>
                    <a:pt x="1" y="87"/>
                    <a:pt x="1" y="90"/>
                    <a:pt x="1" y="90"/>
                  </a:cubicBezTo>
                  <a:cubicBezTo>
                    <a:pt x="0" y="90"/>
                    <a:pt x="1" y="91"/>
                    <a:pt x="1" y="92"/>
                  </a:cubicBezTo>
                  <a:cubicBezTo>
                    <a:pt x="2" y="92"/>
                    <a:pt x="2" y="92"/>
                    <a:pt x="2" y="92"/>
                  </a:cubicBezTo>
                  <a:cubicBezTo>
                    <a:pt x="3" y="92"/>
                    <a:pt x="3" y="92"/>
                    <a:pt x="3" y="92"/>
                  </a:cubicBezTo>
                  <a:cubicBezTo>
                    <a:pt x="15" y="85"/>
                    <a:pt x="15" y="85"/>
                    <a:pt x="15" y="85"/>
                  </a:cubicBezTo>
                  <a:cubicBezTo>
                    <a:pt x="16" y="85"/>
                    <a:pt x="16" y="85"/>
                    <a:pt x="16" y="85"/>
                  </a:cubicBezTo>
                  <a:cubicBezTo>
                    <a:pt x="38" y="58"/>
                    <a:pt x="38" y="58"/>
                    <a:pt x="38" y="58"/>
                  </a:cubicBezTo>
                  <a:cubicBezTo>
                    <a:pt x="41" y="59"/>
                    <a:pt x="44" y="60"/>
                    <a:pt x="46" y="61"/>
                  </a:cubicBezTo>
                  <a:cubicBezTo>
                    <a:pt x="48" y="61"/>
                    <a:pt x="50" y="61"/>
                    <a:pt x="52" y="61"/>
                  </a:cubicBezTo>
                  <a:cubicBezTo>
                    <a:pt x="52" y="61"/>
                    <a:pt x="52" y="61"/>
                    <a:pt x="52" y="61"/>
                  </a:cubicBezTo>
                  <a:cubicBezTo>
                    <a:pt x="57" y="61"/>
                    <a:pt x="62" y="60"/>
                    <a:pt x="66" y="57"/>
                  </a:cubicBezTo>
                  <a:cubicBezTo>
                    <a:pt x="69" y="53"/>
                    <a:pt x="71" y="49"/>
                    <a:pt x="71" y="44"/>
                  </a:cubicBezTo>
                  <a:cubicBezTo>
                    <a:pt x="71" y="41"/>
                    <a:pt x="70" y="37"/>
                    <a:pt x="68" y="35"/>
                  </a:cubicBezTo>
                  <a:cubicBezTo>
                    <a:pt x="72" y="30"/>
                    <a:pt x="75" y="25"/>
                    <a:pt x="79" y="20"/>
                  </a:cubicBezTo>
                  <a:cubicBezTo>
                    <a:pt x="79" y="20"/>
                    <a:pt x="79" y="19"/>
                    <a:pt x="79" y="18"/>
                  </a:cubicBezTo>
                  <a:cubicBezTo>
                    <a:pt x="79" y="17"/>
                    <a:pt x="80" y="16"/>
                    <a:pt x="80" y="15"/>
                  </a:cubicBezTo>
                  <a:cubicBezTo>
                    <a:pt x="80" y="12"/>
                    <a:pt x="78" y="9"/>
                    <a:pt x="74" y="6"/>
                  </a:cubicBezTo>
                  <a:cubicBezTo>
                    <a:pt x="71" y="2"/>
                    <a:pt x="66" y="0"/>
                    <a:pt x="60"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22" name="Freeform 854"/>
            <p:cNvSpPr>
              <a:spLocks/>
            </p:cNvSpPr>
            <p:nvPr/>
          </p:nvSpPr>
          <p:spPr bwMode="auto">
            <a:xfrm>
              <a:off x="5507" y="2562"/>
              <a:ext cx="35" cy="10"/>
            </a:xfrm>
            <a:custGeom>
              <a:avLst/>
              <a:gdLst>
                <a:gd name="T0" fmla="*/ 14 w 15"/>
                <a:gd name="T1" fmla="*/ 0 h 4"/>
                <a:gd name="T2" fmla="*/ 13 w 15"/>
                <a:gd name="T3" fmla="*/ 0 h 4"/>
                <a:gd name="T4" fmla="*/ 1 w 15"/>
                <a:gd name="T5" fmla="*/ 3 h 4"/>
                <a:gd name="T6" fmla="*/ 0 w 15"/>
                <a:gd name="T7" fmla="*/ 4 h 4"/>
                <a:gd name="T8" fmla="*/ 1 w 15"/>
                <a:gd name="T9" fmla="*/ 4 h 4"/>
                <a:gd name="T10" fmla="*/ 1 w 15"/>
                <a:gd name="T11" fmla="*/ 4 h 4"/>
                <a:gd name="T12" fmla="*/ 14 w 15"/>
                <a:gd name="T13" fmla="*/ 1 h 4"/>
                <a:gd name="T14" fmla="*/ 14 w 15"/>
                <a:gd name="T15" fmla="*/ 0 h 4"/>
                <a:gd name="T16" fmla="*/ 14 w 15"/>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4">
                  <a:moveTo>
                    <a:pt x="14" y="0"/>
                  </a:moveTo>
                  <a:cubicBezTo>
                    <a:pt x="13" y="0"/>
                    <a:pt x="13" y="0"/>
                    <a:pt x="13" y="0"/>
                  </a:cubicBezTo>
                  <a:cubicBezTo>
                    <a:pt x="9" y="1"/>
                    <a:pt x="5" y="2"/>
                    <a:pt x="1" y="3"/>
                  </a:cubicBezTo>
                  <a:cubicBezTo>
                    <a:pt x="1" y="3"/>
                    <a:pt x="0" y="3"/>
                    <a:pt x="0" y="4"/>
                  </a:cubicBezTo>
                  <a:cubicBezTo>
                    <a:pt x="0" y="4"/>
                    <a:pt x="1" y="4"/>
                    <a:pt x="1" y="4"/>
                  </a:cubicBezTo>
                  <a:cubicBezTo>
                    <a:pt x="1" y="4"/>
                    <a:pt x="1" y="4"/>
                    <a:pt x="1" y="4"/>
                  </a:cubicBezTo>
                  <a:cubicBezTo>
                    <a:pt x="6" y="4"/>
                    <a:pt x="10" y="3"/>
                    <a:pt x="14" y="1"/>
                  </a:cubicBezTo>
                  <a:cubicBezTo>
                    <a:pt x="14" y="1"/>
                    <a:pt x="15" y="0"/>
                    <a:pt x="14" y="0"/>
                  </a:cubicBezTo>
                  <a:cubicBezTo>
                    <a:pt x="14" y="0"/>
                    <a:pt x="14" y="0"/>
                    <a:pt x="14"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23" name="Freeform 855"/>
            <p:cNvSpPr>
              <a:spLocks/>
            </p:cNvSpPr>
            <p:nvPr/>
          </p:nvSpPr>
          <p:spPr bwMode="auto">
            <a:xfrm>
              <a:off x="5504" y="2572"/>
              <a:ext cx="34" cy="9"/>
            </a:xfrm>
            <a:custGeom>
              <a:avLst/>
              <a:gdLst>
                <a:gd name="T0" fmla="*/ 13 w 14"/>
                <a:gd name="T1" fmla="*/ 0 h 4"/>
                <a:gd name="T2" fmla="*/ 13 w 14"/>
                <a:gd name="T3" fmla="*/ 0 h 4"/>
                <a:gd name="T4" fmla="*/ 1 w 14"/>
                <a:gd name="T5" fmla="*/ 3 h 4"/>
                <a:gd name="T6" fmla="*/ 0 w 14"/>
                <a:gd name="T7" fmla="*/ 4 h 4"/>
                <a:gd name="T8" fmla="*/ 1 w 14"/>
                <a:gd name="T9" fmla="*/ 4 h 4"/>
                <a:gd name="T10" fmla="*/ 1 w 14"/>
                <a:gd name="T11" fmla="*/ 4 h 4"/>
                <a:gd name="T12" fmla="*/ 13 w 14"/>
                <a:gd name="T13" fmla="*/ 2 h 4"/>
                <a:gd name="T14" fmla="*/ 14 w 14"/>
                <a:gd name="T15" fmla="*/ 1 h 4"/>
                <a:gd name="T16" fmla="*/ 13 w 14"/>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4">
                  <a:moveTo>
                    <a:pt x="13" y="0"/>
                  </a:moveTo>
                  <a:cubicBezTo>
                    <a:pt x="13" y="0"/>
                    <a:pt x="13" y="0"/>
                    <a:pt x="13" y="0"/>
                  </a:cubicBezTo>
                  <a:cubicBezTo>
                    <a:pt x="9" y="2"/>
                    <a:pt x="5" y="2"/>
                    <a:pt x="1" y="3"/>
                  </a:cubicBezTo>
                  <a:cubicBezTo>
                    <a:pt x="1" y="3"/>
                    <a:pt x="0" y="3"/>
                    <a:pt x="0" y="4"/>
                  </a:cubicBezTo>
                  <a:cubicBezTo>
                    <a:pt x="0" y="4"/>
                    <a:pt x="1" y="4"/>
                    <a:pt x="1" y="4"/>
                  </a:cubicBezTo>
                  <a:cubicBezTo>
                    <a:pt x="1" y="4"/>
                    <a:pt x="1" y="4"/>
                    <a:pt x="1" y="4"/>
                  </a:cubicBezTo>
                  <a:cubicBezTo>
                    <a:pt x="5" y="4"/>
                    <a:pt x="9" y="3"/>
                    <a:pt x="13" y="2"/>
                  </a:cubicBezTo>
                  <a:cubicBezTo>
                    <a:pt x="14" y="2"/>
                    <a:pt x="14" y="1"/>
                    <a:pt x="14" y="1"/>
                  </a:cubicBezTo>
                  <a:cubicBezTo>
                    <a:pt x="14" y="0"/>
                    <a:pt x="13" y="0"/>
                    <a:pt x="13"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24" name="Freeform 856"/>
            <p:cNvSpPr>
              <a:spLocks/>
            </p:cNvSpPr>
            <p:nvPr/>
          </p:nvSpPr>
          <p:spPr bwMode="auto">
            <a:xfrm>
              <a:off x="5445" y="1753"/>
              <a:ext cx="0" cy="0"/>
            </a:xfrm>
            <a:custGeom>
              <a:avLst/>
              <a:gdLst/>
              <a:ahLst/>
              <a:cxnLst>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25" name="Freeform 857"/>
            <p:cNvSpPr>
              <a:spLocks/>
            </p:cNvSpPr>
            <p:nvPr/>
          </p:nvSpPr>
          <p:spPr bwMode="auto">
            <a:xfrm>
              <a:off x="5445" y="1753"/>
              <a:ext cx="0" cy="0"/>
            </a:xfrm>
            <a:custGeom>
              <a:avLst/>
              <a:gdLst/>
              <a:ahLst/>
              <a:cxnLst>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26" name="Freeform 858"/>
            <p:cNvSpPr>
              <a:spLocks noEditPoints="1"/>
            </p:cNvSpPr>
            <p:nvPr/>
          </p:nvSpPr>
          <p:spPr bwMode="auto">
            <a:xfrm>
              <a:off x="5182" y="1649"/>
              <a:ext cx="296" cy="199"/>
            </a:xfrm>
            <a:custGeom>
              <a:avLst/>
              <a:gdLst>
                <a:gd name="T0" fmla="*/ 20 w 125"/>
                <a:gd name="T1" fmla="*/ 58 h 84"/>
                <a:gd name="T2" fmla="*/ 27 w 125"/>
                <a:gd name="T3" fmla="*/ 78 h 84"/>
                <a:gd name="T4" fmla="*/ 53 w 125"/>
                <a:gd name="T5" fmla="*/ 46 h 84"/>
                <a:gd name="T6" fmla="*/ 46 w 125"/>
                <a:gd name="T7" fmla="*/ 75 h 84"/>
                <a:gd name="T8" fmla="*/ 29 w 125"/>
                <a:gd name="T9" fmla="*/ 79 h 84"/>
                <a:gd name="T10" fmla="*/ 37 w 125"/>
                <a:gd name="T11" fmla="*/ 51 h 84"/>
                <a:gd name="T12" fmla="*/ 48 w 125"/>
                <a:gd name="T13" fmla="*/ 46 h 84"/>
                <a:gd name="T14" fmla="*/ 51 w 125"/>
                <a:gd name="T15" fmla="*/ 46 h 84"/>
                <a:gd name="T16" fmla="*/ 31 w 125"/>
                <a:gd name="T17" fmla="*/ 79 h 84"/>
                <a:gd name="T18" fmla="*/ 97 w 125"/>
                <a:gd name="T19" fmla="*/ 25 h 84"/>
                <a:gd name="T20" fmla="*/ 104 w 125"/>
                <a:gd name="T21" fmla="*/ 23 h 84"/>
                <a:gd name="T22" fmla="*/ 101 w 125"/>
                <a:gd name="T23" fmla="*/ 50 h 84"/>
                <a:gd name="T24" fmla="*/ 108 w 125"/>
                <a:gd name="T25" fmla="*/ 24 h 84"/>
                <a:gd name="T26" fmla="*/ 111 w 125"/>
                <a:gd name="T27" fmla="*/ 43 h 84"/>
                <a:gd name="T28" fmla="*/ 111 w 125"/>
                <a:gd name="T29" fmla="*/ 44 h 84"/>
                <a:gd name="T30" fmla="*/ 110 w 125"/>
                <a:gd name="T31" fmla="*/ 44 h 84"/>
                <a:gd name="T32" fmla="*/ 85 w 125"/>
                <a:gd name="T33" fmla="*/ 56 h 84"/>
                <a:gd name="T34" fmla="*/ 74 w 125"/>
                <a:gd name="T35" fmla="*/ 35 h 84"/>
                <a:gd name="T36" fmla="*/ 88 w 125"/>
                <a:gd name="T37" fmla="*/ 54 h 84"/>
                <a:gd name="T38" fmla="*/ 82 w 125"/>
                <a:gd name="T39" fmla="*/ 0 h 84"/>
                <a:gd name="T40" fmla="*/ 82 w 125"/>
                <a:gd name="T41" fmla="*/ 19 h 84"/>
                <a:gd name="T42" fmla="*/ 83 w 125"/>
                <a:gd name="T43" fmla="*/ 11 h 84"/>
                <a:gd name="T44" fmla="*/ 87 w 125"/>
                <a:gd name="T45" fmla="*/ 6 h 84"/>
                <a:gd name="T46" fmla="*/ 105 w 125"/>
                <a:gd name="T47" fmla="*/ 17 h 84"/>
                <a:gd name="T48" fmla="*/ 72 w 125"/>
                <a:gd name="T49" fmla="*/ 30 h 84"/>
                <a:gd name="T50" fmla="*/ 59 w 125"/>
                <a:gd name="T51" fmla="*/ 41 h 84"/>
                <a:gd name="T52" fmla="*/ 50 w 125"/>
                <a:gd name="T53" fmla="*/ 40 h 84"/>
                <a:gd name="T54" fmla="*/ 33 w 125"/>
                <a:gd name="T55" fmla="*/ 46 h 84"/>
                <a:gd name="T56" fmla="*/ 19 w 125"/>
                <a:gd name="T57" fmla="*/ 34 h 84"/>
                <a:gd name="T58" fmla="*/ 24 w 125"/>
                <a:gd name="T59" fmla="*/ 37 h 84"/>
                <a:gd name="T60" fmla="*/ 29 w 125"/>
                <a:gd name="T61" fmla="*/ 41 h 84"/>
                <a:gd name="T62" fmla="*/ 15 w 125"/>
                <a:gd name="T63" fmla="*/ 28 h 84"/>
                <a:gd name="T64" fmla="*/ 4 w 125"/>
                <a:gd name="T65" fmla="*/ 60 h 84"/>
                <a:gd name="T66" fmla="*/ 5 w 125"/>
                <a:gd name="T67" fmla="*/ 71 h 84"/>
                <a:gd name="T68" fmla="*/ 11 w 125"/>
                <a:gd name="T69" fmla="*/ 68 h 84"/>
                <a:gd name="T70" fmla="*/ 18 w 125"/>
                <a:gd name="T71" fmla="*/ 79 h 84"/>
                <a:gd name="T72" fmla="*/ 55 w 125"/>
                <a:gd name="T73" fmla="*/ 76 h 84"/>
                <a:gd name="T74" fmla="*/ 65 w 125"/>
                <a:gd name="T75" fmla="*/ 45 h 84"/>
                <a:gd name="T76" fmla="*/ 72 w 125"/>
                <a:gd name="T77" fmla="*/ 55 h 84"/>
                <a:gd name="T78" fmla="*/ 110 w 125"/>
                <a:gd name="T79" fmla="*/ 52 h 84"/>
                <a:gd name="T80" fmla="*/ 118 w 125"/>
                <a:gd name="T81" fmla="*/ 23 h 84"/>
                <a:gd name="T82" fmla="*/ 96 w 125"/>
                <a:gd name="T83" fmla="*/ 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5" h="84">
                  <a:moveTo>
                    <a:pt x="27" y="78"/>
                  </a:moveTo>
                  <a:cubicBezTo>
                    <a:pt x="20" y="74"/>
                    <a:pt x="10" y="62"/>
                    <a:pt x="20" y="58"/>
                  </a:cubicBezTo>
                  <a:cubicBezTo>
                    <a:pt x="25" y="56"/>
                    <a:pt x="30" y="54"/>
                    <a:pt x="36" y="51"/>
                  </a:cubicBezTo>
                  <a:cubicBezTo>
                    <a:pt x="33" y="60"/>
                    <a:pt x="30" y="69"/>
                    <a:pt x="27" y="78"/>
                  </a:cubicBezTo>
                  <a:moveTo>
                    <a:pt x="46" y="75"/>
                  </a:moveTo>
                  <a:cubicBezTo>
                    <a:pt x="48" y="65"/>
                    <a:pt x="50" y="56"/>
                    <a:pt x="53" y="46"/>
                  </a:cubicBezTo>
                  <a:cubicBezTo>
                    <a:pt x="58" y="50"/>
                    <a:pt x="59" y="64"/>
                    <a:pt x="55" y="68"/>
                  </a:cubicBezTo>
                  <a:cubicBezTo>
                    <a:pt x="53" y="70"/>
                    <a:pt x="50" y="73"/>
                    <a:pt x="46" y="75"/>
                  </a:cubicBezTo>
                  <a:moveTo>
                    <a:pt x="31" y="79"/>
                  </a:moveTo>
                  <a:cubicBezTo>
                    <a:pt x="30" y="79"/>
                    <a:pt x="29" y="79"/>
                    <a:pt x="29" y="79"/>
                  </a:cubicBezTo>
                  <a:cubicBezTo>
                    <a:pt x="28" y="79"/>
                    <a:pt x="28" y="79"/>
                    <a:pt x="28" y="79"/>
                  </a:cubicBezTo>
                  <a:cubicBezTo>
                    <a:pt x="31" y="70"/>
                    <a:pt x="34" y="60"/>
                    <a:pt x="37" y="51"/>
                  </a:cubicBezTo>
                  <a:cubicBezTo>
                    <a:pt x="37" y="51"/>
                    <a:pt x="37" y="51"/>
                    <a:pt x="37" y="51"/>
                  </a:cubicBezTo>
                  <a:cubicBezTo>
                    <a:pt x="40" y="49"/>
                    <a:pt x="44" y="48"/>
                    <a:pt x="48" y="46"/>
                  </a:cubicBezTo>
                  <a:cubicBezTo>
                    <a:pt x="49" y="46"/>
                    <a:pt x="49" y="46"/>
                    <a:pt x="50" y="46"/>
                  </a:cubicBezTo>
                  <a:cubicBezTo>
                    <a:pt x="51" y="46"/>
                    <a:pt x="51" y="46"/>
                    <a:pt x="51" y="46"/>
                  </a:cubicBezTo>
                  <a:cubicBezTo>
                    <a:pt x="49" y="56"/>
                    <a:pt x="46" y="66"/>
                    <a:pt x="43" y="76"/>
                  </a:cubicBezTo>
                  <a:cubicBezTo>
                    <a:pt x="39" y="78"/>
                    <a:pt x="35" y="79"/>
                    <a:pt x="31" y="79"/>
                  </a:cubicBezTo>
                  <a:moveTo>
                    <a:pt x="89" y="55"/>
                  </a:moveTo>
                  <a:cubicBezTo>
                    <a:pt x="92" y="45"/>
                    <a:pt x="95" y="35"/>
                    <a:pt x="97" y="25"/>
                  </a:cubicBezTo>
                  <a:cubicBezTo>
                    <a:pt x="99" y="25"/>
                    <a:pt x="100" y="24"/>
                    <a:pt x="101" y="23"/>
                  </a:cubicBezTo>
                  <a:cubicBezTo>
                    <a:pt x="102" y="23"/>
                    <a:pt x="103" y="23"/>
                    <a:pt x="104" y="23"/>
                  </a:cubicBezTo>
                  <a:cubicBezTo>
                    <a:pt x="105" y="23"/>
                    <a:pt x="106" y="23"/>
                    <a:pt x="106" y="23"/>
                  </a:cubicBezTo>
                  <a:cubicBezTo>
                    <a:pt x="104" y="32"/>
                    <a:pt x="103" y="41"/>
                    <a:pt x="101" y="50"/>
                  </a:cubicBezTo>
                  <a:cubicBezTo>
                    <a:pt x="103" y="50"/>
                    <a:pt x="103" y="50"/>
                    <a:pt x="103" y="50"/>
                  </a:cubicBezTo>
                  <a:cubicBezTo>
                    <a:pt x="104" y="41"/>
                    <a:pt x="106" y="33"/>
                    <a:pt x="108" y="24"/>
                  </a:cubicBezTo>
                  <a:cubicBezTo>
                    <a:pt x="113" y="27"/>
                    <a:pt x="113" y="39"/>
                    <a:pt x="111" y="44"/>
                  </a:cubicBezTo>
                  <a:cubicBezTo>
                    <a:pt x="111" y="43"/>
                    <a:pt x="111" y="43"/>
                    <a:pt x="111" y="43"/>
                  </a:cubicBezTo>
                  <a:cubicBezTo>
                    <a:pt x="111" y="43"/>
                    <a:pt x="111" y="43"/>
                    <a:pt x="111" y="44"/>
                  </a:cubicBezTo>
                  <a:cubicBezTo>
                    <a:pt x="111" y="44"/>
                    <a:pt x="111" y="44"/>
                    <a:pt x="111" y="44"/>
                  </a:cubicBezTo>
                  <a:cubicBezTo>
                    <a:pt x="111" y="44"/>
                    <a:pt x="111" y="44"/>
                    <a:pt x="111" y="44"/>
                  </a:cubicBezTo>
                  <a:cubicBezTo>
                    <a:pt x="110" y="44"/>
                    <a:pt x="110" y="44"/>
                    <a:pt x="110" y="44"/>
                  </a:cubicBezTo>
                  <a:cubicBezTo>
                    <a:pt x="110" y="44"/>
                    <a:pt x="110" y="44"/>
                    <a:pt x="111" y="44"/>
                  </a:cubicBezTo>
                  <a:cubicBezTo>
                    <a:pt x="107" y="50"/>
                    <a:pt x="92" y="56"/>
                    <a:pt x="85" y="56"/>
                  </a:cubicBezTo>
                  <a:cubicBezTo>
                    <a:pt x="85" y="56"/>
                    <a:pt x="85" y="56"/>
                    <a:pt x="85" y="55"/>
                  </a:cubicBezTo>
                  <a:cubicBezTo>
                    <a:pt x="78" y="55"/>
                    <a:pt x="63" y="40"/>
                    <a:pt x="74" y="35"/>
                  </a:cubicBezTo>
                  <a:cubicBezTo>
                    <a:pt x="81" y="32"/>
                    <a:pt x="88" y="29"/>
                    <a:pt x="95" y="26"/>
                  </a:cubicBezTo>
                  <a:cubicBezTo>
                    <a:pt x="93" y="35"/>
                    <a:pt x="90" y="45"/>
                    <a:pt x="88" y="54"/>
                  </a:cubicBezTo>
                  <a:cubicBezTo>
                    <a:pt x="89" y="55"/>
                    <a:pt x="89" y="55"/>
                    <a:pt x="89" y="55"/>
                  </a:cubicBezTo>
                  <a:moveTo>
                    <a:pt x="82" y="0"/>
                  </a:moveTo>
                  <a:cubicBezTo>
                    <a:pt x="78" y="0"/>
                    <a:pt x="75" y="3"/>
                    <a:pt x="77" y="12"/>
                  </a:cubicBezTo>
                  <a:cubicBezTo>
                    <a:pt x="78" y="14"/>
                    <a:pt x="79" y="19"/>
                    <a:pt x="82" y="19"/>
                  </a:cubicBezTo>
                  <a:cubicBezTo>
                    <a:pt x="82" y="19"/>
                    <a:pt x="82" y="19"/>
                    <a:pt x="83" y="18"/>
                  </a:cubicBezTo>
                  <a:cubicBezTo>
                    <a:pt x="86" y="17"/>
                    <a:pt x="83" y="13"/>
                    <a:pt x="83" y="11"/>
                  </a:cubicBezTo>
                  <a:cubicBezTo>
                    <a:pt x="82" y="7"/>
                    <a:pt x="82" y="6"/>
                    <a:pt x="84" y="6"/>
                  </a:cubicBezTo>
                  <a:cubicBezTo>
                    <a:pt x="85" y="6"/>
                    <a:pt x="86" y="6"/>
                    <a:pt x="87" y="6"/>
                  </a:cubicBezTo>
                  <a:cubicBezTo>
                    <a:pt x="95" y="11"/>
                    <a:pt x="104" y="15"/>
                    <a:pt x="112" y="19"/>
                  </a:cubicBezTo>
                  <a:cubicBezTo>
                    <a:pt x="110" y="18"/>
                    <a:pt x="107" y="17"/>
                    <a:pt x="105" y="17"/>
                  </a:cubicBezTo>
                  <a:cubicBezTo>
                    <a:pt x="99" y="17"/>
                    <a:pt x="93" y="21"/>
                    <a:pt x="86" y="23"/>
                  </a:cubicBezTo>
                  <a:cubicBezTo>
                    <a:pt x="82" y="25"/>
                    <a:pt x="77" y="28"/>
                    <a:pt x="72" y="30"/>
                  </a:cubicBezTo>
                  <a:cubicBezTo>
                    <a:pt x="66" y="32"/>
                    <a:pt x="66" y="39"/>
                    <a:pt x="62" y="40"/>
                  </a:cubicBezTo>
                  <a:cubicBezTo>
                    <a:pt x="61" y="41"/>
                    <a:pt x="60" y="41"/>
                    <a:pt x="59" y="41"/>
                  </a:cubicBezTo>
                  <a:cubicBezTo>
                    <a:pt x="57" y="41"/>
                    <a:pt x="56" y="41"/>
                    <a:pt x="55" y="40"/>
                  </a:cubicBezTo>
                  <a:cubicBezTo>
                    <a:pt x="53" y="40"/>
                    <a:pt x="52" y="40"/>
                    <a:pt x="50" y="40"/>
                  </a:cubicBezTo>
                  <a:cubicBezTo>
                    <a:pt x="49" y="40"/>
                    <a:pt x="48" y="40"/>
                    <a:pt x="47" y="40"/>
                  </a:cubicBezTo>
                  <a:cubicBezTo>
                    <a:pt x="42" y="42"/>
                    <a:pt x="37" y="44"/>
                    <a:pt x="33" y="46"/>
                  </a:cubicBezTo>
                  <a:cubicBezTo>
                    <a:pt x="23" y="50"/>
                    <a:pt x="13" y="53"/>
                    <a:pt x="9" y="63"/>
                  </a:cubicBezTo>
                  <a:cubicBezTo>
                    <a:pt x="12" y="53"/>
                    <a:pt x="16" y="43"/>
                    <a:pt x="19" y="34"/>
                  </a:cubicBezTo>
                  <a:cubicBezTo>
                    <a:pt x="19" y="33"/>
                    <a:pt x="19" y="33"/>
                    <a:pt x="20" y="33"/>
                  </a:cubicBezTo>
                  <a:cubicBezTo>
                    <a:pt x="21" y="33"/>
                    <a:pt x="22" y="35"/>
                    <a:pt x="24" y="37"/>
                  </a:cubicBezTo>
                  <a:cubicBezTo>
                    <a:pt x="26" y="39"/>
                    <a:pt x="28" y="41"/>
                    <a:pt x="29" y="41"/>
                  </a:cubicBezTo>
                  <a:cubicBezTo>
                    <a:pt x="29" y="41"/>
                    <a:pt x="29" y="41"/>
                    <a:pt x="29" y="41"/>
                  </a:cubicBezTo>
                  <a:cubicBezTo>
                    <a:pt x="34" y="40"/>
                    <a:pt x="27" y="27"/>
                    <a:pt x="19" y="27"/>
                  </a:cubicBezTo>
                  <a:cubicBezTo>
                    <a:pt x="18" y="27"/>
                    <a:pt x="16" y="27"/>
                    <a:pt x="15" y="28"/>
                  </a:cubicBezTo>
                  <a:cubicBezTo>
                    <a:pt x="12" y="30"/>
                    <a:pt x="12" y="37"/>
                    <a:pt x="11" y="39"/>
                  </a:cubicBezTo>
                  <a:cubicBezTo>
                    <a:pt x="9" y="46"/>
                    <a:pt x="6" y="53"/>
                    <a:pt x="4" y="60"/>
                  </a:cubicBezTo>
                  <a:cubicBezTo>
                    <a:pt x="3" y="63"/>
                    <a:pt x="0" y="69"/>
                    <a:pt x="4" y="71"/>
                  </a:cubicBezTo>
                  <a:cubicBezTo>
                    <a:pt x="4" y="71"/>
                    <a:pt x="4" y="71"/>
                    <a:pt x="5" y="71"/>
                  </a:cubicBezTo>
                  <a:cubicBezTo>
                    <a:pt x="6" y="71"/>
                    <a:pt x="7" y="70"/>
                    <a:pt x="8" y="70"/>
                  </a:cubicBezTo>
                  <a:cubicBezTo>
                    <a:pt x="9" y="69"/>
                    <a:pt x="10" y="68"/>
                    <a:pt x="11" y="68"/>
                  </a:cubicBezTo>
                  <a:cubicBezTo>
                    <a:pt x="11" y="68"/>
                    <a:pt x="11" y="68"/>
                    <a:pt x="11" y="68"/>
                  </a:cubicBezTo>
                  <a:cubicBezTo>
                    <a:pt x="13" y="72"/>
                    <a:pt x="16" y="75"/>
                    <a:pt x="18" y="79"/>
                  </a:cubicBezTo>
                  <a:cubicBezTo>
                    <a:pt x="22" y="83"/>
                    <a:pt x="27" y="84"/>
                    <a:pt x="32" y="84"/>
                  </a:cubicBezTo>
                  <a:cubicBezTo>
                    <a:pt x="40" y="84"/>
                    <a:pt x="48" y="80"/>
                    <a:pt x="55" y="76"/>
                  </a:cubicBezTo>
                  <a:cubicBezTo>
                    <a:pt x="64" y="70"/>
                    <a:pt x="64" y="62"/>
                    <a:pt x="62" y="52"/>
                  </a:cubicBezTo>
                  <a:cubicBezTo>
                    <a:pt x="61" y="47"/>
                    <a:pt x="60" y="47"/>
                    <a:pt x="65" y="45"/>
                  </a:cubicBezTo>
                  <a:cubicBezTo>
                    <a:pt x="65" y="45"/>
                    <a:pt x="65" y="45"/>
                    <a:pt x="65" y="45"/>
                  </a:cubicBezTo>
                  <a:cubicBezTo>
                    <a:pt x="67" y="45"/>
                    <a:pt x="71" y="53"/>
                    <a:pt x="72" y="55"/>
                  </a:cubicBezTo>
                  <a:cubicBezTo>
                    <a:pt x="76" y="59"/>
                    <a:pt x="81" y="61"/>
                    <a:pt x="86" y="61"/>
                  </a:cubicBezTo>
                  <a:cubicBezTo>
                    <a:pt x="94" y="61"/>
                    <a:pt x="104" y="56"/>
                    <a:pt x="110" y="52"/>
                  </a:cubicBezTo>
                  <a:cubicBezTo>
                    <a:pt x="118" y="47"/>
                    <a:pt x="118" y="39"/>
                    <a:pt x="117" y="31"/>
                  </a:cubicBezTo>
                  <a:cubicBezTo>
                    <a:pt x="116" y="27"/>
                    <a:pt x="114" y="24"/>
                    <a:pt x="118" y="23"/>
                  </a:cubicBezTo>
                  <a:cubicBezTo>
                    <a:pt x="120" y="22"/>
                    <a:pt x="125" y="19"/>
                    <a:pt x="120" y="17"/>
                  </a:cubicBezTo>
                  <a:cubicBezTo>
                    <a:pt x="116" y="11"/>
                    <a:pt x="102" y="7"/>
                    <a:pt x="96" y="4"/>
                  </a:cubicBezTo>
                  <a:cubicBezTo>
                    <a:pt x="92" y="3"/>
                    <a:pt x="87" y="0"/>
                    <a:pt x="82"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27" name="Freeform 859"/>
            <p:cNvSpPr>
              <a:spLocks/>
            </p:cNvSpPr>
            <p:nvPr/>
          </p:nvSpPr>
          <p:spPr bwMode="auto">
            <a:xfrm>
              <a:off x="5466" y="1687"/>
              <a:ext cx="3" cy="2"/>
            </a:xfrm>
            <a:custGeom>
              <a:avLst/>
              <a:gdLst>
                <a:gd name="T0" fmla="*/ 0 w 1"/>
                <a:gd name="T1" fmla="*/ 0 h 1"/>
                <a:gd name="T2" fmla="*/ 0 w 1"/>
                <a:gd name="T3" fmla="*/ 1 h 1"/>
                <a:gd name="T4" fmla="*/ 1 w 1"/>
                <a:gd name="T5" fmla="*/ 1 h 1"/>
                <a:gd name="T6" fmla="*/ 1 w 1"/>
                <a:gd name="T7" fmla="*/ 1 h 1"/>
                <a:gd name="T8" fmla="*/ 0 w 1"/>
                <a:gd name="T9" fmla="*/ 0 h 1"/>
              </a:gdLst>
              <a:ahLst/>
              <a:cxnLst>
                <a:cxn ang="0">
                  <a:pos x="T0" y="T1"/>
                </a:cxn>
                <a:cxn ang="0">
                  <a:pos x="T2" y="T3"/>
                </a:cxn>
                <a:cxn ang="0">
                  <a:pos x="T4" y="T5"/>
                </a:cxn>
                <a:cxn ang="0">
                  <a:pos x="T6" y="T7"/>
                </a:cxn>
                <a:cxn ang="0">
                  <a:pos x="T8" y="T9"/>
                </a:cxn>
              </a:cxnLst>
              <a:rect l="0" t="0" r="r" b="b"/>
              <a:pathLst>
                <a:path w="1" h="1">
                  <a:moveTo>
                    <a:pt x="0" y="0"/>
                  </a:moveTo>
                  <a:cubicBezTo>
                    <a:pt x="0" y="0"/>
                    <a:pt x="0" y="1"/>
                    <a:pt x="0" y="1"/>
                  </a:cubicBezTo>
                  <a:cubicBezTo>
                    <a:pt x="1" y="1"/>
                    <a:pt x="1" y="1"/>
                    <a:pt x="1" y="1"/>
                  </a:cubicBezTo>
                  <a:cubicBezTo>
                    <a:pt x="1" y="1"/>
                    <a:pt x="1" y="1"/>
                    <a:pt x="1" y="1"/>
                  </a:cubicBezTo>
                  <a:cubicBezTo>
                    <a:pt x="1" y="1"/>
                    <a:pt x="0" y="0"/>
                    <a:pt x="0"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28" name="Freeform 860"/>
            <p:cNvSpPr>
              <a:spLocks noEditPoints="1"/>
            </p:cNvSpPr>
            <p:nvPr/>
          </p:nvSpPr>
          <p:spPr bwMode="auto">
            <a:xfrm>
              <a:off x="2389" y="873"/>
              <a:ext cx="258" cy="821"/>
            </a:xfrm>
            <a:custGeom>
              <a:avLst/>
              <a:gdLst>
                <a:gd name="T0" fmla="*/ 103 w 109"/>
                <a:gd name="T1" fmla="*/ 299 h 347"/>
                <a:gd name="T2" fmla="*/ 74 w 109"/>
                <a:gd name="T3" fmla="*/ 302 h 347"/>
                <a:gd name="T4" fmla="*/ 52 w 109"/>
                <a:gd name="T5" fmla="*/ 209 h 347"/>
                <a:gd name="T6" fmla="*/ 50 w 109"/>
                <a:gd name="T7" fmla="*/ 210 h 347"/>
                <a:gd name="T8" fmla="*/ 69 w 109"/>
                <a:gd name="T9" fmla="*/ 204 h 347"/>
                <a:gd name="T10" fmla="*/ 41 w 109"/>
                <a:gd name="T11" fmla="*/ 200 h 347"/>
                <a:gd name="T12" fmla="*/ 49 w 109"/>
                <a:gd name="T13" fmla="*/ 204 h 347"/>
                <a:gd name="T14" fmla="*/ 57 w 109"/>
                <a:gd name="T15" fmla="*/ 190 h 347"/>
                <a:gd name="T16" fmla="*/ 45 w 109"/>
                <a:gd name="T17" fmla="*/ 147 h 347"/>
                <a:gd name="T18" fmla="*/ 41 w 109"/>
                <a:gd name="T19" fmla="*/ 145 h 347"/>
                <a:gd name="T20" fmla="*/ 45 w 109"/>
                <a:gd name="T21" fmla="*/ 180 h 347"/>
                <a:gd name="T22" fmla="*/ 32 w 109"/>
                <a:gd name="T23" fmla="*/ 185 h 347"/>
                <a:gd name="T24" fmla="*/ 34 w 109"/>
                <a:gd name="T25" fmla="*/ 173 h 347"/>
                <a:gd name="T26" fmla="*/ 77 w 109"/>
                <a:gd name="T27" fmla="*/ 143 h 347"/>
                <a:gd name="T28" fmla="*/ 52 w 109"/>
                <a:gd name="T29" fmla="*/ 142 h 347"/>
                <a:gd name="T30" fmla="*/ 5 w 109"/>
                <a:gd name="T31" fmla="*/ 190 h 347"/>
                <a:gd name="T32" fmla="*/ 36 w 109"/>
                <a:gd name="T33" fmla="*/ 137 h 347"/>
                <a:gd name="T34" fmla="*/ 32 w 109"/>
                <a:gd name="T35" fmla="*/ 199 h 347"/>
                <a:gd name="T36" fmla="*/ 71 w 109"/>
                <a:gd name="T37" fmla="*/ 198 h 347"/>
                <a:gd name="T38" fmla="*/ 89 w 109"/>
                <a:gd name="T39" fmla="*/ 197 h 347"/>
                <a:gd name="T40" fmla="*/ 95 w 109"/>
                <a:gd name="T41" fmla="*/ 291 h 347"/>
                <a:gd name="T42" fmla="*/ 38 w 109"/>
                <a:gd name="T43" fmla="*/ 292 h 347"/>
                <a:gd name="T44" fmla="*/ 43 w 109"/>
                <a:gd name="T45" fmla="*/ 271 h 347"/>
                <a:gd name="T46" fmla="*/ 22 w 109"/>
                <a:gd name="T47" fmla="*/ 235 h 347"/>
                <a:gd name="T48" fmla="*/ 15 w 109"/>
                <a:gd name="T49" fmla="*/ 213 h 347"/>
                <a:gd name="T50" fmla="*/ 52 w 109"/>
                <a:gd name="T51" fmla="*/ 136 h 347"/>
                <a:gd name="T52" fmla="*/ 79 w 109"/>
                <a:gd name="T53" fmla="*/ 124 h 347"/>
                <a:gd name="T54" fmla="*/ 43 w 109"/>
                <a:gd name="T55" fmla="*/ 129 h 347"/>
                <a:gd name="T56" fmla="*/ 51 w 109"/>
                <a:gd name="T57" fmla="*/ 122 h 347"/>
                <a:gd name="T58" fmla="*/ 51 w 109"/>
                <a:gd name="T59" fmla="*/ 115 h 347"/>
                <a:gd name="T60" fmla="*/ 62 w 109"/>
                <a:gd name="T61" fmla="*/ 115 h 347"/>
                <a:gd name="T62" fmla="*/ 60 w 109"/>
                <a:gd name="T63" fmla="*/ 110 h 347"/>
                <a:gd name="T64" fmla="*/ 60 w 109"/>
                <a:gd name="T65" fmla="*/ 110 h 347"/>
                <a:gd name="T66" fmla="*/ 53 w 109"/>
                <a:gd name="T67" fmla="*/ 72 h 347"/>
                <a:gd name="T68" fmla="*/ 48 w 109"/>
                <a:gd name="T69" fmla="*/ 49 h 347"/>
                <a:gd name="T70" fmla="*/ 69 w 109"/>
                <a:gd name="T71" fmla="*/ 44 h 347"/>
                <a:gd name="T72" fmla="*/ 29 w 109"/>
                <a:gd name="T73" fmla="*/ 18 h 347"/>
                <a:gd name="T74" fmla="*/ 80 w 109"/>
                <a:gd name="T75" fmla="*/ 111 h 347"/>
                <a:gd name="T76" fmla="*/ 82 w 109"/>
                <a:gd name="T77" fmla="*/ 41 h 347"/>
                <a:gd name="T78" fmla="*/ 71 w 109"/>
                <a:gd name="T79" fmla="*/ 40 h 347"/>
                <a:gd name="T80" fmla="*/ 57 w 109"/>
                <a:gd name="T81" fmla="*/ 73 h 347"/>
                <a:gd name="T82" fmla="*/ 54 w 109"/>
                <a:gd name="T83" fmla="*/ 76 h 347"/>
                <a:gd name="T84" fmla="*/ 14 w 109"/>
                <a:gd name="T85" fmla="*/ 51 h 347"/>
                <a:gd name="T86" fmla="*/ 40 w 109"/>
                <a:gd name="T87" fmla="*/ 130 h 347"/>
                <a:gd name="T88" fmla="*/ 32 w 109"/>
                <a:gd name="T89" fmla="*/ 130 h 347"/>
                <a:gd name="T90" fmla="*/ 14 w 109"/>
                <a:gd name="T91" fmla="*/ 222 h 347"/>
                <a:gd name="T92" fmla="*/ 32 w 109"/>
                <a:gd name="T93" fmla="*/ 291 h 347"/>
                <a:gd name="T94" fmla="*/ 29 w 109"/>
                <a:gd name="T95" fmla="*/ 308 h 347"/>
                <a:gd name="T96" fmla="*/ 76 w 109"/>
                <a:gd name="T97" fmla="*/ 317 h 347"/>
                <a:gd name="T98" fmla="*/ 101 w 109"/>
                <a:gd name="T99" fmla="*/ 307 h 347"/>
                <a:gd name="T100" fmla="*/ 84 w 109"/>
                <a:gd name="T101" fmla="*/ 332 h 347"/>
                <a:gd name="T102" fmla="*/ 98 w 109"/>
                <a:gd name="T103" fmla="*/ 347 h 347"/>
                <a:gd name="T104" fmla="*/ 106 w 109"/>
                <a:gd name="T105" fmla="*/ 298 h 347"/>
                <a:gd name="T106" fmla="*/ 106 w 109"/>
                <a:gd name="T107" fmla="*/ 244 h 347"/>
                <a:gd name="T108" fmla="*/ 80 w 109"/>
                <a:gd name="T109" fmla="*/ 151 h 347"/>
                <a:gd name="T110" fmla="*/ 84 w 109"/>
                <a:gd name="T111" fmla="*/ 135 h 347"/>
                <a:gd name="T112" fmla="*/ 83 w 109"/>
                <a:gd name="T113" fmla="*/ 127 h 347"/>
                <a:gd name="T114" fmla="*/ 109 w 109"/>
                <a:gd name="T115" fmla="*/ 47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9" h="347">
                  <a:moveTo>
                    <a:pt x="32" y="305"/>
                  </a:moveTo>
                  <a:cubicBezTo>
                    <a:pt x="32" y="305"/>
                    <a:pt x="32" y="305"/>
                    <a:pt x="32" y="305"/>
                  </a:cubicBezTo>
                  <a:cubicBezTo>
                    <a:pt x="31" y="305"/>
                    <a:pt x="31" y="305"/>
                    <a:pt x="30" y="304"/>
                  </a:cubicBezTo>
                  <a:cubicBezTo>
                    <a:pt x="30" y="304"/>
                    <a:pt x="29" y="304"/>
                    <a:pt x="29" y="304"/>
                  </a:cubicBezTo>
                  <a:cubicBezTo>
                    <a:pt x="29" y="303"/>
                    <a:pt x="29" y="303"/>
                    <a:pt x="29" y="303"/>
                  </a:cubicBezTo>
                  <a:cubicBezTo>
                    <a:pt x="29" y="303"/>
                    <a:pt x="30" y="302"/>
                    <a:pt x="30" y="302"/>
                  </a:cubicBezTo>
                  <a:cubicBezTo>
                    <a:pt x="31" y="301"/>
                    <a:pt x="31" y="301"/>
                    <a:pt x="32" y="301"/>
                  </a:cubicBezTo>
                  <a:cubicBezTo>
                    <a:pt x="32" y="302"/>
                    <a:pt x="32" y="304"/>
                    <a:pt x="32" y="305"/>
                  </a:cubicBezTo>
                  <a:moveTo>
                    <a:pt x="103" y="301"/>
                  </a:moveTo>
                  <a:cubicBezTo>
                    <a:pt x="103" y="301"/>
                    <a:pt x="103" y="300"/>
                    <a:pt x="103" y="299"/>
                  </a:cubicBezTo>
                  <a:cubicBezTo>
                    <a:pt x="103" y="299"/>
                    <a:pt x="103" y="299"/>
                    <a:pt x="103" y="299"/>
                  </a:cubicBezTo>
                  <a:cubicBezTo>
                    <a:pt x="103" y="299"/>
                    <a:pt x="103" y="299"/>
                    <a:pt x="103" y="299"/>
                  </a:cubicBezTo>
                  <a:cubicBezTo>
                    <a:pt x="103" y="300"/>
                    <a:pt x="103" y="300"/>
                    <a:pt x="103" y="300"/>
                  </a:cubicBezTo>
                  <a:cubicBezTo>
                    <a:pt x="103" y="300"/>
                    <a:pt x="103" y="301"/>
                    <a:pt x="103" y="301"/>
                  </a:cubicBezTo>
                  <a:cubicBezTo>
                    <a:pt x="103" y="301"/>
                    <a:pt x="103" y="301"/>
                    <a:pt x="103" y="301"/>
                  </a:cubicBezTo>
                  <a:moveTo>
                    <a:pt x="60" y="310"/>
                  </a:moveTo>
                  <a:cubicBezTo>
                    <a:pt x="51" y="310"/>
                    <a:pt x="43" y="310"/>
                    <a:pt x="36" y="307"/>
                  </a:cubicBezTo>
                  <a:cubicBezTo>
                    <a:pt x="36" y="303"/>
                    <a:pt x="36" y="299"/>
                    <a:pt x="36" y="295"/>
                  </a:cubicBezTo>
                  <a:cubicBezTo>
                    <a:pt x="39" y="298"/>
                    <a:pt x="47" y="300"/>
                    <a:pt x="61" y="302"/>
                  </a:cubicBezTo>
                  <a:cubicBezTo>
                    <a:pt x="65" y="302"/>
                    <a:pt x="70" y="302"/>
                    <a:pt x="74" y="302"/>
                  </a:cubicBezTo>
                  <a:cubicBezTo>
                    <a:pt x="77" y="302"/>
                    <a:pt x="80" y="302"/>
                    <a:pt x="83" y="302"/>
                  </a:cubicBezTo>
                  <a:cubicBezTo>
                    <a:pt x="85" y="301"/>
                    <a:pt x="90" y="300"/>
                    <a:pt x="95" y="298"/>
                  </a:cubicBezTo>
                  <a:cubicBezTo>
                    <a:pt x="96" y="298"/>
                    <a:pt x="98" y="297"/>
                    <a:pt x="99" y="296"/>
                  </a:cubicBezTo>
                  <a:cubicBezTo>
                    <a:pt x="99" y="298"/>
                    <a:pt x="99" y="301"/>
                    <a:pt x="99" y="304"/>
                  </a:cubicBezTo>
                  <a:cubicBezTo>
                    <a:pt x="92" y="308"/>
                    <a:pt x="82" y="309"/>
                    <a:pt x="73" y="310"/>
                  </a:cubicBezTo>
                  <a:cubicBezTo>
                    <a:pt x="69" y="310"/>
                    <a:pt x="64" y="310"/>
                    <a:pt x="60" y="310"/>
                  </a:cubicBezTo>
                  <a:cubicBezTo>
                    <a:pt x="60" y="310"/>
                    <a:pt x="60" y="310"/>
                    <a:pt x="60" y="310"/>
                  </a:cubicBezTo>
                  <a:moveTo>
                    <a:pt x="53" y="212"/>
                  </a:moveTo>
                  <a:cubicBezTo>
                    <a:pt x="53" y="212"/>
                    <a:pt x="52" y="212"/>
                    <a:pt x="51" y="212"/>
                  </a:cubicBezTo>
                  <a:cubicBezTo>
                    <a:pt x="51" y="211"/>
                    <a:pt x="52" y="210"/>
                    <a:pt x="52" y="209"/>
                  </a:cubicBezTo>
                  <a:cubicBezTo>
                    <a:pt x="53" y="210"/>
                    <a:pt x="53" y="211"/>
                    <a:pt x="54" y="212"/>
                  </a:cubicBezTo>
                  <a:cubicBezTo>
                    <a:pt x="53" y="212"/>
                    <a:pt x="53" y="212"/>
                    <a:pt x="53" y="212"/>
                  </a:cubicBezTo>
                  <a:moveTo>
                    <a:pt x="50" y="210"/>
                  </a:moveTo>
                  <a:cubicBezTo>
                    <a:pt x="50" y="209"/>
                    <a:pt x="50" y="208"/>
                    <a:pt x="49" y="208"/>
                  </a:cubicBezTo>
                  <a:cubicBezTo>
                    <a:pt x="49" y="208"/>
                    <a:pt x="49" y="208"/>
                    <a:pt x="49" y="208"/>
                  </a:cubicBezTo>
                  <a:cubicBezTo>
                    <a:pt x="49" y="208"/>
                    <a:pt x="49" y="208"/>
                    <a:pt x="49" y="208"/>
                  </a:cubicBezTo>
                  <a:cubicBezTo>
                    <a:pt x="49" y="207"/>
                    <a:pt x="49" y="207"/>
                    <a:pt x="50" y="206"/>
                  </a:cubicBezTo>
                  <a:cubicBezTo>
                    <a:pt x="50" y="206"/>
                    <a:pt x="50" y="206"/>
                    <a:pt x="50" y="206"/>
                  </a:cubicBezTo>
                  <a:cubicBezTo>
                    <a:pt x="50" y="207"/>
                    <a:pt x="51" y="207"/>
                    <a:pt x="51" y="208"/>
                  </a:cubicBezTo>
                  <a:cubicBezTo>
                    <a:pt x="51" y="208"/>
                    <a:pt x="50" y="209"/>
                    <a:pt x="50" y="210"/>
                  </a:cubicBezTo>
                  <a:moveTo>
                    <a:pt x="59" y="211"/>
                  </a:moveTo>
                  <a:cubicBezTo>
                    <a:pt x="59" y="210"/>
                    <a:pt x="59" y="210"/>
                    <a:pt x="59" y="210"/>
                  </a:cubicBezTo>
                  <a:cubicBezTo>
                    <a:pt x="58" y="210"/>
                    <a:pt x="57" y="210"/>
                    <a:pt x="57" y="209"/>
                  </a:cubicBezTo>
                  <a:cubicBezTo>
                    <a:pt x="56" y="208"/>
                    <a:pt x="55" y="208"/>
                    <a:pt x="55" y="207"/>
                  </a:cubicBezTo>
                  <a:cubicBezTo>
                    <a:pt x="54" y="206"/>
                    <a:pt x="53" y="205"/>
                    <a:pt x="53" y="204"/>
                  </a:cubicBezTo>
                  <a:cubicBezTo>
                    <a:pt x="52" y="204"/>
                    <a:pt x="52" y="204"/>
                    <a:pt x="52" y="204"/>
                  </a:cubicBezTo>
                  <a:cubicBezTo>
                    <a:pt x="53" y="204"/>
                    <a:pt x="53" y="204"/>
                    <a:pt x="53" y="204"/>
                  </a:cubicBezTo>
                  <a:cubicBezTo>
                    <a:pt x="55" y="197"/>
                    <a:pt x="60" y="192"/>
                    <a:pt x="65" y="189"/>
                  </a:cubicBezTo>
                  <a:cubicBezTo>
                    <a:pt x="66" y="192"/>
                    <a:pt x="67" y="196"/>
                    <a:pt x="68" y="199"/>
                  </a:cubicBezTo>
                  <a:cubicBezTo>
                    <a:pt x="68" y="201"/>
                    <a:pt x="69" y="203"/>
                    <a:pt x="69" y="204"/>
                  </a:cubicBezTo>
                  <a:cubicBezTo>
                    <a:pt x="69" y="206"/>
                    <a:pt x="68" y="207"/>
                    <a:pt x="67" y="208"/>
                  </a:cubicBezTo>
                  <a:cubicBezTo>
                    <a:pt x="67" y="209"/>
                    <a:pt x="65" y="210"/>
                    <a:pt x="64" y="210"/>
                  </a:cubicBezTo>
                  <a:cubicBezTo>
                    <a:pt x="62" y="211"/>
                    <a:pt x="60" y="211"/>
                    <a:pt x="59" y="211"/>
                  </a:cubicBezTo>
                  <a:moveTo>
                    <a:pt x="62" y="187"/>
                  </a:moveTo>
                  <a:cubicBezTo>
                    <a:pt x="63" y="185"/>
                    <a:pt x="64" y="183"/>
                    <a:pt x="64" y="181"/>
                  </a:cubicBezTo>
                  <a:cubicBezTo>
                    <a:pt x="64" y="183"/>
                    <a:pt x="64" y="184"/>
                    <a:pt x="65" y="185"/>
                  </a:cubicBezTo>
                  <a:cubicBezTo>
                    <a:pt x="64" y="186"/>
                    <a:pt x="63" y="186"/>
                    <a:pt x="62" y="187"/>
                  </a:cubicBezTo>
                  <a:moveTo>
                    <a:pt x="48" y="206"/>
                  </a:moveTo>
                  <a:cubicBezTo>
                    <a:pt x="47" y="205"/>
                    <a:pt x="47" y="204"/>
                    <a:pt x="46" y="204"/>
                  </a:cubicBezTo>
                  <a:cubicBezTo>
                    <a:pt x="45" y="202"/>
                    <a:pt x="43" y="201"/>
                    <a:pt x="41" y="200"/>
                  </a:cubicBezTo>
                  <a:cubicBezTo>
                    <a:pt x="42" y="194"/>
                    <a:pt x="43" y="189"/>
                    <a:pt x="45" y="184"/>
                  </a:cubicBezTo>
                  <a:cubicBezTo>
                    <a:pt x="47" y="184"/>
                    <a:pt x="48" y="183"/>
                    <a:pt x="49" y="183"/>
                  </a:cubicBezTo>
                  <a:cubicBezTo>
                    <a:pt x="53" y="182"/>
                    <a:pt x="56" y="180"/>
                    <a:pt x="60" y="179"/>
                  </a:cubicBezTo>
                  <a:cubicBezTo>
                    <a:pt x="58" y="183"/>
                    <a:pt x="56" y="187"/>
                    <a:pt x="55" y="192"/>
                  </a:cubicBezTo>
                  <a:cubicBezTo>
                    <a:pt x="56" y="192"/>
                    <a:pt x="56" y="192"/>
                    <a:pt x="56" y="192"/>
                  </a:cubicBezTo>
                  <a:cubicBezTo>
                    <a:pt x="53" y="195"/>
                    <a:pt x="51" y="199"/>
                    <a:pt x="49" y="203"/>
                  </a:cubicBezTo>
                  <a:cubicBezTo>
                    <a:pt x="49" y="203"/>
                    <a:pt x="49" y="203"/>
                    <a:pt x="49" y="203"/>
                  </a:cubicBezTo>
                  <a:cubicBezTo>
                    <a:pt x="49" y="204"/>
                    <a:pt x="49" y="204"/>
                    <a:pt x="49" y="204"/>
                  </a:cubicBezTo>
                  <a:cubicBezTo>
                    <a:pt x="49" y="204"/>
                    <a:pt x="49" y="204"/>
                    <a:pt x="49" y="204"/>
                  </a:cubicBezTo>
                  <a:cubicBezTo>
                    <a:pt x="49" y="204"/>
                    <a:pt x="49" y="204"/>
                    <a:pt x="49" y="204"/>
                  </a:cubicBezTo>
                  <a:cubicBezTo>
                    <a:pt x="48" y="205"/>
                    <a:pt x="48" y="205"/>
                    <a:pt x="48" y="206"/>
                  </a:cubicBezTo>
                  <a:moveTo>
                    <a:pt x="57" y="190"/>
                  </a:moveTo>
                  <a:cubicBezTo>
                    <a:pt x="59" y="186"/>
                    <a:pt x="60" y="182"/>
                    <a:pt x="62" y="178"/>
                  </a:cubicBezTo>
                  <a:cubicBezTo>
                    <a:pt x="63" y="178"/>
                    <a:pt x="63" y="177"/>
                    <a:pt x="64" y="177"/>
                  </a:cubicBezTo>
                  <a:cubicBezTo>
                    <a:pt x="64" y="177"/>
                    <a:pt x="64" y="177"/>
                    <a:pt x="64" y="177"/>
                  </a:cubicBezTo>
                  <a:cubicBezTo>
                    <a:pt x="64" y="178"/>
                    <a:pt x="64" y="178"/>
                    <a:pt x="64" y="178"/>
                  </a:cubicBezTo>
                  <a:cubicBezTo>
                    <a:pt x="63" y="178"/>
                    <a:pt x="63" y="178"/>
                    <a:pt x="63" y="178"/>
                  </a:cubicBezTo>
                  <a:cubicBezTo>
                    <a:pt x="63" y="181"/>
                    <a:pt x="61" y="185"/>
                    <a:pt x="59" y="188"/>
                  </a:cubicBezTo>
                  <a:cubicBezTo>
                    <a:pt x="59" y="189"/>
                    <a:pt x="59" y="189"/>
                    <a:pt x="59" y="189"/>
                  </a:cubicBezTo>
                  <a:cubicBezTo>
                    <a:pt x="59" y="189"/>
                    <a:pt x="58" y="190"/>
                    <a:pt x="57" y="190"/>
                  </a:cubicBezTo>
                  <a:moveTo>
                    <a:pt x="62" y="149"/>
                  </a:moveTo>
                  <a:cubicBezTo>
                    <a:pt x="68" y="149"/>
                    <a:pt x="74" y="148"/>
                    <a:pt x="78" y="147"/>
                  </a:cubicBezTo>
                  <a:cubicBezTo>
                    <a:pt x="78" y="147"/>
                    <a:pt x="78" y="147"/>
                    <a:pt x="78" y="147"/>
                  </a:cubicBezTo>
                  <a:cubicBezTo>
                    <a:pt x="77" y="149"/>
                    <a:pt x="74" y="153"/>
                    <a:pt x="72" y="154"/>
                  </a:cubicBezTo>
                  <a:cubicBezTo>
                    <a:pt x="70" y="156"/>
                    <a:pt x="66" y="157"/>
                    <a:pt x="62" y="157"/>
                  </a:cubicBezTo>
                  <a:cubicBezTo>
                    <a:pt x="62" y="157"/>
                    <a:pt x="62" y="157"/>
                    <a:pt x="62" y="157"/>
                  </a:cubicBezTo>
                  <a:cubicBezTo>
                    <a:pt x="62" y="157"/>
                    <a:pt x="62" y="157"/>
                    <a:pt x="62" y="157"/>
                  </a:cubicBezTo>
                  <a:cubicBezTo>
                    <a:pt x="62" y="157"/>
                    <a:pt x="61" y="157"/>
                    <a:pt x="61" y="156"/>
                  </a:cubicBezTo>
                  <a:cubicBezTo>
                    <a:pt x="57" y="156"/>
                    <a:pt x="54" y="155"/>
                    <a:pt x="51" y="153"/>
                  </a:cubicBezTo>
                  <a:cubicBezTo>
                    <a:pt x="48" y="151"/>
                    <a:pt x="46" y="149"/>
                    <a:pt x="45" y="147"/>
                  </a:cubicBezTo>
                  <a:cubicBezTo>
                    <a:pt x="46" y="147"/>
                    <a:pt x="47" y="147"/>
                    <a:pt x="48" y="148"/>
                  </a:cubicBezTo>
                  <a:cubicBezTo>
                    <a:pt x="53" y="148"/>
                    <a:pt x="58" y="149"/>
                    <a:pt x="62" y="149"/>
                  </a:cubicBezTo>
                  <a:moveTo>
                    <a:pt x="30" y="181"/>
                  </a:moveTo>
                  <a:cubicBezTo>
                    <a:pt x="30" y="180"/>
                    <a:pt x="29" y="179"/>
                    <a:pt x="29" y="179"/>
                  </a:cubicBezTo>
                  <a:cubicBezTo>
                    <a:pt x="32" y="174"/>
                    <a:pt x="34" y="166"/>
                    <a:pt x="37" y="159"/>
                  </a:cubicBezTo>
                  <a:cubicBezTo>
                    <a:pt x="38" y="155"/>
                    <a:pt x="39" y="151"/>
                    <a:pt x="40" y="148"/>
                  </a:cubicBezTo>
                  <a:cubicBezTo>
                    <a:pt x="40" y="147"/>
                    <a:pt x="40" y="145"/>
                    <a:pt x="40" y="144"/>
                  </a:cubicBezTo>
                  <a:cubicBezTo>
                    <a:pt x="40" y="144"/>
                    <a:pt x="40" y="144"/>
                    <a:pt x="40" y="144"/>
                  </a:cubicBezTo>
                  <a:cubicBezTo>
                    <a:pt x="41" y="144"/>
                    <a:pt x="41" y="144"/>
                    <a:pt x="41" y="144"/>
                  </a:cubicBezTo>
                  <a:cubicBezTo>
                    <a:pt x="41" y="145"/>
                    <a:pt x="41" y="145"/>
                    <a:pt x="41" y="145"/>
                  </a:cubicBezTo>
                  <a:cubicBezTo>
                    <a:pt x="41" y="150"/>
                    <a:pt x="45" y="153"/>
                    <a:pt x="49" y="156"/>
                  </a:cubicBezTo>
                  <a:cubicBezTo>
                    <a:pt x="52" y="158"/>
                    <a:pt x="56" y="160"/>
                    <a:pt x="60" y="160"/>
                  </a:cubicBezTo>
                  <a:cubicBezTo>
                    <a:pt x="61" y="160"/>
                    <a:pt x="62" y="160"/>
                    <a:pt x="62" y="160"/>
                  </a:cubicBezTo>
                  <a:cubicBezTo>
                    <a:pt x="65" y="160"/>
                    <a:pt x="67" y="160"/>
                    <a:pt x="70" y="159"/>
                  </a:cubicBezTo>
                  <a:cubicBezTo>
                    <a:pt x="68" y="161"/>
                    <a:pt x="66" y="164"/>
                    <a:pt x="65" y="168"/>
                  </a:cubicBezTo>
                  <a:cubicBezTo>
                    <a:pt x="65" y="170"/>
                    <a:pt x="64" y="171"/>
                    <a:pt x="64" y="173"/>
                  </a:cubicBezTo>
                  <a:cubicBezTo>
                    <a:pt x="64" y="173"/>
                    <a:pt x="64" y="173"/>
                    <a:pt x="64" y="173"/>
                  </a:cubicBezTo>
                  <a:cubicBezTo>
                    <a:pt x="59" y="175"/>
                    <a:pt x="53" y="177"/>
                    <a:pt x="48" y="180"/>
                  </a:cubicBezTo>
                  <a:cubicBezTo>
                    <a:pt x="47" y="180"/>
                    <a:pt x="46" y="180"/>
                    <a:pt x="45" y="180"/>
                  </a:cubicBezTo>
                  <a:cubicBezTo>
                    <a:pt x="45" y="180"/>
                    <a:pt x="45" y="180"/>
                    <a:pt x="45" y="180"/>
                  </a:cubicBezTo>
                  <a:cubicBezTo>
                    <a:pt x="44" y="180"/>
                    <a:pt x="44" y="180"/>
                    <a:pt x="44" y="180"/>
                  </a:cubicBezTo>
                  <a:cubicBezTo>
                    <a:pt x="43" y="180"/>
                    <a:pt x="43" y="180"/>
                    <a:pt x="43" y="180"/>
                  </a:cubicBezTo>
                  <a:cubicBezTo>
                    <a:pt x="42" y="182"/>
                    <a:pt x="42" y="182"/>
                    <a:pt x="42" y="182"/>
                  </a:cubicBezTo>
                  <a:cubicBezTo>
                    <a:pt x="40" y="187"/>
                    <a:pt x="39" y="193"/>
                    <a:pt x="38" y="198"/>
                  </a:cubicBezTo>
                  <a:cubicBezTo>
                    <a:pt x="37" y="198"/>
                    <a:pt x="37" y="198"/>
                    <a:pt x="37" y="198"/>
                  </a:cubicBezTo>
                  <a:cubicBezTo>
                    <a:pt x="36" y="198"/>
                    <a:pt x="35" y="197"/>
                    <a:pt x="35" y="197"/>
                  </a:cubicBezTo>
                  <a:cubicBezTo>
                    <a:pt x="34" y="196"/>
                    <a:pt x="34" y="195"/>
                    <a:pt x="34" y="194"/>
                  </a:cubicBezTo>
                  <a:cubicBezTo>
                    <a:pt x="33" y="191"/>
                    <a:pt x="32" y="189"/>
                    <a:pt x="32" y="186"/>
                  </a:cubicBezTo>
                  <a:cubicBezTo>
                    <a:pt x="32" y="185"/>
                    <a:pt x="32" y="185"/>
                    <a:pt x="32" y="185"/>
                  </a:cubicBezTo>
                  <a:cubicBezTo>
                    <a:pt x="32" y="185"/>
                    <a:pt x="32" y="185"/>
                    <a:pt x="32" y="185"/>
                  </a:cubicBezTo>
                  <a:cubicBezTo>
                    <a:pt x="33" y="183"/>
                    <a:pt x="36" y="177"/>
                    <a:pt x="37" y="174"/>
                  </a:cubicBezTo>
                  <a:cubicBezTo>
                    <a:pt x="37" y="173"/>
                    <a:pt x="37" y="173"/>
                    <a:pt x="37" y="173"/>
                  </a:cubicBezTo>
                  <a:cubicBezTo>
                    <a:pt x="38" y="173"/>
                    <a:pt x="38" y="172"/>
                    <a:pt x="39" y="172"/>
                  </a:cubicBezTo>
                  <a:cubicBezTo>
                    <a:pt x="42" y="170"/>
                    <a:pt x="45" y="169"/>
                    <a:pt x="47" y="167"/>
                  </a:cubicBezTo>
                  <a:cubicBezTo>
                    <a:pt x="50" y="166"/>
                    <a:pt x="53" y="164"/>
                    <a:pt x="56" y="162"/>
                  </a:cubicBezTo>
                  <a:cubicBezTo>
                    <a:pt x="54" y="159"/>
                    <a:pt x="54" y="159"/>
                    <a:pt x="54" y="159"/>
                  </a:cubicBezTo>
                  <a:cubicBezTo>
                    <a:pt x="51" y="161"/>
                    <a:pt x="49" y="163"/>
                    <a:pt x="46" y="164"/>
                  </a:cubicBezTo>
                  <a:cubicBezTo>
                    <a:pt x="43" y="165"/>
                    <a:pt x="40" y="167"/>
                    <a:pt x="37" y="169"/>
                  </a:cubicBezTo>
                  <a:cubicBezTo>
                    <a:pt x="36" y="169"/>
                    <a:pt x="35" y="170"/>
                    <a:pt x="35" y="171"/>
                  </a:cubicBezTo>
                  <a:cubicBezTo>
                    <a:pt x="34" y="171"/>
                    <a:pt x="34" y="172"/>
                    <a:pt x="34" y="173"/>
                  </a:cubicBezTo>
                  <a:cubicBezTo>
                    <a:pt x="33" y="174"/>
                    <a:pt x="31" y="178"/>
                    <a:pt x="30" y="181"/>
                  </a:cubicBezTo>
                  <a:moveTo>
                    <a:pt x="62" y="145"/>
                  </a:moveTo>
                  <a:cubicBezTo>
                    <a:pt x="61" y="145"/>
                    <a:pt x="60" y="145"/>
                    <a:pt x="59" y="145"/>
                  </a:cubicBezTo>
                  <a:cubicBezTo>
                    <a:pt x="66" y="144"/>
                    <a:pt x="72" y="143"/>
                    <a:pt x="79" y="141"/>
                  </a:cubicBezTo>
                  <a:cubicBezTo>
                    <a:pt x="79" y="141"/>
                    <a:pt x="79" y="141"/>
                    <a:pt x="79" y="141"/>
                  </a:cubicBezTo>
                  <a:cubicBezTo>
                    <a:pt x="80" y="141"/>
                    <a:pt x="80" y="141"/>
                    <a:pt x="80" y="141"/>
                  </a:cubicBezTo>
                  <a:cubicBezTo>
                    <a:pt x="80" y="142"/>
                    <a:pt x="80" y="142"/>
                    <a:pt x="80" y="142"/>
                  </a:cubicBezTo>
                  <a:cubicBezTo>
                    <a:pt x="80" y="142"/>
                    <a:pt x="80" y="142"/>
                    <a:pt x="80" y="142"/>
                  </a:cubicBezTo>
                  <a:cubicBezTo>
                    <a:pt x="80" y="142"/>
                    <a:pt x="80" y="142"/>
                    <a:pt x="79" y="143"/>
                  </a:cubicBezTo>
                  <a:cubicBezTo>
                    <a:pt x="79" y="143"/>
                    <a:pt x="78" y="143"/>
                    <a:pt x="77" y="143"/>
                  </a:cubicBezTo>
                  <a:cubicBezTo>
                    <a:pt x="73" y="145"/>
                    <a:pt x="68" y="145"/>
                    <a:pt x="62" y="145"/>
                  </a:cubicBezTo>
                  <a:moveTo>
                    <a:pt x="40" y="138"/>
                  </a:moveTo>
                  <a:cubicBezTo>
                    <a:pt x="40" y="137"/>
                    <a:pt x="40" y="137"/>
                    <a:pt x="40" y="137"/>
                  </a:cubicBezTo>
                  <a:cubicBezTo>
                    <a:pt x="40" y="138"/>
                    <a:pt x="40" y="138"/>
                    <a:pt x="40" y="138"/>
                  </a:cubicBezTo>
                  <a:cubicBezTo>
                    <a:pt x="40" y="138"/>
                    <a:pt x="40" y="138"/>
                    <a:pt x="40" y="138"/>
                  </a:cubicBezTo>
                  <a:moveTo>
                    <a:pt x="52" y="140"/>
                  </a:moveTo>
                  <a:cubicBezTo>
                    <a:pt x="56" y="140"/>
                    <a:pt x="61" y="139"/>
                    <a:pt x="66" y="139"/>
                  </a:cubicBezTo>
                  <a:cubicBezTo>
                    <a:pt x="70" y="138"/>
                    <a:pt x="75" y="138"/>
                    <a:pt x="79" y="137"/>
                  </a:cubicBezTo>
                  <a:cubicBezTo>
                    <a:pt x="79" y="137"/>
                    <a:pt x="79" y="137"/>
                    <a:pt x="79" y="137"/>
                  </a:cubicBezTo>
                  <a:cubicBezTo>
                    <a:pt x="70" y="140"/>
                    <a:pt x="61" y="142"/>
                    <a:pt x="52" y="142"/>
                  </a:cubicBezTo>
                  <a:cubicBezTo>
                    <a:pt x="52" y="142"/>
                    <a:pt x="52" y="142"/>
                    <a:pt x="52" y="142"/>
                  </a:cubicBezTo>
                  <a:cubicBezTo>
                    <a:pt x="49" y="142"/>
                    <a:pt x="47" y="142"/>
                    <a:pt x="44" y="141"/>
                  </a:cubicBezTo>
                  <a:cubicBezTo>
                    <a:pt x="43" y="141"/>
                    <a:pt x="43" y="141"/>
                    <a:pt x="43" y="141"/>
                  </a:cubicBezTo>
                  <a:cubicBezTo>
                    <a:pt x="43" y="141"/>
                    <a:pt x="43" y="141"/>
                    <a:pt x="43" y="141"/>
                  </a:cubicBezTo>
                  <a:cubicBezTo>
                    <a:pt x="43" y="141"/>
                    <a:pt x="43" y="141"/>
                    <a:pt x="43" y="141"/>
                  </a:cubicBezTo>
                  <a:cubicBezTo>
                    <a:pt x="43" y="140"/>
                    <a:pt x="43" y="139"/>
                    <a:pt x="43" y="139"/>
                  </a:cubicBezTo>
                  <a:cubicBezTo>
                    <a:pt x="46" y="140"/>
                    <a:pt x="49" y="140"/>
                    <a:pt x="52" y="140"/>
                  </a:cubicBezTo>
                  <a:moveTo>
                    <a:pt x="15" y="213"/>
                  </a:moveTo>
                  <a:cubicBezTo>
                    <a:pt x="14" y="210"/>
                    <a:pt x="12" y="206"/>
                    <a:pt x="10" y="202"/>
                  </a:cubicBezTo>
                  <a:cubicBezTo>
                    <a:pt x="8" y="198"/>
                    <a:pt x="6" y="194"/>
                    <a:pt x="5" y="190"/>
                  </a:cubicBezTo>
                  <a:cubicBezTo>
                    <a:pt x="4" y="188"/>
                    <a:pt x="4" y="186"/>
                    <a:pt x="4" y="185"/>
                  </a:cubicBezTo>
                  <a:cubicBezTo>
                    <a:pt x="4" y="184"/>
                    <a:pt x="4" y="183"/>
                    <a:pt x="4" y="183"/>
                  </a:cubicBezTo>
                  <a:cubicBezTo>
                    <a:pt x="4" y="182"/>
                    <a:pt x="5" y="181"/>
                    <a:pt x="5" y="180"/>
                  </a:cubicBezTo>
                  <a:cubicBezTo>
                    <a:pt x="6" y="179"/>
                    <a:pt x="7" y="178"/>
                    <a:pt x="7" y="177"/>
                  </a:cubicBezTo>
                  <a:cubicBezTo>
                    <a:pt x="14" y="163"/>
                    <a:pt x="18" y="152"/>
                    <a:pt x="25" y="138"/>
                  </a:cubicBezTo>
                  <a:cubicBezTo>
                    <a:pt x="25" y="137"/>
                    <a:pt x="27" y="136"/>
                    <a:pt x="28" y="135"/>
                  </a:cubicBezTo>
                  <a:cubicBezTo>
                    <a:pt x="29" y="134"/>
                    <a:pt x="31" y="134"/>
                    <a:pt x="32" y="134"/>
                  </a:cubicBezTo>
                  <a:cubicBezTo>
                    <a:pt x="32" y="134"/>
                    <a:pt x="32" y="134"/>
                    <a:pt x="32" y="134"/>
                  </a:cubicBezTo>
                  <a:cubicBezTo>
                    <a:pt x="33" y="134"/>
                    <a:pt x="33" y="134"/>
                    <a:pt x="33" y="134"/>
                  </a:cubicBezTo>
                  <a:cubicBezTo>
                    <a:pt x="34" y="134"/>
                    <a:pt x="35" y="136"/>
                    <a:pt x="36" y="137"/>
                  </a:cubicBezTo>
                  <a:cubicBezTo>
                    <a:pt x="37" y="138"/>
                    <a:pt x="37" y="140"/>
                    <a:pt x="37" y="142"/>
                  </a:cubicBezTo>
                  <a:cubicBezTo>
                    <a:pt x="37" y="142"/>
                    <a:pt x="37" y="142"/>
                    <a:pt x="37" y="142"/>
                  </a:cubicBezTo>
                  <a:cubicBezTo>
                    <a:pt x="37" y="142"/>
                    <a:pt x="37" y="143"/>
                    <a:pt x="37" y="144"/>
                  </a:cubicBezTo>
                  <a:cubicBezTo>
                    <a:pt x="36" y="147"/>
                    <a:pt x="35" y="154"/>
                    <a:pt x="32" y="161"/>
                  </a:cubicBezTo>
                  <a:cubicBezTo>
                    <a:pt x="30" y="168"/>
                    <a:pt x="28" y="174"/>
                    <a:pt x="25" y="178"/>
                  </a:cubicBezTo>
                  <a:cubicBezTo>
                    <a:pt x="25" y="179"/>
                    <a:pt x="25" y="179"/>
                    <a:pt x="25" y="179"/>
                  </a:cubicBezTo>
                  <a:cubicBezTo>
                    <a:pt x="25" y="180"/>
                    <a:pt x="25" y="180"/>
                    <a:pt x="25" y="180"/>
                  </a:cubicBezTo>
                  <a:cubicBezTo>
                    <a:pt x="27" y="182"/>
                    <a:pt x="28" y="184"/>
                    <a:pt x="28" y="187"/>
                  </a:cubicBezTo>
                  <a:cubicBezTo>
                    <a:pt x="29" y="189"/>
                    <a:pt x="29" y="192"/>
                    <a:pt x="30" y="195"/>
                  </a:cubicBezTo>
                  <a:cubicBezTo>
                    <a:pt x="30" y="196"/>
                    <a:pt x="31" y="198"/>
                    <a:pt x="32" y="199"/>
                  </a:cubicBezTo>
                  <a:cubicBezTo>
                    <a:pt x="33" y="201"/>
                    <a:pt x="35" y="201"/>
                    <a:pt x="36" y="202"/>
                  </a:cubicBezTo>
                  <a:cubicBezTo>
                    <a:pt x="39" y="202"/>
                    <a:pt x="42" y="204"/>
                    <a:pt x="44" y="206"/>
                  </a:cubicBezTo>
                  <a:cubicBezTo>
                    <a:pt x="46" y="208"/>
                    <a:pt x="47" y="211"/>
                    <a:pt x="47" y="213"/>
                  </a:cubicBezTo>
                  <a:cubicBezTo>
                    <a:pt x="47" y="215"/>
                    <a:pt x="47" y="215"/>
                    <a:pt x="47" y="215"/>
                  </a:cubicBezTo>
                  <a:cubicBezTo>
                    <a:pt x="49" y="215"/>
                    <a:pt x="49" y="215"/>
                    <a:pt x="49" y="215"/>
                  </a:cubicBezTo>
                  <a:cubicBezTo>
                    <a:pt x="50" y="215"/>
                    <a:pt x="52" y="215"/>
                    <a:pt x="53" y="215"/>
                  </a:cubicBezTo>
                  <a:cubicBezTo>
                    <a:pt x="57" y="215"/>
                    <a:pt x="61" y="215"/>
                    <a:pt x="65" y="213"/>
                  </a:cubicBezTo>
                  <a:cubicBezTo>
                    <a:pt x="67" y="213"/>
                    <a:pt x="68" y="212"/>
                    <a:pt x="70" y="211"/>
                  </a:cubicBezTo>
                  <a:cubicBezTo>
                    <a:pt x="72" y="209"/>
                    <a:pt x="72" y="207"/>
                    <a:pt x="72" y="204"/>
                  </a:cubicBezTo>
                  <a:cubicBezTo>
                    <a:pt x="72" y="202"/>
                    <a:pt x="72" y="200"/>
                    <a:pt x="71" y="198"/>
                  </a:cubicBezTo>
                  <a:cubicBezTo>
                    <a:pt x="70" y="191"/>
                    <a:pt x="67" y="184"/>
                    <a:pt x="67" y="177"/>
                  </a:cubicBezTo>
                  <a:cubicBezTo>
                    <a:pt x="67" y="175"/>
                    <a:pt x="68" y="172"/>
                    <a:pt x="69" y="169"/>
                  </a:cubicBezTo>
                  <a:cubicBezTo>
                    <a:pt x="70" y="165"/>
                    <a:pt x="72" y="162"/>
                    <a:pt x="74" y="160"/>
                  </a:cubicBezTo>
                  <a:cubicBezTo>
                    <a:pt x="76" y="158"/>
                    <a:pt x="77" y="158"/>
                    <a:pt x="79" y="158"/>
                  </a:cubicBezTo>
                  <a:cubicBezTo>
                    <a:pt x="79" y="158"/>
                    <a:pt x="79" y="158"/>
                    <a:pt x="79" y="158"/>
                  </a:cubicBezTo>
                  <a:cubicBezTo>
                    <a:pt x="81" y="158"/>
                    <a:pt x="82" y="158"/>
                    <a:pt x="83" y="159"/>
                  </a:cubicBezTo>
                  <a:cubicBezTo>
                    <a:pt x="84" y="160"/>
                    <a:pt x="85" y="161"/>
                    <a:pt x="85" y="162"/>
                  </a:cubicBezTo>
                  <a:cubicBezTo>
                    <a:pt x="85" y="162"/>
                    <a:pt x="85" y="162"/>
                    <a:pt x="85" y="162"/>
                  </a:cubicBezTo>
                  <a:cubicBezTo>
                    <a:pt x="85" y="164"/>
                    <a:pt x="85" y="166"/>
                    <a:pt x="85" y="169"/>
                  </a:cubicBezTo>
                  <a:cubicBezTo>
                    <a:pt x="85" y="178"/>
                    <a:pt x="86" y="188"/>
                    <a:pt x="89" y="197"/>
                  </a:cubicBezTo>
                  <a:cubicBezTo>
                    <a:pt x="94" y="213"/>
                    <a:pt x="98" y="220"/>
                    <a:pt x="102" y="235"/>
                  </a:cubicBezTo>
                  <a:cubicBezTo>
                    <a:pt x="102" y="239"/>
                    <a:pt x="103" y="241"/>
                    <a:pt x="103" y="244"/>
                  </a:cubicBezTo>
                  <a:cubicBezTo>
                    <a:pt x="103" y="250"/>
                    <a:pt x="101" y="255"/>
                    <a:pt x="98" y="259"/>
                  </a:cubicBezTo>
                  <a:cubicBezTo>
                    <a:pt x="96" y="263"/>
                    <a:pt x="93" y="267"/>
                    <a:pt x="92" y="272"/>
                  </a:cubicBezTo>
                  <a:cubicBezTo>
                    <a:pt x="92" y="272"/>
                    <a:pt x="92" y="272"/>
                    <a:pt x="92" y="272"/>
                  </a:cubicBezTo>
                  <a:cubicBezTo>
                    <a:pt x="92" y="275"/>
                    <a:pt x="92" y="278"/>
                    <a:pt x="92" y="281"/>
                  </a:cubicBezTo>
                  <a:cubicBezTo>
                    <a:pt x="91" y="281"/>
                    <a:pt x="91" y="282"/>
                    <a:pt x="91" y="283"/>
                  </a:cubicBezTo>
                  <a:cubicBezTo>
                    <a:pt x="92" y="283"/>
                    <a:pt x="92" y="283"/>
                    <a:pt x="92" y="283"/>
                  </a:cubicBezTo>
                  <a:cubicBezTo>
                    <a:pt x="91" y="286"/>
                    <a:pt x="91" y="288"/>
                    <a:pt x="91" y="291"/>
                  </a:cubicBezTo>
                  <a:cubicBezTo>
                    <a:pt x="95" y="291"/>
                    <a:pt x="95" y="291"/>
                    <a:pt x="95" y="291"/>
                  </a:cubicBezTo>
                  <a:cubicBezTo>
                    <a:pt x="95" y="289"/>
                    <a:pt x="95" y="286"/>
                    <a:pt x="95" y="284"/>
                  </a:cubicBezTo>
                  <a:cubicBezTo>
                    <a:pt x="97" y="284"/>
                    <a:pt x="98" y="285"/>
                    <a:pt x="99" y="286"/>
                  </a:cubicBezTo>
                  <a:cubicBezTo>
                    <a:pt x="100" y="287"/>
                    <a:pt x="100" y="288"/>
                    <a:pt x="100" y="289"/>
                  </a:cubicBezTo>
                  <a:cubicBezTo>
                    <a:pt x="100" y="290"/>
                    <a:pt x="99" y="291"/>
                    <a:pt x="98" y="292"/>
                  </a:cubicBezTo>
                  <a:cubicBezTo>
                    <a:pt x="96" y="294"/>
                    <a:pt x="93" y="295"/>
                    <a:pt x="90" y="296"/>
                  </a:cubicBezTo>
                  <a:cubicBezTo>
                    <a:pt x="87" y="297"/>
                    <a:pt x="84" y="298"/>
                    <a:pt x="82" y="298"/>
                  </a:cubicBezTo>
                  <a:cubicBezTo>
                    <a:pt x="79" y="299"/>
                    <a:pt x="77" y="299"/>
                    <a:pt x="74" y="299"/>
                  </a:cubicBezTo>
                  <a:cubicBezTo>
                    <a:pt x="74" y="299"/>
                    <a:pt x="74" y="299"/>
                    <a:pt x="74" y="299"/>
                  </a:cubicBezTo>
                  <a:cubicBezTo>
                    <a:pt x="70" y="299"/>
                    <a:pt x="66" y="298"/>
                    <a:pt x="61" y="298"/>
                  </a:cubicBezTo>
                  <a:cubicBezTo>
                    <a:pt x="48" y="297"/>
                    <a:pt x="41" y="294"/>
                    <a:pt x="38" y="292"/>
                  </a:cubicBezTo>
                  <a:cubicBezTo>
                    <a:pt x="37" y="292"/>
                    <a:pt x="36" y="291"/>
                    <a:pt x="36" y="290"/>
                  </a:cubicBezTo>
                  <a:cubicBezTo>
                    <a:pt x="36" y="290"/>
                    <a:pt x="36" y="289"/>
                    <a:pt x="36" y="288"/>
                  </a:cubicBezTo>
                  <a:cubicBezTo>
                    <a:pt x="36" y="288"/>
                    <a:pt x="36" y="288"/>
                    <a:pt x="36" y="288"/>
                  </a:cubicBezTo>
                  <a:cubicBezTo>
                    <a:pt x="36" y="287"/>
                    <a:pt x="36" y="287"/>
                    <a:pt x="36" y="287"/>
                  </a:cubicBezTo>
                  <a:cubicBezTo>
                    <a:pt x="37" y="287"/>
                    <a:pt x="38" y="286"/>
                    <a:pt x="40" y="285"/>
                  </a:cubicBezTo>
                  <a:cubicBezTo>
                    <a:pt x="40" y="286"/>
                    <a:pt x="40" y="286"/>
                    <a:pt x="40" y="286"/>
                  </a:cubicBezTo>
                  <a:cubicBezTo>
                    <a:pt x="40" y="288"/>
                    <a:pt x="40" y="289"/>
                    <a:pt x="40" y="291"/>
                  </a:cubicBezTo>
                  <a:cubicBezTo>
                    <a:pt x="44" y="291"/>
                    <a:pt x="44" y="291"/>
                    <a:pt x="44" y="291"/>
                  </a:cubicBezTo>
                  <a:cubicBezTo>
                    <a:pt x="44" y="290"/>
                    <a:pt x="44" y="288"/>
                    <a:pt x="44" y="286"/>
                  </a:cubicBezTo>
                  <a:cubicBezTo>
                    <a:pt x="44" y="281"/>
                    <a:pt x="44" y="276"/>
                    <a:pt x="43" y="271"/>
                  </a:cubicBezTo>
                  <a:cubicBezTo>
                    <a:pt x="43" y="271"/>
                    <a:pt x="43" y="271"/>
                    <a:pt x="43" y="271"/>
                  </a:cubicBezTo>
                  <a:cubicBezTo>
                    <a:pt x="40" y="272"/>
                    <a:pt x="40" y="272"/>
                    <a:pt x="40" y="272"/>
                  </a:cubicBezTo>
                  <a:cubicBezTo>
                    <a:pt x="43" y="271"/>
                    <a:pt x="43" y="271"/>
                    <a:pt x="43" y="271"/>
                  </a:cubicBezTo>
                  <a:cubicBezTo>
                    <a:pt x="43" y="271"/>
                    <a:pt x="43" y="271"/>
                    <a:pt x="43" y="271"/>
                  </a:cubicBezTo>
                  <a:cubicBezTo>
                    <a:pt x="38" y="264"/>
                    <a:pt x="34" y="257"/>
                    <a:pt x="30" y="251"/>
                  </a:cubicBezTo>
                  <a:cubicBezTo>
                    <a:pt x="26" y="245"/>
                    <a:pt x="24" y="241"/>
                    <a:pt x="23" y="239"/>
                  </a:cubicBezTo>
                  <a:cubicBezTo>
                    <a:pt x="21" y="237"/>
                    <a:pt x="21" y="235"/>
                    <a:pt x="20" y="232"/>
                  </a:cubicBezTo>
                  <a:cubicBezTo>
                    <a:pt x="20" y="233"/>
                    <a:pt x="21" y="234"/>
                    <a:pt x="21" y="235"/>
                  </a:cubicBezTo>
                  <a:cubicBezTo>
                    <a:pt x="21" y="235"/>
                    <a:pt x="21" y="235"/>
                    <a:pt x="21" y="235"/>
                  </a:cubicBezTo>
                  <a:cubicBezTo>
                    <a:pt x="22" y="235"/>
                    <a:pt x="22" y="235"/>
                    <a:pt x="22" y="235"/>
                  </a:cubicBezTo>
                  <a:cubicBezTo>
                    <a:pt x="25" y="238"/>
                    <a:pt x="25" y="238"/>
                    <a:pt x="25" y="238"/>
                  </a:cubicBezTo>
                  <a:cubicBezTo>
                    <a:pt x="25" y="234"/>
                    <a:pt x="25" y="234"/>
                    <a:pt x="25" y="234"/>
                  </a:cubicBezTo>
                  <a:cubicBezTo>
                    <a:pt x="24" y="234"/>
                    <a:pt x="24" y="234"/>
                    <a:pt x="24" y="234"/>
                  </a:cubicBezTo>
                  <a:cubicBezTo>
                    <a:pt x="24" y="233"/>
                    <a:pt x="24" y="233"/>
                    <a:pt x="24" y="233"/>
                  </a:cubicBezTo>
                  <a:cubicBezTo>
                    <a:pt x="24" y="233"/>
                    <a:pt x="24" y="233"/>
                    <a:pt x="24" y="233"/>
                  </a:cubicBezTo>
                  <a:cubicBezTo>
                    <a:pt x="24" y="233"/>
                    <a:pt x="24" y="233"/>
                    <a:pt x="24" y="233"/>
                  </a:cubicBezTo>
                  <a:cubicBezTo>
                    <a:pt x="24" y="233"/>
                    <a:pt x="24" y="233"/>
                    <a:pt x="24" y="233"/>
                  </a:cubicBezTo>
                  <a:cubicBezTo>
                    <a:pt x="24" y="233"/>
                    <a:pt x="24" y="233"/>
                    <a:pt x="24" y="233"/>
                  </a:cubicBezTo>
                  <a:cubicBezTo>
                    <a:pt x="21" y="226"/>
                    <a:pt x="18" y="220"/>
                    <a:pt x="15" y="214"/>
                  </a:cubicBezTo>
                  <a:cubicBezTo>
                    <a:pt x="15" y="213"/>
                    <a:pt x="15" y="213"/>
                    <a:pt x="15" y="213"/>
                  </a:cubicBezTo>
                  <a:cubicBezTo>
                    <a:pt x="15" y="213"/>
                    <a:pt x="15" y="213"/>
                    <a:pt x="15" y="213"/>
                  </a:cubicBezTo>
                  <a:moveTo>
                    <a:pt x="44" y="133"/>
                  </a:moveTo>
                  <a:cubicBezTo>
                    <a:pt x="45" y="133"/>
                    <a:pt x="45" y="133"/>
                    <a:pt x="45" y="133"/>
                  </a:cubicBezTo>
                  <a:cubicBezTo>
                    <a:pt x="45" y="133"/>
                    <a:pt x="45" y="133"/>
                    <a:pt x="45" y="133"/>
                  </a:cubicBezTo>
                  <a:cubicBezTo>
                    <a:pt x="57" y="133"/>
                    <a:pt x="68" y="131"/>
                    <a:pt x="80" y="129"/>
                  </a:cubicBezTo>
                  <a:cubicBezTo>
                    <a:pt x="79" y="130"/>
                    <a:pt x="79" y="130"/>
                    <a:pt x="79" y="130"/>
                  </a:cubicBezTo>
                  <a:cubicBezTo>
                    <a:pt x="79" y="131"/>
                    <a:pt x="78" y="132"/>
                    <a:pt x="78" y="133"/>
                  </a:cubicBezTo>
                  <a:cubicBezTo>
                    <a:pt x="78" y="133"/>
                    <a:pt x="78" y="133"/>
                    <a:pt x="78" y="133"/>
                  </a:cubicBezTo>
                  <a:cubicBezTo>
                    <a:pt x="74" y="134"/>
                    <a:pt x="70" y="135"/>
                    <a:pt x="65" y="135"/>
                  </a:cubicBezTo>
                  <a:cubicBezTo>
                    <a:pt x="61" y="136"/>
                    <a:pt x="56" y="136"/>
                    <a:pt x="52" y="136"/>
                  </a:cubicBezTo>
                  <a:cubicBezTo>
                    <a:pt x="52" y="136"/>
                    <a:pt x="52" y="136"/>
                    <a:pt x="52" y="136"/>
                  </a:cubicBezTo>
                  <a:cubicBezTo>
                    <a:pt x="52" y="136"/>
                    <a:pt x="52" y="136"/>
                    <a:pt x="52" y="136"/>
                  </a:cubicBezTo>
                  <a:cubicBezTo>
                    <a:pt x="49" y="136"/>
                    <a:pt x="46" y="136"/>
                    <a:pt x="44" y="135"/>
                  </a:cubicBezTo>
                  <a:cubicBezTo>
                    <a:pt x="44" y="135"/>
                    <a:pt x="44" y="135"/>
                    <a:pt x="44" y="135"/>
                  </a:cubicBezTo>
                  <a:cubicBezTo>
                    <a:pt x="43" y="135"/>
                    <a:pt x="43" y="135"/>
                    <a:pt x="43" y="135"/>
                  </a:cubicBezTo>
                  <a:cubicBezTo>
                    <a:pt x="43" y="134"/>
                    <a:pt x="43" y="134"/>
                    <a:pt x="43" y="133"/>
                  </a:cubicBezTo>
                  <a:cubicBezTo>
                    <a:pt x="44" y="133"/>
                    <a:pt x="44" y="133"/>
                    <a:pt x="44" y="133"/>
                  </a:cubicBezTo>
                  <a:moveTo>
                    <a:pt x="48" y="126"/>
                  </a:moveTo>
                  <a:cubicBezTo>
                    <a:pt x="49" y="126"/>
                    <a:pt x="50" y="126"/>
                    <a:pt x="51" y="125"/>
                  </a:cubicBezTo>
                  <a:cubicBezTo>
                    <a:pt x="60" y="125"/>
                    <a:pt x="70" y="124"/>
                    <a:pt x="79" y="124"/>
                  </a:cubicBezTo>
                  <a:cubicBezTo>
                    <a:pt x="79" y="124"/>
                    <a:pt x="79" y="124"/>
                    <a:pt x="79" y="124"/>
                  </a:cubicBezTo>
                  <a:cubicBezTo>
                    <a:pt x="79" y="125"/>
                    <a:pt x="79" y="125"/>
                    <a:pt x="78" y="125"/>
                  </a:cubicBezTo>
                  <a:cubicBezTo>
                    <a:pt x="78" y="126"/>
                    <a:pt x="78" y="126"/>
                    <a:pt x="78" y="126"/>
                  </a:cubicBezTo>
                  <a:cubicBezTo>
                    <a:pt x="78" y="126"/>
                    <a:pt x="78" y="126"/>
                    <a:pt x="78" y="126"/>
                  </a:cubicBezTo>
                  <a:cubicBezTo>
                    <a:pt x="67" y="127"/>
                    <a:pt x="56" y="129"/>
                    <a:pt x="45" y="130"/>
                  </a:cubicBezTo>
                  <a:cubicBezTo>
                    <a:pt x="45" y="130"/>
                    <a:pt x="45" y="130"/>
                    <a:pt x="45" y="130"/>
                  </a:cubicBezTo>
                  <a:cubicBezTo>
                    <a:pt x="44" y="130"/>
                    <a:pt x="44" y="130"/>
                    <a:pt x="44" y="130"/>
                  </a:cubicBezTo>
                  <a:cubicBezTo>
                    <a:pt x="44" y="130"/>
                    <a:pt x="44" y="130"/>
                    <a:pt x="44" y="130"/>
                  </a:cubicBezTo>
                  <a:cubicBezTo>
                    <a:pt x="43" y="129"/>
                    <a:pt x="43" y="129"/>
                    <a:pt x="43" y="129"/>
                  </a:cubicBezTo>
                  <a:cubicBezTo>
                    <a:pt x="43" y="129"/>
                    <a:pt x="43" y="129"/>
                    <a:pt x="43" y="129"/>
                  </a:cubicBezTo>
                  <a:cubicBezTo>
                    <a:pt x="43" y="129"/>
                    <a:pt x="43" y="129"/>
                    <a:pt x="43" y="129"/>
                  </a:cubicBezTo>
                  <a:cubicBezTo>
                    <a:pt x="43" y="129"/>
                    <a:pt x="43" y="128"/>
                    <a:pt x="43" y="128"/>
                  </a:cubicBezTo>
                  <a:cubicBezTo>
                    <a:pt x="43" y="127"/>
                    <a:pt x="43" y="126"/>
                    <a:pt x="43" y="125"/>
                  </a:cubicBezTo>
                  <a:cubicBezTo>
                    <a:pt x="44" y="125"/>
                    <a:pt x="46" y="126"/>
                    <a:pt x="48" y="126"/>
                  </a:cubicBezTo>
                  <a:moveTo>
                    <a:pt x="62" y="119"/>
                  </a:moveTo>
                  <a:cubicBezTo>
                    <a:pt x="66" y="119"/>
                    <a:pt x="69" y="119"/>
                    <a:pt x="73" y="118"/>
                  </a:cubicBezTo>
                  <a:cubicBezTo>
                    <a:pt x="75" y="118"/>
                    <a:pt x="77" y="118"/>
                    <a:pt x="79" y="117"/>
                  </a:cubicBezTo>
                  <a:cubicBezTo>
                    <a:pt x="79" y="118"/>
                    <a:pt x="79" y="119"/>
                    <a:pt x="79" y="120"/>
                  </a:cubicBezTo>
                  <a:cubicBezTo>
                    <a:pt x="79" y="120"/>
                    <a:pt x="79" y="120"/>
                    <a:pt x="79" y="120"/>
                  </a:cubicBezTo>
                  <a:cubicBezTo>
                    <a:pt x="70" y="121"/>
                    <a:pt x="60" y="121"/>
                    <a:pt x="51" y="122"/>
                  </a:cubicBezTo>
                  <a:cubicBezTo>
                    <a:pt x="50" y="122"/>
                    <a:pt x="49" y="122"/>
                    <a:pt x="48" y="122"/>
                  </a:cubicBezTo>
                  <a:cubicBezTo>
                    <a:pt x="48" y="122"/>
                    <a:pt x="48" y="122"/>
                    <a:pt x="48" y="122"/>
                  </a:cubicBezTo>
                  <a:cubicBezTo>
                    <a:pt x="46" y="122"/>
                    <a:pt x="44" y="122"/>
                    <a:pt x="42" y="121"/>
                  </a:cubicBezTo>
                  <a:cubicBezTo>
                    <a:pt x="42" y="121"/>
                    <a:pt x="42" y="120"/>
                    <a:pt x="42" y="120"/>
                  </a:cubicBezTo>
                  <a:cubicBezTo>
                    <a:pt x="42" y="119"/>
                    <a:pt x="42" y="119"/>
                    <a:pt x="42" y="118"/>
                  </a:cubicBezTo>
                  <a:cubicBezTo>
                    <a:pt x="43" y="118"/>
                    <a:pt x="43" y="118"/>
                    <a:pt x="43" y="118"/>
                  </a:cubicBezTo>
                  <a:cubicBezTo>
                    <a:pt x="43" y="118"/>
                    <a:pt x="43" y="118"/>
                    <a:pt x="43" y="118"/>
                  </a:cubicBezTo>
                  <a:cubicBezTo>
                    <a:pt x="49" y="118"/>
                    <a:pt x="56" y="119"/>
                    <a:pt x="62" y="119"/>
                  </a:cubicBezTo>
                  <a:moveTo>
                    <a:pt x="57" y="115"/>
                  </a:moveTo>
                  <a:cubicBezTo>
                    <a:pt x="55" y="115"/>
                    <a:pt x="53" y="115"/>
                    <a:pt x="51" y="115"/>
                  </a:cubicBezTo>
                  <a:cubicBezTo>
                    <a:pt x="53" y="114"/>
                    <a:pt x="55" y="114"/>
                    <a:pt x="57" y="114"/>
                  </a:cubicBezTo>
                  <a:cubicBezTo>
                    <a:pt x="57" y="115"/>
                    <a:pt x="57" y="115"/>
                    <a:pt x="57" y="115"/>
                  </a:cubicBezTo>
                  <a:cubicBezTo>
                    <a:pt x="57" y="115"/>
                    <a:pt x="57" y="115"/>
                    <a:pt x="57" y="115"/>
                  </a:cubicBezTo>
                  <a:moveTo>
                    <a:pt x="70" y="115"/>
                  </a:moveTo>
                  <a:cubicBezTo>
                    <a:pt x="70" y="114"/>
                    <a:pt x="70" y="114"/>
                    <a:pt x="70" y="114"/>
                  </a:cubicBezTo>
                  <a:cubicBezTo>
                    <a:pt x="70" y="114"/>
                    <a:pt x="70" y="114"/>
                    <a:pt x="70" y="114"/>
                  </a:cubicBezTo>
                  <a:cubicBezTo>
                    <a:pt x="73" y="114"/>
                    <a:pt x="75" y="114"/>
                    <a:pt x="77" y="114"/>
                  </a:cubicBezTo>
                  <a:cubicBezTo>
                    <a:pt x="75" y="115"/>
                    <a:pt x="74" y="115"/>
                    <a:pt x="72" y="115"/>
                  </a:cubicBezTo>
                  <a:cubicBezTo>
                    <a:pt x="72" y="115"/>
                    <a:pt x="71" y="115"/>
                    <a:pt x="70" y="115"/>
                  </a:cubicBezTo>
                  <a:moveTo>
                    <a:pt x="62" y="115"/>
                  </a:moveTo>
                  <a:cubicBezTo>
                    <a:pt x="62" y="115"/>
                    <a:pt x="61" y="115"/>
                    <a:pt x="60" y="115"/>
                  </a:cubicBezTo>
                  <a:cubicBezTo>
                    <a:pt x="60" y="115"/>
                    <a:pt x="60" y="115"/>
                    <a:pt x="60" y="115"/>
                  </a:cubicBezTo>
                  <a:cubicBezTo>
                    <a:pt x="60" y="114"/>
                    <a:pt x="60" y="114"/>
                    <a:pt x="60" y="114"/>
                  </a:cubicBezTo>
                  <a:cubicBezTo>
                    <a:pt x="61" y="113"/>
                    <a:pt x="62" y="113"/>
                    <a:pt x="63" y="113"/>
                  </a:cubicBezTo>
                  <a:cubicBezTo>
                    <a:pt x="63" y="113"/>
                    <a:pt x="63" y="113"/>
                    <a:pt x="63" y="113"/>
                  </a:cubicBezTo>
                  <a:cubicBezTo>
                    <a:pt x="65" y="113"/>
                    <a:pt x="66" y="114"/>
                    <a:pt x="67" y="114"/>
                  </a:cubicBezTo>
                  <a:cubicBezTo>
                    <a:pt x="67" y="114"/>
                    <a:pt x="67" y="114"/>
                    <a:pt x="67" y="114"/>
                  </a:cubicBezTo>
                  <a:cubicBezTo>
                    <a:pt x="67" y="115"/>
                    <a:pt x="67" y="115"/>
                    <a:pt x="67" y="115"/>
                  </a:cubicBezTo>
                  <a:cubicBezTo>
                    <a:pt x="66" y="115"/>
                    <a:pt x="64" y="115"/>
                    <a:pt x="62" y="115"/>
                  </a:cubicBezTo>
                  <a:moveTo>
                    <a:pt x="60" y="110"/>
                  </a:moveTo>
                  <a:cubicBezTo>
                    <a:pt x="60" y="99"/>
                    <a:pt x="59" y="88"/>
                    <a:pt x="58" y="77"/>
                  </a:cubicBezTo>
                  <a:cubicBezTo>
                    <a:pt x="58" y="77"/>
                    <a:pt x="58" y="77"/>
                    <a:pt x="58" y="77"/>
                  </a:cubicBezTo>
                  <a:cubicBezTo>
                    <a:pt x="60" y="76"/>
                    <a:pt x="62" y="75"/>
                    <a:pt x="63" y="74"/>
                  </a:cubicBezTo>
                  <a:cubicBezTo>
                    <a:pt x="63" y="73"/>
                    <a:pt x="63" y="73"/>
                    <a:pt x="64" y="72"/>
                  </a:cubicBezTo>
                  <a:cubicBezTo>
                    <a:pt x="64" y="72"/>
                    <a:pt x="64" y="72"/>
                    <a:pt x="64" y="72"/>
                  </a:cubicBezTo>
                  <a:cubicBezTo>
                    <a:pt x="65" y="74"/>
                    <a:pt x="67" y="74"/>
                    <a:pt x="69" y="75"/>
                  </a:cubicBezTo>
                  <a:cubicBezTo>
                    <a:pt x="67" y="84"/>
                    <a:pt x="67" y="94"/>
                    <a:pt x="67" y="103"/>
                  </a:cubicBezTo>
                  <a:cubicBezTo>
                    <a:pt x="67" y="105"/>
                    <a:pt x="67" y="108"/>
                    <a:pt x="67" y="110"/>
                  </a:cubicBezTo>
                  <a:cubicBezTo>
                    <a:pt x="66" y="110"/>
                    <a:pt x="65" y="110"/>
                    <a:pt x="63" y="110"/>
                  </a:cubicBezTo>
                  <a:cubicBezTo>
                    <a:pt x="62" y="110"/>
                    <a:pt x="61" y="110"/>
                    <a:pt x="60" y="110"/>
                  </a:cubicBezTo>
                  <a:moveTo>
                    <a:pt x="74" y="70"/>
                  </a:moveTo>
                  <a:cubicBezTo>
                    <a:pt x="75" y="62"/>
                    <a:pt x="77" y="55"/>
                    <a:pt x="80" y="47"/>
                  </a:cubicBezTo>
                  <a:cubicBezTo>
                    <a:pt x="80" y="46"/>
                    <a:pt x="81" y="45"/>
                    <a:pt x="81" y="44"/>
                  </a:cubicBezTo>
                  <a:cubicBezTo>
                    <a:pt x="82" y="44"/>
                    <a:pt x="82" y="44"/>
                    <a:pt x="82" y="44"/>
                  </a:cubicBezTo>
                  <a:cubicBezTo>
                    <a:pt x="83" y="44"/>
                    <a:pt x="83" y="44"/>
                    <a:pt x="83" y="44"/>
                  </a:cubicBezTo>
                  <a:cubicBezTo>
                    <a:pt x="83" y="44"/>
                    <a:pt x="83" y="45"/>
                    <a:pt x="83" y="46"/>
                  </a:cubicBezTo>
                  <a:cubicBezTo>
                    <a:pt x="83" y="46"/>
                    <a:pt x="83" y="46"/>
                    <a:pt x="83" y="46"/>
                  </a:cubicBezTo>
                  <a:cubicBezTo>
                    <a:pt x="83" y="52"/>
                    <a:pt x="81" y="59"/>
                    <a:pt x="78" y="65"/>
                  </a:cubicBezTo>
                  <a:cubicBezTo>
                    <a:pt x="77" y="67"/>
                    <a:pt x="75" y="69"/>
                    <a:pt x="74" y="70"/>
                  </a:cubicBezTo>
                  <a:moveTo>
                    <a:pt x="53" y="72"/>
                  </a:moveTo>
                  <a:cubicBezTo>
                    <a:pt x="53" y="71"/>
                    <a:pt x="52" y="71"/>
                    <a:pt x="51" y="71"/>
                  </a:cubicBezTo>
                  <a:cubicBezTo>
                    <a:pt x="46" y="66"/>
                    <a:pt x="42" y="60"/>
                    <a:pt x="38" y="54"/>
                  </a:cubicBezTo>
                  <a:cubicBezTo>
                    <a:pt x="37" y="52"/>
                    <a:pt x="36" y="50"/>
                    <a:pt x="36" y="48"/>
                  </a:cubicBezTo>
                  <a:cubicBezTo>
                    <a:pt x="36" y="48"/>
                    <a:pt x="36" y="48"/>
                    <a:pt x="36" y="48"/>
                  </a:cubicBezTo>
                  <a:cubicBezTo>
                    <a:pt x="36" y="46"/>
                    <a:pt x="37" y="44"/>
                    <a:pt x="39" y="43"/>
                  </a:cubicBezTo>
                  <a:cubicBezTo>
                    <a:pt x="40" y="43"/>
                    <a:pt x="41" y="42"/>
                    <a:pt x="42" y="42"/>
                  </a:cubicBezTo>
                  <a:cubicBezTo>
                    <a:pt x="42" y="42"/>
                    <a:pt x="42" y="42"/>
                    <a:pt x="42" y="42"/>
                  </a:cubicBezTo>
                  <a:cubicBezTo>
                    <a:pt x="42" y="42"/>
                    <a:pt x="42" y="42"/>
                    <a:pt x="42" y="42"/>
                  </a:cubicBezTo>
                  <a:cubicBezTo>
                    <a:pt x="43" y="42"/>
                    <a:pt x="43" y="43"/>
                    <a:pt x="44" y="43"/>
                  </a:cubicBezTo>
                  <a:cubicBezTo>
                    <a:pt x="46" y="44"/>
                    <a:pt x="47" y="46"/>
                    <a:pt x="48" y="49"/>
                  </a:cubicBezTo>
                  <a:cubicBezTo>
                    <a:pt x="50" y="57"/>
                    <a:pt x="52" y="64"/>
                    <a:pt x="53" y="72"/>
                  </a:cubicBezTo>
                  <a:moveTo>
                    <a:pt x="64" y="63"/>
                  </a:moveTo>
                  <a:cubicBezTo>
                    <a:pt x="63" y="60"/>
                    <a:pt x="63" y="57"/>
                    <a:pt x="63" y="54"/>
                  </a:cubicBezTo>
                  <a:cubicBezTo>
                    <a:pt x="63" y="51"/>
                    <a:pt x="64" y="47"/>
                    <a:pt x="64" y="43"/>
                  </a:cubicBezTo>
                  <a:cubicBezTo>
                    <a:pt x="65" y="43"/>
                    <a:pt x="65" y="42"/>
                    <a:pt x="65" y="42"/>
                  </a:cubicBezTo>
                  <a:cubicBezTo>
                    <a:pt x="65" y="41"/>
                    <a:pt x="66" y="41"/>
                    <a:pt x="66" y="41"/>
                  </a:cubicBezTo>
                  <a:cubicBezTo>
                    <a:pt x="66" y="41"/>
                    <a:pt x="66" y="41"/>
                    <a:pt x="66" y="41"/>
                  </a:cubicBezTo>
                  <a:cubicBezTo>
                    <a:pt x="66" y="41"/>
                    <a:pt x="66" y="41"/>
                    <a:pt x="66" y="41"/>
                  </a:cubicBezTo>
                  <a:cubicBezTo>
                    <a:pt x="67" y="41"/>
                    <a:pt x="68" y="41"/>
                    <a:pt x="68" y="42"/>
                  </a:cubicBezTo>
                  <a:cubicBezTo>
                    <a:pt x="68" y="43"/>
                    <a:pt x="69" y="43"/>
                    <a:pt x="69" y="44"/>
                  </a:cubicBezTo>
                  <a:cubicBezTo>
                    <a:pt x="69" y="45"/>
                    <a:pt x="68" y="46"/>
                    <a:pt x="68" y="47"/>
                  </a:cubicBezTo>
                  <a:cubicBezTo>
                    <a:pt x="68" y="52"/>
                    <a:pt x="66" y="58"/>
                    <a:pt x="64" y="63"/>
                  </a:cubicBezTo>
                  <a:moveTo>
                    <a:pt x="41" y="114"/>
                  </a:moveTo>
                  <a:cubicBezTo>
                    <a:pt x="41" y="113"/>
                    <a:pt x="41" y="113"/>
                    <a:pt x="41" y="113"/>
                  </a:cubicBezTo>
                  <a:cubicBezTo>
                    <a:pt x="38" y="110"/>
                    <a:pt x="37" y="107"/>
                    <a:pt x="36" y="104"/>
                  </a:cubicBezTo>
                  <a:cubicBezTo>
                    <a:pt x="36" y="102"/>
                    <a:pt x="36" y="100"/>
                    <a:pt x="36" y="98"/>
                  </a:cubicBezTo>
                  <a:cubicBezTo>
                    <a:pt x="35" y="93"/>
                    <a:pt x="33" y="89"/>
                    <a:pt x="30" y="85"/>
                  </a:cubicBezTo>
                  <a:cubicBezTo>
                    <a:pt x="28" y="81"/>
                    <a:pt x="25" y="78"/>
                    <a:pt x="23" y="73"/>
                  </a:cubicBezTo>
                  <a:cubicBezTo>
                    <a:pt x="20" y="66"/>
                    <a:pt x="18" y="59"/>
                    <a:pt x="18" y="51"/>
                  </a:cubicBezTo>
                  <a:cubicBezTo>
                    <a:pt x="18" y="39"/>
                    <a:pt x="22" y="27"/>
                    <a:pt x="29" y="18"/>
                  </a:cubicBezTo>
                  <a:cubicBezTo>
                    <a:pt x="36" y="10"/>
                    <a:pt x="47" y="4"/>
                    <a:pt x="60" y="4"/>
                  </a:cubicBezTo>
                  <a:cubicBezTo>
                    <a:pt x="61" y="4"/>
                    <a:pt x="61" y="4"/>
                    <a:pt x="62" y="4"/>
                  </a:cubicBezTo>
                  <a:cubicBezTo>
                    <a:pt x="79" y="5"/>
                    <a:pt x="89" y="10"/>
                    <a:pt x="96" y="18"/>
                  </a:cubicBezTo>
                  <a:cubicBezTo>
                    <a:pt x="103" y="26"/>
                    <a:pt x="105" y="37"/>
                    <a:pt x="105" y="47"/>
                  </a:cubicBezTo>
                  <a:cubicBezTo>
                    <a:pt x="105" y="59"/>
                    <a:pt x="101" y="72"/>
                    <a:pt x="96" y="78"/>
                  </a:cubicBezTo>
                  <a:cubicBezTo>
                    <a:pt x="90" y="86"/>
                    <a:pt x="89" y="91"/>
                    <a:pt x="88" y="97"/>
                  </a:cubicBezTo>
                  <a:cubicBezTo>
                    <a:pt x="86" y="100"/>
                    <a:pt x="86" y="103"/>
                    <a:pt x="85" y="106"/>
                  </a:cubicBezTo>
                  <a:cubicBezTo>
                    <a:pt x="85" y="108"/>
                    <a:pt x="84" y="110"/>
                    <a:pt x="82" y="112"/>
                  </a:cubicBezTo>
                  <a:cubicBezTo>
                    <a:pt x="82" y="112"/>
                    <a:pt x="82" y="112"/>
                    <a:pt x="81" y="111"/>
                  </a:cubicBezTo>
                  <a:cubicBezTo>
                    <a:pt x="81" y="111"/>
                    <a:pt x="81" y="111"/>
                    <a:pt x="80" y="111"/>
                  </a:cubicBezTo>
                  <a:cubicBezTo>
                    <a:pt x="77" y="111"/>
                    <a:pt x="74" y="110"/>
                    <a:pt x="70" y="110"/>
                  </a:cubicBezTo>
                  <a:cubicBezTo>
                    <a:pt x="70" y="108"/>
                    <a:pt x="70" y="106"/>
                    <a:pt x="70" y="103"/>
                  </a:cubicBezTo>
                  <a:cubicBezTo>
                    <a:pt x="70" y="93"/>
                    <a:pt x="71" y="84"/>
                    <a:pt x="73" y="74"/>
                  </a:cubicBezTo>
                  <a:cubicBezTo>
                    <a:pt x="73" y="74"/>
                    <a:pt x="74" y="74"/>
                    <a:pt x="74" y="73"/>
                  </a:cubicBezTo>
                  <a:cubicBezTo>
                    <a:pt x="77" y="72"/>
                    <a:pt x="79" y="69"/>
                    <a:pt x="81" y="67"/>
                  </a:cubicBezTo>
                  <a:cubicBezTo>
                    <a:pt x="85" y="60"/>
                    <a:pt x="87" y="53"/>
                    <a:pt x="87" y="46"/>
                  </a:cubicBezTo>
                  <a:cubicBezTo>
                    <a:pt x="87" y="46"/>
                    <a:pt x="87" y="46"/>
                    <a:pt x="87" y="46"/>
                  </a:cubicBezTo>
                  <a:cubicBezTo>
                    <a:pt x="86" y="45"/>
                    <a:pt x="87" y="43"/>
                    <a:pt x="85" y="42"/>
                  </a:cubicBezTo>
                  <a:cubicBezTo>
                    <a:pt x="85" y="41"/>
                    <a:pt x="83" y="41"/>
                    <a:pt x="82" y="41"/>
                  </a:cubicBezTo>
                  <a:cubicBezTo>
                    <a:pt x="82" y="41"/>
                    <a:pt x="82" y="41"/>
                    <a:pt x="82" y="41"/>
                  </a:cubicBezTo>
                  <a:cubicBezTo>
                    <a:pt x="81" y="41"/>
                    <a:pt x="80" y="41"/>
                    <a:pt x="79" y="42"/>
                  </a:cubicBezTo>
                  <a:cubicBezTo>
                    <a:pt x="77" y="43"/>
                    <a:pt x="77" y="45"/>
                    <a:pt x="76" y="46"/>
                  </a:cubicBezTo>
                  <a:cubicBezTo>
                    <a:pt x="73" y="54"/>
                    <a:pt x="71" y="63"/>
                    <a:pt x="70" y="71"/>
                  </a:cubicBezTo>
                  <a:cubicBezTo>
                    <a:pt x="70" y="71"/>
                    <a:pt x="70" y="71"/>
                    <a:pt x="70" y="71"/>
                  </a:cubicBezTo>
                  <a:cubicBezTo>
                    <a:pt x="70" y="71"/>
                    <a:pt x="70" y="71"/>
                    <a:pt x="70" y="71"/>
                  </a:cubicBezTo>
                  <a:cubicBezTo>
                    <a:pt x="68" y="71"/>
                    <a:pt x="67" y="71"/>
                    <a:pt x="66" y="70"/>
                  </a:cubicBezTo>
                  <a:cubicBezTo>
                    <a:pt x="66" y="70"/>
                    <a:pt x="66" y="69"/>
                    <a:pt x="66" y="69"/>
                  </a:cubicBezTo>
                  <a:cubicBezTo>
                    <a:pt x="69" y="62"/>
                    <a:pt x="71" y="55"/>
                    <a:pt x="72" y="47"/>
                  </a:cubicBezTo>
                  <a:cubicBezTo>
                    <a:pt x="72" y="46"/>
                    <a:pt x="72" y="45"/>
                    <a:pt x="72" y="44"/>
                  </a:cubicBezTo>
                  <a:cubicBezTo>
                    <a:pt x="72" y="43"/>
                    <a:pt x="72" y="42"/>
                    <a:pt x="71" y="40"/>
                  </a:cubicBezTo>
                  <a:cubicBezTo>
                    <a:pt x="70" y="39"/>
                    <a:pt x="69" y="37"/>
                    <a:pt x="66" y="37"/>
                  </a:cubicBezTo>
                  <a:cubicBezTo>
                    <a:pt x="66" y="37"/>
                    <a:pt x="66" y="37"/>
                    <a:pt x="66" y="37"/>
                  </a:cubicBezTo>
                  <a:cubicBezTo>
                    <a:pt x="66" y="37"/>
                    <a:pt x="65" y="37"/>
                    <a:pt x="64" y="37"/>
                  </a:cubicBezTo>
                  <a:cubicBezTo>
                    <a:pt x="63" y="38"/>
                    <a:pt x="62" y="39"/>
                    <a:pt x="62" y="40"/>
                  </a:cubicBezTo>
                  <a:cubicBezTo>
                    <a:pt x="61" y="41"/>
                    <a:pt x="61" y="42"/>
                    <a:pt x="61" y="43"/>
                  </a:cubicBezTo>
                  <a:cubicBezTo>
                    <a:pt x="60" y="46"/>
                    <a:pt x="60" y="50"/>
                    <a:pt x="60" y="54"/>
                  </a:cubicBezTo>
                  <a:cubicBezTo>
                    <a:pt x="60" y="58"/>
                    <a:pt x="60" y="63"/>
                    <a:pt x="61" y="67"/>
                  </a:cubicBezTo>
                  <a:cubicBezTo>
                    <a:pt x="61" y="67"/>
                    <a:pt x="61" y="68"/>
                    <a:pt x="62" y="69"/>
                  </a:cubicBezTo>
                  <a:cubicBezTo>
                    <a:pt x="61" y="70"/>
                    <a:pt x="61" y="71"/>
                    <a:pt x="60" y="72"/>
                  </a:cubicBezTo>
                  <a:cubicBezTo>
                    <a:pt x="59" y="72"/>
                    <a:pt x="58" y="73"/>
                    <a:pt x="57" y="73"/>
                  </a:cubicBezTo>
                  <a:cubicBezTo>
                    <a:pt x="57" y="73"/>
                    <a:pt x="57" y="73"/>
                    <a:pt x="57" y="73"/>
                  </a:cubicBezTo>
                  <a:cubicBezTo>
                    <a:pt x="55" y="65"/>
                    <a:pt x="54" y="56"/>
                    <a:pt x="51" y="48"/>
                  </a:cubicBezTo>
                  <a:cubicBezTo>
                    <a:pt x="50" y="45"/>
                    <a:pt x="49" y="42"/>
                    <a:pt x="46" y="40"/>
                  </a:cubicBezTo>
                  <a:cubicBezTo>
                    <a:pt x="45" y="39"/>
                    <a:pt x="43" y="39"/>
                    <a:pt x="42" y="39"/>
                  </a:cubicBezTo>
                  <a:cubicBezTo>
                    <a:pt x="40" y="39"/>
                    <a:pt x="38" y="39"/>
                    <a:pt x="37" y="40"/>
                  </a:cubicBezTo>
                  <a:cubicBezTo>
                    <a:pt x="34" y="42"/>
                    <a:pt x="33" y="45"/>
                    <a:pt x="33" y="48"/>
                  </a:cubicBezTo>
                  <a:cubicBezTo>
                    <a:pt x="33" y="48"/>
                    <a:pt x="33" y="48"/>
                    <a:pt x="33" y="48"/>
                  </a:cubicBezTo>
                  <a:cubicBezTo>
                    <a:pt x="33" y="51"/>
                    <a:pt x="34" y="53"/>
                    <a:pt x="35" y="55"/>
                  </a:cubicBezTo>
                  <a:cubicBezTo>
                    <a:pt x="39" y="62"/>
                    <a:pt x="43" y="68"/>
                    <a:pt x="49" y="73"/>
                  </a:cubicBezTo>
                  <a:cubicBezTo>
                    <a:pt x="50" y="74"/>
                    <a:pt x="52" y="76"/>
                    <a:pt x="54" y="76"/>
                  </a:cubicBezTo>
                  <a:cubicBezTo>
                    <a:pt x="56" y="88"/>
                    <a:pt x="57" y="99"/>
                    <a:pt x="57" y="110"/>
                  </a:cubicBezTo>
                  <a:cubicBezTo>
                    <a:pt x="52" y="111"/>
                    <a:pt x="47" y="112"/>
                    <a:pt x="43" y="114"/>
                  </a:cubicBezTo>
                  <a:cubicBezTo>
                    <a:pt x="42" y="114"/>
                    <a:pt x="42" y="114"/>
                    <a:pt x="42" y="114"/>
                  </a:cubicBezTo>
                  <a:cubicBezTo>
                    <a:pt x="41" y="114"/>
                    <a:pt x="41" y="114"/>
                    <a:pt x="41" y="114"/>
                  </a:cubicBezTo>
                  <a:cubicBezTo>
                    <a:pt x="41" y="114"/>
                    <a:pt x="41" y="114"/>
                    <a:pt x="41" y="114"/>
                  </a:cubicBezTo>
                  <a:cubicBezTo>
                    <a:pt x="41" y="114"/>
                    <a:pt x="41" y="114"/>
                    <a:pt x="41" y="114"/>
                  </a:cubicBezTo>
                  <a:moveTo>
                    <a:pt x="60" y="0"/>
                  </a:moveTo>
                  <a:cubicBezTo>
                    <a:pt x="60" y="0"/>
                    <a:pt x="60" y="0"/>
                    <a:pt x="60" y="0"/>
                  </a:cubicBezTo>
                  <a:cubicBezTo>
                    <a:pt x="46" y="0"/>
                    <a:pt x="34" y="7"/>
                    <a:pt x="26" y="16"/>
                  </a:cubicBezTo>
                  <a:cubicBezTo>
                    <a:pt x="19" y="26"/>
                    <a:pt x="14" y="38"/>
                    <a:pt x="14" y="51"/>
                  </a:cubicBezTo>
                  <a:cubicBezTo>
                    <a:pt x="14" y="59"/>
                    <a:pt x="16" y="67"/>
                    <a:pt x="20" y="75"/>
                  </a:cubicBezTo>
                  <a:cubicBezTo>
                    <a:pt x="22" y="79"/>
                    <a:pt x="25" y="83"/>
                    <a:pt x="27" y="87"/>
                  </a:cubicBezTo>
                  <a:cubicBezTo>
                    <a:pt x="30" y="91"/>
                    <a:pt x="32" y="95"/>
                    <a:pt x="32" y="99"/>
                  </a:cubicBezTo>
                  <a:cubicBezTo>
                    <a:pt x="33" y="100"/>
                    <a:pt x="32" y="102"/>
                    <a:pt x="33" y="104"/>
                  </a:cubicBezTo>
                  <a:cubicBezTo>
                    <a:pt x="33" y="109"/>
                    <a:pt x="35" y="112"/>
                    <a:pt x="38" y="115"/>
                  </a:cubicBezTo>
                  <a:cubicBezTo>
                    <a:pt x="39" y="117"/>
                    <a:pt x="39" y="118"/>
                    <a:pt x="39" y="120"/>
                  </a:cubicBezTo>
                  <a:cubicBezTo>
                    <a:pt x="39" y="121"/>
                    <a:pt x="39" y="121"/>
                    <a:pt x="39" y="122"/>
                  </a:cubicBezTo>
                  <a:cubicBezTo>
                    <a:pt x="39" y="123"/>
                    <a:pt x="39" y="124"/>
                    <a:pt x="39" y="125"/>
                  </a:cubicBezTo>
                  <a:cubicBezTo>
                    <a:pt x="39" y="126"/>
                    <a:pt x="39" y="127"/>
                    <a:pt x="39" y="128"/>
                  </a:cubicBezTo>
                  <a:cubicBezTo>
                    <a:pt x="39" y="129"/>
                    <a:pt x="39" y="129"/>
                    <a:pt x="40" y="130"/>
                  </a:cubicBezTo>
                  <a:cubicBezTo>
                    <a:pt x="40" y="130"/>
                    <a:pt x="40" y="131"/>
                    <a:pt x="40" y="131"/>
                  </a:cubicBezTo>
                  <a:cubicBezTo>
                    <a:pt x="40" y="132"/>
                    <a:pt x="39" y="134"/>
                    <a:pt x="39" y="135"/>
                  </a:cubicBezTo>
                  <a:cubicBezTo>
                    <a:pt x="39" y="136"/>
                    <a:pt x="39" y="136"/>
                    <a:pt x="39" y="136"/>
                  </a:cubicBezTo>
                  <a:cubicBezTo>
                    <a:pt x="39" y="136"/>
                    <a:pt x="39" y="136"/>
                    <a:pt x="39" y="135"/>
                  </a:cubicBezTo>
                  <a:cubicBezTo>
                    <a:pt x="38" y="133"/>
                    <a:pt x="36" y="132"/>
                    <a:pt x="34" y="131"/>
                  </a:cubicBezTo>
                  <a:cubicBezTo>
                    <a:pt x="34" y="131"/>
                    <a:pt x="34" y="131"/>
                    <a:pt x="34" y="131"/>
                  </a:cubicBezTo>
                  <a:cubicBezTo>
                    <a:pt x="34" y="131"/>
                    <a:pt x="34" y="131"/>
                    <a:pt x="34" y="131"/>
                  </a:cubicBezTo>
                  <a:cubicBezTo>
                    <a:pt x="34" y="131"/>
                    <a:pt x="34" y="131"/>
                    <a:pt x="34" y="131"/>
                  </a:cubicBezTo>
                  <a:cubicBezTo>
                    <a:pt x="33" y="130"/>
                    <a:pt x="33" y="130"/>
                    <a:pt x="32" y="130"/>
                  </a:cubicBezTo>
                  <a:cubicBezTo>
                    <a:pt x="32" y="130"/>
                    <a:pt x="32" y="130"/>
                    <a:pt x="32" y="130"/>
                  </a:cubicBezTo>
                  <a:cubicBezTo>
                    <a:pt x="30" y="130"/>
                    <a:pt x="28" y="131"/>
                    <a:pt x="26" y="132"/>
                  </a:cubicBezTo>
                  <a:cubicBezTo>
                    <a:pt x="24" y="134"/>
                    <a:pt x="23" y="135"/>
                    <a:pt x="22" y="137"/>
                  </a:cubicBezTo>
                  <a:cubicBezTo>
                    <a:pt x="14" y="151"/>
                    <a:pt x="11" y="162"/>
                    <a:pt x="4" y="175"/>
                  </a:cubicBezTo>
                  <a:cubicBezTo>
                    <a:pt x="3" y="176"/>
                    <a:pt x="3" y="177"/>
                    <a:pt x="2" y="178"/>
                  </a:cubicBezTo>
                  <a:cubicBezTo>
                    <a:pt x="2" y="180"/>
                    <a:pt x="1" y="181"/>
                    <a:pt x="1" y="182"/>
                  </a:cubicBezTo>
                  <a:cubicBezTo>
                    <a:pt x="0" y="183"/>
                    <a:pt x="0" y="184"/>
                    <a:pt x="0" y="185"/>
                  </a:cubicBezTo>
                  <a:cubicBezTo>
                    <a:pt x="0" y="187"/>
                    <a:pt x="1" y="189"/>
                    <a:pt x="1" y="191"/>
                  </a:cubicBezTo>
                  <a:cubicBezTo>
                    <a:pt x="3" y="195"/>
                    <a:pt x="5" y="200"/>
                    <a:pt x="7" y="204"/>
                  </a:cubicBezTo>
                  <a:cubicBezTo>
                    <a:pt x="9" y="208"/>
                    <a:pt x="10" y="211"/>
                    <a:pt x="12" y="215"/>
                  </a:cubicBezTo>
                  <a:cubicBezTo>
                    <a:pt x="12" y="217"/>
                    <a:pt x="13" y="220"/>
                    <a:pt x="14" y="222"/>
                  </a:cubicBezTo>
                  <a:cubicBezTo>
                    <a:pt x="15" y="225"/>
                    <a:pt x="16" y="228"/>
                    <a:pt x="16" y="230"/>
                  </a:cubicBezTo>
                  <a:cubicBezTo>
                    <a:pt x="17" y="234"/>
                    <a:pt x="17" y="238"/>
                    <a:pt x="20" y="241"/>
                  </a:cubicBezTo>
                  <a:cubicBezTo>
                    <a:pt x="21" y="243"/>
                    <a:pt x="23" y="247"/>
                    <a:pt x="27" y="253"/>
                  </a:cubicBezTo>
                  <a:cubicBezTo>
                    <a:pt x="30" y="259"/>
                    <a:pt x="35" y="266"/>
                    <a:pt x="40" y="273"/>
                  </a:cubicBezTo>
                  <a:cubicBezTo>
                    <a:pt x="40" y="276"/>
                    <a:pt x="40" y="279"/>
                    <a:pt x="40" y="282"/>
                  </a:cubicBezTo>
                  <a:cubicBezTo>
                    <a:pt x="37" y="282"/>
                    <a:pt x="35" y="283"/>
                    <a:pt x="34" y="285"/>
                  </a:cubicBezTo>
                  <a:cubicBezTo>
                    <a:pt x="32" y="286"/>
                    <a:pt x="32" y="288"/>
                    <a:pt x="32" y="289"/>
                  </a:cubicBezTo>
                  <a:cubicBezTo>
                    <a:pt x="32" y="290"/>
                    <a:pt x="32" y="290"/>
                    <a:pt x="32" y="290"/>
                  </a:cubicBezTo>
                  <a:cubicBezTo>
                    <a:pt x="32" y="290"/>
                    <a:pt x="32" y="290"/>
                    <a:pt x="32" y="290"/>
                  </a:cubicBezTo>
                  <a:cubicBezTo>
                    <a:pt x="32" y="290"/>
                    <a:pt x="32" y="291"/>
                    <a:pt x="32" y="291"/>
                  </a:cubicBezTo>
                  <a:cubicBezTo>
                    <a:pt x="32" y="293"/>
                    <a:pt x="32" y="295"/>
                    <a:pt x="32" y="297"/>
                  </a:cubicBezTo>
                  <a:cubicBezTo>
                    <a:pt x="31" y="298"/>
                    <a:pt x="29" y="298"/>
                    <a:pt x="28" y="299"/>
                  </a:cubicBezTo>
                  <a:cubicBezTo>
                    <a:pt x="27" y="300"/>
                    <a:pt x="26" y="302"/>
                    <a:pt x="26" y="303"/>
                  </a:cubicBezTo>
                  <a:cubicBezTo>
                    <a:pt x="26" y="304"/>
                    <a:pt x="26" y="305"/>
                    <a:pt x="26" y="305"/>
                  </a:cubicBezTo>
                  <a:cubicBezTo>
                    <a:pt x="26" y="305"/>
                    <a:pt x="26" y="305"/>
                    <a:pt x="26" y="305"/>
                  </a:cubicBezTo>
                  <a:cubicBezTo>
                    <a:pt x="25" y="316"/>
                    <a:pt x="24" y="327"/>
                    <a:pt x="24" y="337"/>
                  </a:cubicBezTo>
                  <a:cubicBezTo>
                    <a:pt x="24" y="338"/>
                    <a:pt x="25" y="339"/>
                    <a:pt x="26" y="339"/>
                  </a:cubicBezTo>
                  <a:cubicBezTo>
                    <a:pt x="26" y="339"/>
                    <a:pt x="26" y="339"/>
                    <a:pt x="26" y="339"/>
                  </a:cubicBezTo>
                  <a:cubicBezTo>
                    <a:pt x="27" y="339"/>
                    <a:pt x="28" y="338"/>
                    <a:pt x="28" y="337"/>
                  </a:cubicBezTo>
                  <a:cubicBezTo>
                    <a:pt x="28" y="328"/>
                    <a:pt x="29" y="318"/>
                    <a:pt x="29" y="308"/>
                  </a:cubicBezTo>
                  <a:cubicBezTo>
                    <a:pt x="30" y="309"/>
                    <a:pt x="31" y="309"/>
                    <a:pt x="32" y="309"/>
                  </a:cubicBezTo>
                  <a:cubicBezTo>
                    <a:pt x="32" y="310"/>
                    <a:pt x="32" y="310"/>
                    <a:pt x="32" y="310"/>
                  </a:cubicBezTo>
                  <a:cubicBezTo>
                    <a:pt x="32" y="311"/>
                    <a:pt x="33" y="311"/>
                    <a:pt x="34" y="311"/>
                  </a:cubicBezTo>
                  <a:cubicBezTo>
                    <a:pt x="34" y="311"/>
                    <a:pt x="34" y="311"/>
                    <a:pt x="34" y="311"/>
                  </a:cubicBezTo>
                  <a:cubicBezTo>
                    <a:pt x="34" y="311"/>
                    <a:pt x="35" y="311"/>
                    <a:pt x="35" y="311"/>
                  </a:cubicBezTo>
                  <a:cubicBezTo>
                    <a:pt x="43" y="313"/>
                    <a:pt x="51" y="314"/>
                    <a:pt x="60" y="314"/>
                  </a:cubicBezTo>
                  <a:cubicBezTo>
                    <a:pt x="64" y="314"/>
                    <a:pt x="69" y="314"/>
                    <a:pt x="74" y="313"/>
                  </a:cubicBezTo>
                  <a:cubicBezTo>
                    <a:pt x="75" y="313"/>
                    <a:pt x="76" y="313"/>
                    <a:pt x="77" y="313"/>
                  </a:cubicBezTo>
                  <a:cubicBezTo>
                    <a:pt x="77" y="314"/>
                    <a:pt x="76" y="315"/>
                    <a:pt x="75" y="316"/>
                  </a:cubicBezTo>
                  <a:cubicBezTo>
                    <a:pt x="76" y="317"/>
                    <a:pt x="76" y="317"/>
                    <a:pt x="76" y="317"/>
                  </a:cubicBezTo>
                  <a:cubicBezTo>
                    <a:pt x="77" y="316"/>
                    <a:pt x="79" y="314"/>
                    <a:pt x="80" y="313"/>
                  </a:cubicBezTo>
                  <a:cubicBezTo>
                    <a:pt x="81" y="313"/>
                    <a:pt x="83" y="313"/>
                    <a:pt x="84" y="312"/>
                  </a:cubicBezTo>
                  <a:cubicBezTo>
                    <a:pt x="82" y="314"/>
                    <a:pt x="81" y="316"/>
                    <a:pt x="79" y="319"/>
                  </a:cubicBezTo>
                  <a:cubicBezTo>
                    <a:pt x="80" y="320"/>
                    <a:pt x="80" y="320"/>
                    <a:pt x="80" y="320"/>
                  </a:cubicBezTo>
                  <a:cubicBezTo>
                    <a:pt x="82" y="317"/>
                    <a:pt x="85" y="314"/>
                    <a:pt x="87" y="312"/>
                  </a:cubicBezTo>
                  <a:cubicBezTo>
                    <a:pt x="90" y="311"/>
                    <a:pt x="92" y="311"/>
                    <a:pt x="95" y="310"/>
                  </a:cubicBezTo>
                  <a:cubicBezTo>
                    <a:pt x="90" y="315"/>
                    <a:pt x="85" y="321"/>
                    <a:pt x="81" y="327"/>
                  </a:cubicBezTo>
                  <a:cubicBezTo>
                    <a:pt x="82" y="328"/>
                    <a:pt x="82" y="328"/>
                    <a:pt x="82" y="328"/>
                  </a:cubicBezTo>
                  <a:cubicBezTo>
                    <a:pt x="88" y="321"/>
                    <a:pt x="93" y="315"/>
                    <a:pt x="99" y="308"/>
                  </a:cubicBezTo>
                  <a:cubicBezTo>
                    <a:pt x="99" y="308"/>
                    <a:pt x="100" y="308"/>
                    <a:pt x="101" y="307"/>
                  </a:cubicBezTo>
                  <a:cubicBezTo>
                    <a:pt x="101" y="307"/>
                    <a:pt x="101" y="307"/>
                    <a:pt x="101" y="307"/>
                  </a:cubicBezTo>
                  <a:cubicBezTo>
                    <a:pt x="101" y="307"/>
                    <a:pt x="101" y="307"/>
                    <a:pt x="101" y="307"/>
                  </a:cubicBezTo>
                  <a:cubicBezTo>
                    <a:pt x="101" y="307"/>
                    <a:pt x="102" y="307"/>
                    <a:pt x="102" y="306"/>
                  </a:cubicBezTo>
                  <a:cubicBezTo>
                    <a:pt x="103" y="306"/>
                    <a:pt x="103" y="306"/>
                    <a:pt x="103" y="306"/>
                  </a:cubicBezTo>
                  <a:cubicBezTo>
                    <a:pt x="103" y="307"/>
                    <a:pt x="103" y="307"/>
                    <a:pt x="103" y="308"/>
                  </a:cubicBezTo>
                  <a:cubicBezTo>
                    <a:pt x="102" y="308"/>
                    <a:pt x="102" y="308"/>
                    <a:pt x="102" y="308"/>
                  </a:cubicBezTo>
                  <a:cubicBezTo>
                    <a:pt x="96" y="315"/>
                    <a:pt x="90" y="322"/>
                    <a:pt x="84" y="329"/>
                  </a:cubicBezTo>
                  <a:cubicBezTo>
                    <a:pt x="84" y="329"/>
                    <a:pt x="84" y="329"/>
                    <a:pt x="84" y="329"/>
                  </a:cubicBezTo>
                  <a:cubicBezTo>
                    <a:pt x="84" y="330"/>
                    <a:pt x="84" y="330"/>
                    <a:pt x="84" y="330"/>
                  </a:cubicBezTo>
                  <a:cubicBezTo>
                    <a:pt x="84" y="332"/>
                    <a:pt x="84" y="332"/>
                    <a:pt x="84" y="332"/>
                  </a:cubicBezTo>
                  <a:cubicBezTo>
                    <a:pt x="85" y="331"/>
                    <a:pt x="85" y="331"/>
                    <a:pt x="85" y="331"/>
                  </a:cubicBezTo>
                  <a:cubicBezTo>
                    <a:pt x="85" y="331"/>
                    <a:pt x="85" y="331"/>
                    <a:pt x="85" y="331"/>
                  </a:cubicBezTo>
                  <a:cubicBezTo>
                    <a:pt x="86" y="331"/>
                    <a:pt x="86" y="331"/>
                    <a:pt x="86" y="331"/>
                  </a:cubicBezTo>
                  <a:cubicBezTo>
                    <a:pt x="86" y="330"/>
                    <a:pt x="86" y="330"/>
                    <a:pt x="86" y="330"/>
                  </a:cubicBezTo>
                  <a:cubicBezTo>
                    <a:pt x="92" y="324"/>
                    <a:pt x="97" y="317"/>
                    <a:pt x="103" y="310"/>
                  </a:cubicBezTo>
                  <a:cubicBezTo>
                    <a:pt x="103" y="318"/>
                    <a:pt x="103" y="326"/>
                    <a:pt x="103" y="334"/>
                  </a:cubicBezTo>
                  <a:cubicBezTo>
                    <a:pt x="103" y="335"/>
                    <a:pt x="103" y="337"/>
                    <a:pt x="103" y="339"/>
                  </a:cubicBezTo>
                  <a:cubicBezTo>
                    <a:pt x="102" y="338"/>
                    <a:pt x="102" y="338"/>
                    <a:pt x="102" y="338"/>
                  </a:cubicBezTo>
                  <a:cubicBezTo>
                    <a:pt x="99" y="340"/>
                    <a:pt x="97" y="343"/>
                    <a:pt x="96" y="347"/>
                  </a:cubicBezTo>
                  <a:cubicBezTo>
                    <a:pt x="98" y="347"/>
                    <a:pt x="98" y="347"/>
                    <a:pt x="98" y="347"/>
                  </a:cubicBezTo>
                  <a:cubicBezTo>
                    <a:pt x="99" y="344"/>
                    <a:pt x="101" y="342"/>
                    <a:pt x="103" y="339"/>
                  </a:cubicBezTo>
                  <a:cubicBezTo>
                    <a:pt x="103" y="340"/>
                    <a:pt x="103" y="341"/>
                    <a:pt x="103" y="341"/>
                  </a:cubicBezTo>
                  <a:cubicBezTo>
                    <a:pt x="103" y="342"/>
                    <a:pt x="104" y="343"/>
                    <a:pt x="105" y="343"/>
                  </a:cubicBezTo>
                  <a:cubicBezTo>
                    <a:pt x="105" y="343"/>
                    <a:pt x="105" y="343"/>
                    <a:pt x="105" y="343"/>
                  </a:cubicBezTo>
                  <a:cubicBezTo>
                    <a:pt x="106" y="343"/>
                    <a:pt x="106" y="342"/>
                    <a:pt x="106" y="341"/>
                  </a:cubicBezTo>
                  <a:cubicBezTo>
                    <a:pt x="106" y="339"/>
                    <a:pt x="106" y="336"/>
                    <a:pt x="106" y="334"/>
                  </a:cubicBezTo>
                  <a:cubicBezTo>
                    <a:pt x="106" y="326"/>
                    <a:pt x="106" y="318"/>
                    <a:pt x="106" y="310"/>
                  </a:cubicBezTo>
                  <a:cubicBezTo>
                    <a:pt x="106" y="307"/>
                    <a:pt x="106" y="305"/>
                    <a:pt x="106" y="302"/>
                  </a:cubicBezTo>
                  <a:cubicBezTo>
                    <a:pt x="107" y="302"/>
                    <a:pt x="107" y="301"/>
                    <a:pt x="107" y="300"/>
                  </a:cubicBezTo>
                  <a:cubicBezTo>
                    <a:pt x="107" y="299"/>
                    <a:pt x="107" y="299"/>
                    <a:pt x="106" y="298"/>
                  </a:cubicBezTo>
                  <a:cubicBezTo>
                    <a:pt x="106" y="298"/>
                    <a:pt x="106" y="297"/>
                    <a:pt x="105" y="296"/>
                  </a:cubicBezTo>
                  <a:cubicBezTo>
                    <a:pt x="105" y="296"/>
                    <a:pt x="104" y="296"/>
                    <a:pt x="103" y="295"/>
                  </a:cubicBezTo>
                  <a:cubicBezTo>
                    <a:pt x="103" y="294"/>
                    <a:pt x="104" y="292"/>
                    <a:pt x="104" y="290"/>
                  </a:cubicBezTo>
                  <a:cubicBezTo>
                    <a:pt x="104" y="289"/>
                    <a:pt x="104" y="289"/>
                    <a:pt x="104" y="289"/>
                  </a:cubicBezTo>
                  <a:cubicBezTo>
                    <a:pt x="104" y="287"/>
                    <a:pt x="103" y="285"/>
                    <a:pt x="102" y="284"/>
                  </a:cubicBezTo>
                  <a:cubicBezTo>
                    <a:pt x="100" y="282"/>
                    <a:pt x="98" y="280"/>
                    <a:pt x="95" y="280"/>
                  </a:cubicBezTo>
                  <a:cubicBezTo>
                    <a:pt x="96" y="277"/>
                    <a:pt x="96" y="275"/>
                    <a:pt x="96" y="272"/>
                  </a:cubicBezTo>
                  <a:cubicBezTo>
                    <a:pt x="96" y="272"/>
                    <a:pt x="96" y="272"/>
                    <a:pt x="96" y="272"/>
                  </a:cubicBezTo>
                  <a:cubicBezTo>
                    <a:pt x="97" y="268"/>
                    <a:pt x="99" y="265"/>
                    <a:pt x="101" y="261"/>
                  </a:cubicBezTo>
                  <a:cubicBezTo>
                    <a:pt x="104" y="256"/>
                    <a:pt x="106" y="251"/>
                    <a:pt x="106" y="244"/>
                  </a:cubicBezTo>
                  <a:cubicBezTo>
                    <a:pt x="106" y="241"/>
                    <a:pt x="106" y="238"/>
                    <a:pt x="105" y="235"/>
                  </a:cubicBezTo>
                  <a:cubicBezTo>
                    <a:pt x="102" y="219"/>
                    <a:pt x="97" y="211"/>
                    <a:pt x="92" y="196"/>
                  </a:cubicBezTo>
                  <a:cubicBezTo>
                    <a:pt x="90" y="187"/>
                    <a:pt x="88" y="178"/>
                    <a:pt x="88" y="169"/>
                  </a:cubicBezTo>
                  <a:cubicBezTo>
                    <a:pt x="88" y="166"/>
                    <a:pt x="88" y="164"/>
                    <a:pt x="88" y="162"/>
                  </a:cubicBezTo>
                  <a:cubicBezTo>
                    <a:pt x="88" y="162"/>
                    <a:pt x="88" y="162"/>
                    <a:pt x="88" y="162"/>
                  </a:cubicBezTo>
                  <a:cubicBezTo>
                    <a:pt x="88" y="160"/>
                    <a:pt x="87" y="158"/>
                    <a:pt x="85" y="156"/>
                  </a:cubicBezTo>
                  <a:cubicBezTo>
                    <a:pt x="84" y="155"/>
                    <a:pt x="81" y="154"/>
                    <a:pt x="79" y="154"/>
                  </a:cubicBezTo>
                  <a:cubicBezTo>
                    <a:pt x="79" y="154"/>
                    <a:pt x="79" y="154"/>
                    <a:pt x="79" y="154"/>
                  </a:cubicBezTo>
                  <a:cubicBezTo>
                    <a:pt x="78" y="154"/>
                    <a:pt x="77" y="154"/>
                    <a:pt x="77" y="154"/>
                  </a:cubicBezTo>
                  <a:cubicBezTo>
                    <a:pt x="78" y="153"/>
                    <a:pt x="79" y="152"/>
                    <a:pt x="80" y="151"/>
                  </a:cubicBezTo>
                  <a:cubicBezTo>
                    <a:pt x="80" y="150"/>
                    <a:pt x="81" y="149"/>
                    <a:pt x="82" y="148"/>
                  </a:cubicBezTo>
                  <a:cubicBezTo>
                    <a:pt x="82" y="147"/>
                    <a:pt x="83" y="145"/>
                    <a:pt x="83" y="144"/>
                  </a:cubicBezTo>
                  <a:cubicBezTo>
                    <a:pt x="83" y="144"/>
                    <a:pt x="83" y="144"/>
                    <a:pt x="83" y="144"/>
                  </a:cubicBezTo>
                  <a:cubicBezTo>
                    <a:pt x="83" y="144"/>
                    <a:pt x="83" y="144"/>
                    <a:pt x="83" y="144"/>
                  </a:cubicBezTo>
                  <a:cubicBezTo>
                    <a:pt x="83" y="143"/>
                    <a:pt x="84" y="143"/>
                    <a:pt x="84" y="142"/>
                  </a:cubicBezTo>
                  <a:cubicBezTo>
                    <a:pt x="84" y="141"/>
                    <a:pt x="83" y="141"/>
                    <a:pt x="83" y="140"/>
                  </a:cubicBezTo>
                  <a:cubicBezTo>
                    <a:pt x="84" y="140"/>
                    <a:pt x="85" y="139"/>
                    <a:pt x="84" y="138"/>
                  </a:cubicBezTo>
                  <a:cubicBezTo>
                    <a:pt x="84" y="137"/>
                    <a:pt x="84" y="137"/>
                    <a:pt x="83" y="137"/>
                  </a:cubicBezTo>
                  <a:cubicBezTo>
                    <a:pt x="84" y="136"/>
                    <a:pt x="84" y="136"/>
                    <a:pt x="84" y="136"/>
                  </a:cubicBezTo>
                  <a:cubicBezTo>
                    <a:pt x="84" y="135"/>
                    <a:pt x="84" y="135"/>
                    <a:pt x="84" y="135"/>
                  </a:cubicBezTo>
                  <a:cubicBezTo>
                    <a:pt x="84" y="134"/>
                    <a:pt x="83" y="134"/>
                    <a:pt x="83" y="133"/>
                  </a:cubicBezTo>
                  <a:cubicBezTo>
                    <a:pt x="83" y="133"/>
                    <a:pt x="83" y="133"/>
                    <a:pt x="83" y="133"/>
                  </a:cubicBezTo>
                  <a:cubicBezTo>
                    <a:pt x="82" y="133"/>
                    <a:pt x="82" y="133"/>
                    <a:pt x="82" y="133"/>
                  </a:cubicBezTo>
                  <a:cubicBezTo>
                    <a:pt x="82" y="133"/>
                    <a:pt x="82" y="133"/>
                    <a:pt x="82" y="133"/>
                  </a:cubicBezTo>
                  <a:cubicBezTo>
                    <a:pt x="82" y="133"/>
                    <a:pt x="82" y="133"/>
                    <a:pt x="82" y="133"/>
                  </a:cubicBezTo>
                  <a:cubicBezTo>
                    <a:pt x="82" y="132"/>
                    <a:pt x="82" y="132"/>
                    <a:pt x="82" y="132"/>
                  </a:cubicBezTo>
                  <a:cubicBezTo>
                    <a:pt x="82" y="132"/>
                    <a:pt x="82" y="132"/>
                    <a:pt x="82" y="132"/>
                  </a:cubicBezTo>
                  <a:cubicBezTo>
                    <a:pt x="83" y="132"/>
                    <a:pt x="84" y="131"/>
                    <a:pt x="84" y="130"/>
                  </a:cubicBezTo>
                  <a:cubicBezTo>
                    <a:pt x="84" y="129"/>
                    <a:pt x="84" y="129"/>
                    <a:pt x="84" y="129"/>
                  </a:cubicBezTo>
                  <a:cubicBezTo>
                    <a:pt x="84" y="128"/>
                    <a:pt x="83" y="127"/>
                    <a:pt x="83" y="127"/>
                  </a:cubicBezTo>
                  <a:cubicBezTo>
                    <a:pt x="82" y="126"/>
                    <a:pt x="82" y="126"/>
                    <a:pt x="82" y="126"/>
                  </a:cubicBezTo>
                  <a:cubicBezTo>
                    <a:pt x="82" y="126"/>
                    <a:pt x="83" y="125"/>
                    <a:pt x="83" y="125"/>
                  </a:cubicBezTo>
                  <a:cubicBezTo>
                    <a:pt x="83" y="124"/>
                    <a:pt x="83" y="124"/>
                    <a:pt x="83" y="123"/>
                  </a:cubicBezTo>
                  <a:cubicBezTo>
                    <a:pt x="83" y="123"/>
                    <a:pt x="83" y="123"/>
                    <a:pt x="83" y="123"/>
                  </a:cubicBezTo>
                  <a:cubicBezTo>
                    <a:pt x="83" y="121"/>
                    <a:pt x="83" y="119"/>
                    <a:pt x="83" y="118"/>
                  </a:cubicBezTo>
                  <a:cubicBezTo>
                    <a:pt x="83" y="117"/>
                    <a:pt x="83" y="117"/>
                    <a:pt x="83" y="117"/>
                  </a:cubicBezTo>
                  <a:cubicBezTo>
                    <a:pt x="86" y="114"/>
                    <a:pt x="88" y="111"/>
                    <a:pt x="89" y="107"/>
                  </a:cubicBezTo>
                  <a:cubicBezTo>
                    <a:pt x="90" y="104"/>
                    <a:pt x="90" y="100"/>
                    <a:pt x="91" y="98"/>
                  </a:cubicBezTo>
                  <a:cubicBezTo>
                    <a:pt x="93" y="92"/>
                    <a:pt x="94" y="88"/>
                    <a:pt x="99" y="80"/>
                  </a:cubicBezTo>
                  <a:cubicBezTo>
                    <a:pt x="105" y="73"/>
                    <a:pt x="109" y="60"/>
                    <a:pt x="109" y="47"/>
                  </a:cubicBezTo>
                  <a:cubicBezTo>
                    <a:pt x="109" y="36"/>
                    <a:pt x="106" y="25"/>
                    <a:pt x="99" y="16"/>
                  </a:cubicBezTo>
                  <a:cubicBezTo>
                    <a:pt x="91" y="7"/>
                    <a:pt x="80" y="1"/>
                    <a:pt x="62" y="0"/>
                  </a:cubicBezTo>
                  <a:cubicBezTo>
                    <a:pt x="62" y="0"/>
                    <a:pt x="61" y="0"/>
                    <a:pt x="60"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29" name="Freeform 861"/>
            <p:cNvSpPr>
              <a:spLocks/>
            </p:cNvSpPr>
            <p:nvPr/>
          </p:nvSpPr>
          <p:spPr bwMode="auto">
            <a:xfrm>
              <a:off x="2519" y="754"/>
              <a:ext cx="14" cy="95"/>
            </a:xfrm>
            <a:custGeom>
              <a:avLst/>
              <a:gdLst>
                <a:gd name="T0" fmla="*/ 2 w 6"/>
                <a:gd name="T1" fmla="*/ 0 h 40"/>
                <a:gd name="T2" fmla="*/ 2 w 6"/>
                <a:gd name="T3" fmla="*/ 0 h 40"/>
                <a:gd name="T4" fmla="*/ 0 w 6"/>
                <a:gd name="T5" fmla="*/ 1 h 40"/>
                <a:gd name="T6" fmla="*/ 0 w 6"/>
                <a:gd name="T7" fmla="*/ 8 h 40"/>
                <a:gd name="T8" fmla="*/ 2 w 6"/>
                <a:gd name="T9" fmla="*/ 39 h 40"/>
                <a:gd name="T10" fmla="*/ 4 w 6"/>
                <a:gd name="T11" fmla="*/ 40 h 40"/>
                <a:gd name="T12" fmla="*/ 4 w 6"/>
                <a:gd name="T13" fmla="*/ 40 h 40"/>
                <a:gd name="T14" fmla="*/ 6 w 6"/>
                <a:gd name="T15" fmla="*/ 38 h 40"/>
                <a:gd name="T16" fmla="*/ 4 w 6"/>
                <a:gd name="T17" fmla="*/ 8 h 40"/>
                <a:gd name="T18" fmla="*/ 4 w 6"/>
                <a:gd name="T19" fmla="*/ 2 h 40"/>
                <a:gd name="T20" fmla="*/ 2 w 6"/>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 h="40">
                  <a:moveTo>
                    <a:pt x="2" y="0"/>
                  </a:moveTo>
                  <a:cubicBezTo>
                    <a:pt x="2" y="0"/>
                    <a:pt x="2" y="0"/>
                    <a:pt x="2" y="0"/>
                  </a:cubicBezTo>
                  <a:cubicBezTo>
                    <a:pt x="1" y="0"/>
                    <a:pt x="0" y="0"/>
                    <a:pt x="0" y="1"/>
                  </a:cubicBezTo>
                  <a:cubicBezTo>
                    <a:pt x="0" y="4"/>
                    <a:pt x="0" y="6"/>
                    <a:pt x="0" y="8"/>
                  </a:cubicBezTo>
                  <a:cubicBezTo>
                    <a:pt x="0" y="18"/>
                    <a:pt x="1" y="29"/>
                    <a:pt x="2" y="39"/>
                  </a:cubicBezTo>
                  <a:cubicBezTo>
                    <a:pt x="2" y="40"/>
                    <a:pt x="3" y="40"/>
                    <a:pt x="4" y="40"/>
                  </a:cubicBezTo>
                  <a:cubicBezTo>
                    <a:pt x="4" y="40"/>
                    <a:pt x="4" y="40"/>
                    <a:pt x="4" y="40"/>
                  </a:cubicBezTo>
                  <a:cubicBezTo>
                    <a:pt x="5" y="40"/>
                    <a:pt x="6" y="39"/>
                    <a:pt x="6" y="38"/>
                  </a:cubicBezTo>
                  <a:cubicBezTo>
                    <a:pt x="4" y="28"/>
                    <a:pt x="4" y="18"/>
                    <a:pt x="4" y="8"/>
                  </a:cubicBezTo>
                  <a:cubicBezTo>
                    <a:pt x="4" y="6"/>
                    <a:pt x="4" y="4"/>
                    <a:pt x="4" y="2"/>
                  </a:cubicBezTo>
                  <a:cubicBezTo>
                    <a:pt x="4" y="1"/>
                    <a:pt x="3" y="0"/>
                    <a:pt x="2"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30" name="Freeform 862"/>
            <p:cNvSpPr>
              <a:spLocks/>
            </p:cNvSpPr>
            <p:nvPr/>
          </p:nvSpPr>
          <p:spPr bwMode="auto">
            <a:xfrm>
              <a:off x="2637" y="818"/>
              <a:ext cx="64" cy="48"/>
            </a:xfrm>
            <a:custGeom>
              <a:avLst/>
              <a:gdLst>
                <a:gd name="T0" fmla="*/ 25 w 27"/>
                <a:gd name="T1" fmla="*/ 0 h 20"/>
                <a:gd name="T2" fmla="*/ 24 w 27"/>
                <a:gd name="T3" fmla="*/ 1 h 20"/>
                <a:gd name="T4" fmla="*/ 1 w 27"/>
                <a:gd name="T5" fmla="*/ 17 h 20"/>
                <a:gd name="T6" fmla="*/ 0 w 27"/>
                <a:gd name="T7" fmla="*/ 20 h 20"/>
                <a:gd name="T8" fmla="*/ 2 w 27"/>
                <a:gd name="T9" fmla="*/ 20 h 20"/>
                <a:gd name="T10" fmla="*/ 3 w 27"/>
                <a:gd name="T11" fmla="*/ 20 h 20"/>
                <a:gd name="T12" fmla="*/ 26 w 27"/>
                <a:gd name="T13" fmla="*/ 3 h 20"/>
                <a:gd name="T14" fmla="*/ 26 w 27"/>
                <a:gd name="T15" fmla="*/ 1 h 20"/>
                <a:gd name="T16" fmla="*/ 25 w 27"/>
                <a:gd name="T17"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0">
                  <a:moveTo>
                    <a:pt x="25" y="0"/>
                  </a:moveTo>
                  <a:cubicBezTo>
                    <a:pt x="24" y="0"/>
                    <a:pt x="24" y="0"/>
                    <a:pt x="24" y="1"/>
                  </a:cubicBezTo>
                  <a:cubicBezTo>
                    <a:pt x="16" y="6"/>
                    <a:pt x="8" y="12"/>
                    <a:pt x="1" y="17"/>
                  </a:cubicBezTo>
                  <a:cubicBezTo>
                    <a:pt x="0" y="18"/>
                    <a:pt x="0" y="19"/>
                    <a:pt x="0" y="20"/>
                  </a:cubicBezTo>
                  <a:cubicBezTo>
                    <a:pt x="1" y="20"/>
                    <a:pt x="1" y="20"/>
                    <a:pt x="2" y="20"/>
                  </a:cubicBezTo>
                  <a:cubicBezTo>
                    <a:pt x="2" y="20"/>
                    <a:pt x="3" y="20"/>
                    <a:pt x="3" y="20"/>
                  </a:cubicBezTo>
                  <a:cubicBezTo>
                    <a:pt x="11" y="14"/>
                    <a:pt x="18" y="9"/>
                    <a:pt x="26" y="3"/>
                  </a:cubicBezTo>
                  <a:cubicBezTo>
                    <a:pt x="27" y="3"/>
                    <a:pt x="27" y="2"/>
                    <a:pt x="26" y="1"/>
                  </a:cubicBezTo>
                  <a:cubicBezTo>
                    <a:pt x="26" y="0"/>
                    <a:pt x="25" y="0"/>
                    <a:pt x="25"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31" name="Freeform 863"/>
            <p:cNvSpPr>
              <a:spLocks/>
            </p:cNvSpPr>
            <p:nvPr/>
          </p:nvSpPr>
          <p:spPr bwMode="auto">
            <a:xfrm>
              <a:off x="2678" y="944"/>
              <a:ext cx="66" cy="23"/>
            </a:xfrm>
            <a:custGeom>
              <a:avLst/>
              <a:gdLst>
                <a:gd name="T0" fmla="*/ 26 w 28"/>
                <a:gd name="T1" fmla="*/ 0 h 10"/>
                <a:gd name="T2" fmla="*/ 26 w 28"/>
                <a:gd name="T3" fmla="*/ 0 h 10"/>
                <a:gd name="T4" fmla="*/ 2 w 28"/>
                <a:gd name="T5" fmla="*/ 6 h 10"/>
                <a:gd name="T6" fmla="*/ 0 w 28"/>
                <a:gd name="T7" fmla="*/ 8 h 10"/>
                <a:gd name="T8" fmla="*/ 2 w 28"/>
                <a:gd name="T9" fmla="*/ 10 h 10"/>
                <a:gd name="T10" fmla="*/ 2 w 28"/>
                <a:gd name="T11" fmla="*/ 10 h 10"/>
                <a:gd name="T12" fmla="*/ 27 w 28"/>
                <a:gd name="T13" fmla="*/ 4 h 10"/>
                <a:gd name="T14" fmla="*/ 28 w 28"/>
                <a:gd name="T15" fmla="*/ 1 h 10"/>
                <a:gd name="T16" fmla="*/ 26 w 28"/>
                <a:gd name="T1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 h="10">
                  <a:moveTo>
                    <a:pt x="26" y="0"/>
                  </a:moveTo>
                  <a:cubicBezTo>
                    <a:pt x="26" y="0"/>
                    <a:pt x="26" y="0"/>
                    <a:pt x="26" y="0"/>
                  </a:cubicBezTo>
                  <a:cubicBezTo>
                    <a:pt x="18" y="4"/>
                    <a:pt x="10" y="6"/>
                    <a:pt x="2" y="6"/>
                  </a:cubicBezTo>
                  <a:cubicBezTo>
                    <a:pt x="1" y="6"/>
                    <a:pt x="0" y="7"/>
                    <a:pt x="0" y="8"/>
                  </a:cubicBezTo>
                  <a:cubicBezTo>
                    <a:pt x="0" y="9"/>
                    <a:pt x="1" y="10"/>
                    <a:pt x="2" y="10"/>
                  </a:cubicBezTo>
                  <a:cubicBezTo>
                    <a:pt x="2" y="10"/>
                    <a:pt x="2" y="10"/>
                    <a:pt x="2" y="10"/>
                  </a:cubicBezTo>
                  <a:cubicBezTo>
                    <a:pt x="10" y="10"/>
                    <a:pt x="19" y="8"/>
                    <a:pt x="27" y="4"/>
                  </a:cubicBezTo>
                  <a:cubicBezTo>
                    <a:pt x="28" y="3"/>
                    <a:pt x="28" y="2"/>
                    <a:pt x="28" y="1"/>
                  </a:cubicBezTo>
                  <a:cubicBezTo>
                    <a:pt x="28" y="1"/>
                    <a:pt x="27" y="0"/>
                    <a:pt x="26"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32" name="Freeform 864"/>
            <p:cNvSpPr>
              <a:spLocks/>
            </p:cNvSpPr>
            <p:nvPr/>
          </p:nvSpPr>
          <p:spPr bwMode="auto">
            <a:xfrm>
              <a:off x="2668" y="1048"/>
              <a:ext cx="55" cy="47"/>
            </a:xfrm>
            <a:custGeom>
              <a:avLst/>
              <a:gdLst>
                <a:gd name="T0" fmla="*/ 2 w 23"/>
                <a:gd name="T1" fmla="*/ 0 h 20"/>
                <a:gd name="T2" fmla="*/ 1 w 23"/>
                <a:gd name="T3" fmla="*/ 1 h 20"/>
                <a:gd name="T4" fmla="*/ 1 w 23"/>
                <a:gd name="T5" fmla="*/ 3 h 20"/>
                <a:gd name="T6" fmla="*/ 20 w 23"/>
                <a:gd name="T7" fmla="*/ 19 h 20"/>
                <a:gd name="T8" fmla="*/ 21 w 23"/>
                <a:gd name="T9" fmla="*/ 20 h 20"/>
                <a:gd name="T10" fmla="*/ 22 w 23"/>
                <a:gd name="T11" fmla="*/ 19 h 20"/>
                <a:gd name="T12" fmla="*/ 22 w 23"/>
                <a:gd name="T13" fmla="*/ 17 h 20"/>
                <a:gd name="T14" fmla="*/ 3 w 23"/>
                <a:gd name="T15" fmla="*/ 1 h 20"/>
                <a:gd name="T16" fmla="*/ 2 w 23"/>
                <a:gd name="T17"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20">
                  <a:moveTo>
                    <a:pt x="2" y="0"/>
                  </a:moveTo>
                  <a:cubicBezTo>
                    <a:pt x="2" y="0"/>
                    <a:pt x="1" y="1"/>
                    <a:pt x="1" y="1"/>
                  </a:cubicBezTo>
                  <a:cubicBezTo>
                    <a:pt x="0" y="2"/>
                    <a:pt x="0" y="3"/>
                    <a:pt x="1" y="3"/>
                  </a:cubicBezTo>
                  <a:cubicBezTo>
                    <a:pt x="7" y="9"/>
                    <a:pt x="14" y="14"/>
                    <a:pt x="20" y="19"/>
                  </a:cubicBezTo>
                  <a:cubicBezTo>
                    <a:pt x="20" y="20"/>
                    <a:pt x="21" y="20"/>
                    <a:pt x="21" y="20"/>
                  </a:cubicBezTo>
                  <a:cubicBezTo>
                    <a:pt x="22" y="20"/>
                    <a:pt x="22" y="19"/>
                    <a:pt x="22" y="19"/>
                  </a:cubicBezTo>
                  <a:cubicBezTo>
                    <a:pt x="23" y="18"/>
                    <a:pt x="23" y="17"/>
                    <a:pt x="22" y="17"/>
                  </a:cubicBezTo>
                  <a:cubicBezTo>
                    <a:pt x="16" y="11"/>
                    <a:pt x="10" y="6"/>
                    <a:pt x="3" y="1"/>
                  </a:cubicBezTo>
                  <a:cubicBezTo>
                    <a:pt x="3" y="0"/>
                    <a:pt x="3" y="0"/>
                    <a:pt x="2"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33" name="Freeform 865"/>
            <p:cNvSpPr>
              <a:spLocks/>
            </p:cNvSpPr>
            <p:nvPr/>
          </p:nvSpPr>
          <p:spPr bwMode="auto">
            <a:xfrm>
              <a:off x="2372" y="818"/>
              <a:ext cx="52" cy="50"/>
            </a:xfrm>
            <a:custGeom>
              <a:avLst/>
              <a:gdLst>
                <a:gd name="T0" fmla="*/ 2 w 22"/>
                <a:gd name="T1" fmla="*/ 0 h 21"/>
                <a:gd name="T2" fmla="*/ 1 w 22"/>
                <a:gd name="T3" fmla="*/ 1 h 21"/>
                <a:gd name="T4" fmla="*/ 1 w 22"/>
                <a:gd name="T5" fmla="*/ 3 h 21"/>
                <a:gd name="T6" fmla="*/ 18 w 22"/>
                <a:gd name="T7" fmla="*/ 21 h 21"/>
                <a:gd name="T8" fmla="*/ 20 w 22"/>
                <a:gd name="T9" fmla="*/ 21 h 21"/>
                <a:gd name="T10" fmla="*/ 21 w 22"/>
                <a:gd name="T11" fmla="*/ 21 h 21"/>
                <a:gd name="T12" fmla="*/ 21 w 22"/>
                <a:gd name="T13" fmla="*/ 19 h 21"/>
                <a:gd name="T14" fmla="*/ 3 w 22"/>
                <a:gd name="T15" fmla="*/ 0 h 21"/>
                <a:gd name="T16" fmla="*/ 2 w 22"/>
                <a:gd name="T17"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21">
                  <a:moveTo>
                    <a:pt x="2" y="0"/>
                  </a:moveTo>
                  <a:cubicBezTo>
                    <a:pt x="2" y="0"/>
                    <a:pt x="1" y="0"/>
                    <a:pt x="1" y="1"/>
                  </a:cubicBezTo>
                  <a:cubicBezTo>
                    <a:pt x="0" y="2"/>
                    <a:pt x="0" y="3"/>
                    <a:pt x="1" y="3"/>
                  </a:cubicBezTo>
                  <a:cubicBezTo>
                    <a:pt x="8" y="8"/>
                    <a:pt x="14" y="14"/>
                    <a:pt x="18" y="21"/>
                  </a:cubicBezTo>
                  <a:cubicBezTo>
                    <a:pt x="19" y="21"/>
                    <a:pt x="19" y="21"/>
                    <a:pt x="20" y="21"/>
                  </a:cubicBezTo>
                  <a:cubicBezTo>
                    <a:pt x="21" y="21"/>
                    <a:pt x="21" y="21"/>
                    <a:pt x="21" y="21"/>
                  </a:cubicBezTo>
                  <a:cubicBezTo>
                    <a:pt x="22" y="21"/>
                    <a:pt x="22" y="20"/>
                    <a:pt x="21" y="19"/>
                  </a:cubicBezTo>
                  <a:cubicBezTo>
                    <a:pt x="17" y="11"/>
                    <a:pt x="10" y="5"/>
                    <a:pt x="3" y="0"/>
                  </a:cubicBezTo>
                  <a:cubicBezTo>
                    <a:pt x="2" y="0"/>
                    <a:pt x="2" y="0"/>
                    <a:pt x="2"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34" name="Freeform 866"/>
            <p:cNvSpPr>
              <a:spLocks/>
            </p:cNvSpPr>
            <p:nvPr/>
          </p:nvSpPr>
          <p:spPr bwMode="auto">
            <a:xfrm>
              <a:off x="2332" y="948"/>
              <a:ext cx="64" cy="22"/>
            </a:xfrm>
            <a:custGeom>
              <a:avLst/>
              <a:gdLst>
                <a:gd name="T0" fmla="*/ 2 w 27"/>
                <a:gd name="T1" fmla="*/ 0 h 9"/>
                <a:gd name="T2" fmla="*/ 1 w 27"/>
                <a:gd name="T3" fmla="*/ 1 h 9"/>
                <a:gd name="T4" fmla="*/ 2 w 27"/>
                <a:gd name="T5" fmla="*/ 3 h 9"/>
                <a:gd name="T6" fmla="*/ 24 w 27"/>
                <a:gd name="T7" fmla="*/ 9 h 9"/>
                <a:gd name="T8" fmla="*/ 25 w 27"/>
                <a:gd name="T9" fmla="*/ 9 h 9"/>
                <a:gd name="T10" fmla="*/ 27 w 27"/>
                <a:gd name="T11" fmla="*/ 8 h 9"/>
                <a:gd name="T12" fmla="*/ 26 w 27"/>
                <a:gd name="T13" fmla="*/ 5 h 9"/>
                <a:gd name="T14" fmla="*/ 3 w 27"/>
                <a:gd name="T15" fmla="*/ 0 h 9"/>
                <a:gd name="T16" fmla="*/ 2 w 27"/>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9">
                  <a:moveTo>
                    <a:pt x="2" y="0"/>
                  </a:moveTo>
                  <a:cubicBezTo>
                    <a:pt x="1" y="0"/>
                    <a:pt x="1" y="0"/>
                    <a:pt x="1" y="1"/>
                  </a:cubicBezTo>
                  <a:cubicBezTo>
                    <a:pt x="0" y="2"/>
                    <a:pt x="1" y="3"/>
                    <a:pt x="2" y="3"/>
                  </a:cubicBezTo>
                  <a:cubicBezTo>
                    <a:pt x="10" y="4"/>
                    <a:pt x="17" y="6"/>
                    <a:pt x="24" y="9"/>
                  </a:cubicBezTo>
                  <a:cubicBezTo>
                    <a:pt x="25" y="9"/>
                    <a:pt x="25" y="9"/>
                    <a:pt x="25" y="9"/>
                  </a:cubicBezTo>
                  <a:cubicBezTo>
                    <a:pt x="26" y="9"/>
                    <a:pt x="26" y="8"/>
                    <a:pt x="27" y="8"/>
                  </a:cubicBezTo>
                  <a:cubicBezTo>
                    <a:pt x="27" y="7"/>
                    <a:pt x="27" y="6"/>
                    <a:pt x="26" y="5"/>
                  </a:cubicBezTo>
                  <a:cubicBezTo>
                    <a:pt x="18" y="3"/>
                    <a:pt x="10" y="1"/>
                    <a:pt x="3" y="0"/>
                  </a:cubicBezTo>
                  <a:cubicBezTo>
                    <a:pt x="2" y="0"/>
                    <a:pt x="2" y="0"/>
                    <a:pt x="2"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35" name="Freeform 867"/>
            <p:cNvSpPr>
              <a:spLocks/>
            </p:cNvSpPr>
            <p:nvPr/>
          </p:nvSpPr>
          <p:spPr bwMode="auto">
            <a:xfrm>
              <a:off x="2351" y="1067"/>
              <a:ext cx="59" cy="49"/>
            </a:xfrm>
            <a:custGeom>
              <a:avLst/>
              <a:gdLst>
                <a:gd name="T0" fmla="*/ 23 w 25"/>
                <a:gd name="T1" fmla="*/ 0 h 21"/>
                <a:gd name="T2" fmla="*/ 22 w 25"/>
                <a:gd name="T3" fmla="*/ 0 h 21"/>
                <a:gd name="T4" fmla="*/ 12 w 25"/>
                <a:gd name="T5" fmla="*/ 9 h 21"/>
                <a:gd name="T6" fmla="*/ 1 w 25"/>
                <a:gd name="T7" fmla="*/ 18 h 21"/>
                <a:gd name="T8" fmla="*/ 1 w 25"/>
                <a:gd name="T9" fmla="*/ 21 h 21"/>
                <a:gd name="T10" fmla="*/ 2 w 25"/>
                <a:gd name="T11" fmla="*/ 21 h 21"/>
                <a:gd name="T12" fmla="*/ 4 w 25"/>
                <a:gd name="T13" fmla="*/ 21 h 21"/>
                <a:gd name="T14" fmla="*/ 14 w 25"/>
                <a:gd name="T15" fmla="*/ 12 h 21"/>
                <a:gd name="T16" fmla="*/ 24 w 25"/>
                <a:gd name="T17" fmla="*/ 3 h 21"/>
                <a:gd name="T18" fmla="*/ 24 w 25"/>
                <a:gd name="T19" fmla="*/ 0 h 21"/>
                <a:gd name="T20" fmla="*/ 23 w 25"/>
                <a:gd name="T21"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 h="21">
                  <a:moveTo>
                    <a:pt x="23" y="0"/>
                  </a:moveTo>
                  <a:cubicBezTo>
                    <a:pt x="22" y="0"/>
                    <a:pt x="22" y="0"/>
                    <a:pt x="22" y="0"/>
                  </a:cubicBezTo>
                  <a:cubicBezTo>
                    <a:pt x="18" y="4"/>
                    <a:pt x="15" y="7"/>
                    <a:pt x="12" y="9"/>
                  </a:cubicBezTo>
                  <a:cubicBezTo>
                    <a:pt x="8" y="11"/>
                    <a:pt x="5" y="14"/>
                    <a:pt x="1" y="18"/>
                  </a:cubicBezTo>
                  <a:cubicBezTo>
                    <a:pt x="0" y="19"/>
                    <a:pt x="1" y="20"/>
                    <a:pt x="1" y="21"/>
                  </a:cubicBezTo>
                  <a:cubicBezTo>
                    <a:pt x="2" y="21"/>
                    <a:pt x="2" y="21"/>
                    <a:pt x="2" y="21"/>
                  </a:cubicBezTo>
                  <a:cubicBezTo>
                    <a:pt x="3" y="21"/>
                    <a:pt x="3" y="21"/>
                    <a:pt x="4" y="21"/>
                  </a:cubicBezTo>
                  <a:cubicBezTo>
                    <a:pt x="8" y="16"/>
                    <a:pt x="11" y="14"/>
                    <a:pt x="14" y="12"/>
                  </a:cubicBezTo>
                  <a:cubicBezTo>
                    <a:pt x="17" y="10"/>
                    <a:pt x="20" y="7"/>
                    <a:pt x="24" y="3"/>
                  </a:cubicBezTo>
                  <a:cubicBezTo>
                    <a:pt x="25" y="2"/>
                    <a:pt x="25" y="1"/>
                    <a:pt x="24" y="0"/>
                  </a:cubicBezTo>
                  <a:cubicBezTo>
                    <a:pt x="24" y="0"/>
                    <a:pt x="23" y="0"/>
                    <a:pt x="23"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36" name="Rectangle 868"/>
            <p:cNvSpPr>
              <a:spLocks noChangeArrowheads="1"/>
            </p:cNvSpPr>
            <p:nvPr/>
          </p:nvSpPr>
          <p:spPr bwMode="auto">
            <a:xfrm>
              <a:off x="2469" y="1183"/>
              <a:ext cx="1" cy="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37" name="Freeform 869"/>
            <p:cNvSpPr>
              <a:spLocks/>
            </p:cNvSpPr>
            <p:nvPr/>
          </p:nvSpPr>
          <p:spPr bwMode="auto">
            <a:xfrm>
              <a:off x="2469" y="1183"/>
              <a:ext cx="0" cy="0"/>
            </a:xfrm>
            <a:custGeom>
              <a:avLst/>
              <a:gdLst/>
              <a:ahLst/>
              <a:cxnLst>
                <a:cxn ang="0">
                  <a:pos x="0" y="0"/>
                </a:cxn>
                <a:cxn ang="0">
                  <a:pos x="0" y="0"/>
                </a:cxn>
                <a:cxn ang="0">
                  <a:pos x="0" y="0"/>
                </a:cxn>
                <a:cxn ang="0">
                  <a:pos x="0" y="0"/>
                </a:cxn>
              </a:cxnLst>
              <a:rect l="0" t="0" r="r" b="b"/>
              <a:pathLst>
                <a:path>
                  <a:moveTo>
                    <a:pt x="0" y="0"/>
                  </a:moveTo>
                  <a:lnTo>
                    <a:pt x="0" y="0"/>
                  </a:ln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38" name="Freeform 870"/>
            <p:cNvSpPr>
              <a:spLocks/>
            </p:cNvSpPr>
            <p:nvPr/>
          </p:nvSpPr>
          <p:spPr bwMode="auto">
            <a:xfrm>
              <a:off x="2585" y="1618"/>
              <a:ext cx="45" cy="59"/>
            </a:xfrm>
            <a:custGeom>
              <a:avLst/>
              <a:gdLst>
                <a:gd name="T0" fmla="*/ 18 w 19"/>
                <a:gd name="T1" fmla="*/ 0 h 25"/>
                <a:gd name="T2" fmla="*/ 0 w 19"/>
                <a:gd name="T3" fmla="*/ 24 h 25"/>
                <a:gd name="T4" fmla="*/ 2 w 19"/>
                <a:gd name="T5" fmla="*/ 25 h 25"/>
                <a:gd name="T6" fmla="*/ 19 w 19"/>
                <a:gd name="T7" fmla="*/ 1 h 25"/>
                <a:gd name="T8" fmla="*/ 18 w 19"/>
                <a:gd name="T9" fmla="*/ 0 h 25"/>
              </a:gdLst>
              <a:ahLst/>
              <a:cxnLst>
                <a:cxn ang="0">
                  <a:pos x="T0" y="T1"/>
                </a:cxn>
                <a:cxn ang="0">
                  <a:pos x="T2" y="T3"/>
                </a:cxn>
                <a:cxn ang="0">
                  <a:pos x="T4" y="T5"/>
                </a:cxn>
                <a:cxn ang="0">
                  <a:pos x="T6" y="T7"/>
                </a:cxn>
                <a:cxn ang="0">
                  <a:pos x="T8" y="T9"/>
                </a:cxn>
              </a:cxnLst>
              <a:rect l="0" t="0" r="r" b="b"/>
              <a:pathLst>
                <a:path w="19" h="25">
                  <a:moveTo>
                    <a:pt x="18" y="0"/>
                  </a:moveTo>
                  <a:cubicBezTo>
                    <a:pt x="12" y="8"/>
                    <a:pt x="6" y="16"/>
                    <a:pt x="0" y="24"/>
                  </a:cubicBezTo>
                  <a:cubicBezTo>
                    <a:pt x="2" y="25"/>
                    <a:pt x="2" y="25"/>
                    <a:pt x="2" y="25"/>
                  </a:cubicBezTo>
                  <a:cubicBezTo>
                    <a:pt x="8" y="17"/>
                    <a:pt x="14" y="9"/>
                    <a:pt x="19" y="1"/>
                  </a:cubicBezTo>
                  <a:cubicBezTo>
                    <a:pt x="18" y="0"/>
                    <a:pt x="18" y="0"/>
                    <a:pt x="18"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39" name="Freeform 871"/>
            <p:cNvSpPr>
              <a:spLocks/>
            </p:cNvSpPr>
            <p:nvPr/>
          </p:nvSpPr>
          <p:spPr bwMode="auto">
            <a:xfrm>
              <a:off x="2592" y="1639"/>
              <a:ext cx="38" cy="48"/>
            </a:xfrm>
            <a:custGeom>
              <a:avLst/>
              <a:gdLst>
                <a:gd name="T0" fmla="*/ 15 w 16"/>
                <a:gd name="T1" fmla="*/ 0 h 20"/>
                <a:gd name="T2" fmla="*/ 0 w 16"/>
                <a:gd name="T3" fmla="*/ 19 h 20"/>
                <a:gd name="T4" fmla="*/ 2 w 16"/>
                <a:gd name="T5" fmla="*/ 20 h 20"/>
                <a:gd name="T6" fmla="*/ 16 w 16"/>
                <a:gd name="T7" fmla="*/ 1 h 20"/>
                <a:gd name="T8" fmla="*/ 15 w 16"/>
                <a:gd name="T9" fmla="*/ 0 h 20"/>
              </a:gdLst>
              <a:ahLst/>
              <a:cxnLst>
                <a:cxn ang="0">
                  <a:pos x="T0" y="T1"/>
                </a:cxn>
                <a:cxn ang="0">
                  <a:pos x="T2" y="T3"/>
                </a:cxn>
                <a:cxn ang="0">
                  <a:pos x="T4" y="T5"/>
                </a:cxn>
                <a:cxn ang="0">
                  <a:pos x="T6" y="T7"/>
                </a:cxn>
                <a:cxn ang="0">
                  <a:pos x="T8" y="T9"/>
                </a:cxn>
              </a:cxnLst>
              <a:rect l="0" t="0" r="r" b="b"/>
              <a:pathLst>
                <a:path w="16" h="20">
                  <a:moveTo>
                    <a:pt x="15" y="0"/>
                  </a:moveTo>
                  <a:cubicBezTo>
                    <a:pt x="10" y="7"/>
                    <a:pt x="5" y="13"/>
                    <a:pt x="0" y="19"/>
                  </a:cubicBezTo>
                  <a:cubicBezTo>
                    <a:pt x="2" y="20"/>
                    <a:pt x="2" y="20"/>
                    <a:pt x="2" y="20"/>
                  </a:cubicBezTo>
                  <a:cubicBezTo>
                    <a:pt x="6" y="14"/>
                    <a:pt x="11" y="8"/>
                    <a:pt x="16" y="1"/>
                  </a:cubicBezTo>
                  <a:cubicBezTo>
                    <a:pt x="15" y="0"/>
                    <a:pt x="15" y="0"/>
                    <a:pt x="15"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40" name="Freeform 872"/>
            <p:cNvSpPr>
              <a:spLocks/>
            </p:cNvSpPr>
            <p:nvPr/>
          </p:nvSpPr>
          <p:spPr bwMode="auto">
            <a:xfrm>
              <a:off x="2602" y="1658"/>
              <a:ext cx="28" cy="41"/>
            </a:xfrm>
            <a:custGeom>
              <a:avLst/>
              <a:gdLst>
                <a:gd name="T0" fmla="*/ 10 w 12"/>
                <a:gd name="T1" fmla="*/ 0 h 17"/>
                <a:gd name="T2" fmla="*/ 1 w 12"/>
                <a:gd name="T3" fmla="*/ 12 h 17"/>
                <a:gd name="T4" fmla="*/ 1 w 12"/>
                <a:gd name="T5" fmla="*/ 13 h 17"/>
                <a:gd name="T6" fmla="*/ 1 w 12"/>
                <a:gd name="T7" fmla="*/ 14 h 17"/>
                <a:gd name="T8" fmla="*/ 0 w 12"/>
                <a:gd name="T9" fmla="*/ 17 h 17"/>
                <a:gd name="T10" fmla="*/ 2 w 12"/>
                <a:gd name="T11" fmla="*/ 14 h 17"/>
                <a:gd name="T12" fmla="*/ 2 w 12"/>
                <a:gd name="T13" fmla="*/ 14 h 17"/>
                <a:gd name="T14" fmla="*/ 3 w 12"/>
                <a:gd name="T15" fmla="*/ 14 h 17"/>
                <a:gd name="T16" fmla="*/ 12 w 12"/>
                <a:gd name="T17" fmla="*/ 1 h 17"/>
                <a:gd name="T18" fmla="*/ 10 w 12"/>
                <a:gd name="T19"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7">
                  <a:moveTo>
                    <a:pt x="10" y="0"/>
                  </a:moveTo>
                  <a:cubicBezTo>
                    <a:pt x="8" y="5"/>
                    <a:pt x="5" y="9"/>
                    <a:pt x="1" y="12"/>
                  </a:cubicBezTo>
                  <a:cubicBezTo>
                    <a:pt x="1" y="13"/>
                    <a:pt x="1" y="13"/>
                    <a:pt x="1" y="13"/>
                  </a:cubicBezTo>
                  <a:cubicBezTo>
                    <a:pt x="1" y="14"/>
                    <a:pt x="1" y="14"/>
                    <a:pt x="1" y="14"/>
                  </a:cubicBezTo>
                  <a:cubicBezTo>
                    <a:pt x="0" y="17"/>
                    <a:pt x="0" y="17"/>
                    <a:pt x="0" y="17"/>
                  </a:cubicBezTo>
                  <a:cubicBezTo>
                    <a:pt x="2" y="14"/>
                    <a:pt x="2" y="14"/>
                    <a:pt x="2" y="14"/>
                  </a:cubicBezTo>
                  <a:cubicBezTo>
                    <a:pt x="2" y="14"/>
                    <a:pt x="2" y="14"/>
                    <a:pt x="2" y="14"/>
                  </a:cubicBezTo>
                  <a:cubicBezTo>
                    <a:pt x="3" y="14"/>
                    <a:pt x="3" y="14"/>
                    <a:pt x="3" y="14"/>
                  </a:cubicBezTo>
                  <a:cubicBezTo>
                    <a:pt x="6" y="10"/>
                    <a:pt x="9" y="5"/>
                    <a:pt x="12" y="1"/>
                  </a:cubicBezTo>
                  <a:cubicBezTo>
                    <a:pt x="10" y="0"/>
                    <a:pt x="10" y="0"/>
                    <a:pt x="10"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41" name="Freeform 873"/>
            <p:cNvSpPr>
              <a:spLocks noEditPoints="1"/>
            </p:cNvSpPr>
            <p:nvPr/>
          </p:nvSpPr>
          <p:spPr bwMode="auto">
            <a:xfrm>
              <a:off x="2706" y="2020"/>
              <a:ext cx="367" cy="486"/>
            </a:xfrm>
            <a:custGeom>
              <a:avLst/>
              <a:gdLst>
                <a:gd name="T0" fmla="*/ 125 w 155"/>
                <a:gd name="T1" fmla="*/ 178 h 205"/>
                <a:gd name="T2" fmla="*/ 124 w 155"/>
                <a:gd name="T3" fmla="*/ 189 h 205"/>
                <a:gd name="T4" fmla="*/ 115 w 155"/>
                <a:gd name="T5" fmla="*/ 187 h 205"/>
                <a:gd name="T6" fmla="*/ 60 w 155"/>
                <a:gd name="T7" fmla="*/ 175 h 205"/>
                <a:gd name="T8" fmla="*/ 71 w 155"/>
                <a:gd name="T9" fmla="*/ 158 h 205"/>
                <a:gd name="T10" fmla="*/ 73 w 155"/>
                <a:gd name="T11" fmla="*/ 158 h 205"/>
                <a:gd name="T12" fmla="*/ 88 w 155"/>
                <a:gd name="T13" fmla="*/ 153 h 205"/>
                <a:gd name="T14" fmla="*/ 124 w 155"/>
                <a:gd name="T15" fmla="*/ 140 h 205"/>
                <a:gd name="T16" fmla="*/ 133 w 155"/>
                <a:gd name="T17" fmla="*/ 137 h 205"/>
                <a:gd name="T18" fmla="*/ 141 w 155"/>
                <a:gd name="T19" fmla="*/ 134 h 205"/>
                <a:gd name="T20" fmla="*/ 146 w 155"/>
                <a:gd name="T21" fmla="*/ 144 h 205"/>
                <a:gd name="T22" fmla="*/ 35 w 155"/>
                <a:gd name="T23" fmla="*/ 131 h 205"/>
                <a:gd name="T24" fmla="*/ 44 w 155"/>
                <a:gd name="T25" fmla="*/ 128 h 205"/>
                <a:gd name="T26" fmla="*/ 75 w 155"/>
                <a:gd name="T27" fmla="*/ 122 h 205"/>
                <a:gd name="T28" fmla="*/ 56 w 155"/>
                <a:gd name="T29" fmla="*/ 123 h 205"/>
                <a:gd name="T30" fmla="*/ 69 w 155"/>
                <a:gd name="T31" fmla="*/ 124 h 205"/>
                <a:gd name="T32" fmla="*/ 107 w 155"/>
                <a:gd name="T33" fmla="*/ 112 h 205"/>
                <a:gd name="T34" fmla="*/ 108 w 155"/>
                <a:gd name="T35" fmla="*/ 105 h 205"/>
                <a:gd name="T36" fmla="*/ 115 w 155"/>
                <a:gd name="T37" fmla="*/ 97 h 205"/>
                <a:gd name="T38" fmla="*/ 47 w 155"/>
                <a:gd name="T39" fmla="*/ 94 h 205"/>
                <a:gd name="T40" fmla="*/ 117 w 155"/>
                <a:gd name="T41" fmla="*/ 101 h 205"/>
                <a:gd name="T42" fmla="*/ 133 w 155"/>
                <a:gd name="T43" fmla="*/ 88 h 205"/>
                <a:gd name="T44" fmla="*/ 39 w 155"/>
                <a:gd name="T45" fmla="*/ 87 h 205"/>
                <a:gd name="T46" fmla="*/ 30 w 155"/>
                <a:gd name="T47" fmla="*/ 78 h 205"/>
                <a:gd name="T48" fmla="*/ 23 w 155"/>
                <a:gd name="T49" fmla="*/ 71 h 205"/>
                <a:gd name="T50" fmla="*/ 21 w 155"/>
                <a:gd name="T51" fmla="*/ 78 h 205"/>
                <a:gd name="T52" fmla="*/ 7 w 155"/>
                <a:gd name="T53" fmla="*/ 59 h 205"/>
                <a:gd name="T54" fmla="*/ 119 w 155"/>
                <a:gd name="T55" fmla="*/ 53 h 205"/>
                <a:gd name="T56" fmla="*/ 122 w 155"/>
                <a:gd name="T57" fmla="*/ 22 h 205"/>
                <a:gd name="T58" fmla="*/ 80 w 155"/>
                <a:gd name="T59" fmla="*/ 72 h 205"/>
                <a:gd name="T60" fmla="*/ 108 w 155"/>
                <a:gd name="T61" fmla="*/ 73 h 205"/>
                <a:gd name="T62" fmla="*/ 103 w 155"/>
                <a:gd name="T63" fmla="*/ 94 h 205"/>
                <a:gd name="T64" fmla="*/ 101 w 155"/>
                <a:gd name="T65" fmla="*/ 107 h 205"/>
                <a:gd name="T66" fmla="*/ 106 w 155"/>
                <a:gd name="T67" fmla="*/ 117 h 205"/>
                <a:gd name="T68" fmla="*/ 115 w 155"/>
                <a:gd name="T69" fmla="*/ 139 h 205"/>
                <a:gd name="T70" fmla="*/ 89 w 155"/>
                <a:gd name="T71" fmla="*/ 148 h 205"/>
                <a:gd name="T72" fmla="*/ 79 w 155"/>
                <a:gd name="T73" fmla="*/ 127 h 205"/>
                <a:gd name="T74" fmla="*/ 73 w 155"/>
                <a:gd name="T75" fmla="*/ 111 h 205"/>
                <a:gd name="T76" fmla="*/ 31 w 155"/>
                <a:gd name="T77" fmla="*/ 121 h 205"/>
                <a:gd name="T78" fmla="*/ 52 w 155"/>
                <a:gd name="T79" fmla="*/ 97 h 205"/>
                <a:gd name="T80" fmla="*/ 53 w 155"/>
                <a:gd name="T81" fmla="*/ 93 h 205"/>
                <a:gd name="T82" fmla="*/ 59 w 155"/>
                <a:gd name="T83" fmla="*/ 64 h 205"/>
                <a:gd name="T84" fmla="*/ 76 w 155"/>
                <a:gd name="T85" fmla="*/ 77 h 205"/>
                <a:gd name="T86" fmla="*/ 0 w 155"/>
                <a:gd name="T87" fmla="*/ 48 h 205"/>
                <a:gd name="T88" fmla="*/ 8 w 155"/>
                <a:gd name="T89" fmla="*/ 71 h 205"/>
                <a:gd name="T90" fmla="*/ 35 w 155"/>
                <a:gd name="T91" fmla="*/ 98 h 205"/>
                <a:gd name="T92" fmla="*/ 43 w 155"/>
                <a:gd name="T93" fmla="*/ 132 h 205"/>
                <a:gd name="T94" fmla="*/ 66 w 155"/>
                <a:gd name="T95" fmla="*/ 127 h 205"/>
                <a:gd name="T96" fmla="*/ 46 w 155"/>
                <a:gd name="T97" fmla="*/ 165 h 205"/>
                <a:gd name="T98" fmla="*/ 106 w 155"/>
                <a:gd name="T99" fmla="*/ 203 h 205"/>
                <a:gd name="T100" fmla="*/ 110 w 155"/>
                <a:gd name="T101" fmla="*/ 204 h 205"/>
                <a:gd name="T102" fmla="*/ 125 w 155"/>
                <a:gd name="T103" fmla="*/ 196 h 205"/>
                <a:gd name="T104" fmla="*/ 124 w 155"/>
                <a:gd name="T105" fmla="*/ 157 h 205"/>
                <a:gd name="T106" fmla="*/ 152 w 155"/>
                <a:gd name="T107" fmla="*/ 127 h 205"/>
                <a:gd name="T108" fmla="*/ 111 w 155"/>
                <a:gd name="T109" fmla="*/ 109 h 205"/>
                <a:gd name="T110" fmla="*/ 137 w 155"/>
                <a:gd name="T111" fmla="*/ 99 h 205"/>
                <a:gd name="T112" fmla="*/ 133 w 155"/>
                <a:gd name="T113" fmla="*/ 59 h 205"/>
                <a:gd name="T114" fmla="*/ 125 w 155"/>
                <a:gd name="T115" fmla="*/ 0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5" h="205">
                  <a:moveTo>
                    <a:pt x="108" y="199"/>
                  </a:moveTo>
                  <a:cubicBezTo>
                    <a:pt x="106" y="193"/>
                    <a:pt x="104" y="188"/>
                    <a:pt x="102" y="182"/>
                  </a:cubicBezTo>
                  <a:cubicBezTo>
                    <a:pt x="104" y="180"/>
                    <a:pt x="106" y="179"/>
                    <a:pt x="108" y="178"/>
                  </a:cubicBezTo>
                  <a:cubicBezTo>
                    <a:pt x="108" y="185"/>
                    <a:pt x="108" y="192"/>
                    <a:pt x="109" y="199"/>
                  </a:cubicBezTo>
                  <a:cubicBezTo>
                    <a:pt x="108" y="199"/>
                    <a:pt x="108" y="199"/>
                    <a:pt x="108" y="199"/>
                  </a:cubicBezTo>
                  <a:moveTo>
                    <a:pt x="126" y="191"/>
                  </a:moveTo>
                  <a:cubicBezTo>
                    <a:pt x="126" y="190"/>
                    <a:pt x="126" y="190"/>
                    <a:pt x="126" y="189"/>
                  </a:cubicBezTo>
                  <a:cubicBezTo>
                    <a:pt x="126" y="185"/>
                    <a:pt x="125" y="181"/>
                    <a:pt x="125" y="178"/>
                  </a:cubicBezTo>
                  <a:cubicBezTo>
                    <a:pt x="126" y="182"/>
                    <a:pt x="128" y="185"/>
                    <a:pt x="131" y="189"/>
                  </a:cubicBezTo>
                  <a:cubicBezTo>
                    <a:pt x="129" y="190"/>
                    <a:pt x="127" y="190"/>
                    <a:pt x="126" y="191"/>
                  </a:cubicBezTo>
                  <a:moveTo>
                    <a:pt x="111" y="198"/>
                  </a:moveTo>
                  <a:cubicBezTo>
                    <a:pt x="110" y="191"/>
                    <a:pt x="110" y="184"/>
                    <a:pt x="110" y="177"/>
                  </a:cubicBezTo>
                  <a:cubicBezTo>
                    <a:pt x="110" y="177"/>
                    <a:pt x="110" y="177"/>
                    <a:pt x="110" y="177"/>
                  </a:cubicBezTo>
                  <a:cubicBezTo>
                    <a:pt x="114" y="175"/>
                    <a:pt x="118" y="174"/>
                    <a:pt x="122" y="173"/>
                  </a:cubicBezTo>
                  <a:cubicBezTo>
                    <a:pt x="122" y="174"/>
                    <a:pt x="122" y="174"/>
                    <a:pt x="122" y="174"/>
                  </a:cubicBezTo>
                  <a:cubicBezTo>
                    <a:pt x="123" y="179"/>
                    <a:pt x="124" y="184"/>
                    <a:pt x="124" y="189"/>
                  </a:cubicBezTo>
                  <a:cubicBezTo>
                    <a:pt x="124" y="190"/>
                    <a:pt x="124" y="191"/>
                    <a:pt x="124" y="192"/>
                  </a:cubicBezTo>
                  <a:cubicBezTo>
                    <a:pt x="121" y="193"/>
                    <a:pt x="119" y="194"/>
                    <a:pt x="117" y="195"/>
                  </a:cubicBezTo>
                  <a:cubicBezTo>
                    <a:pt x="117" y="192"/>
                    <a:pt x="117" y="190"/>
                    <a:pt x="117" y="187"/>
                  </a:cubicBezTo>
                  <a:cubicBezTo>
                    <a:pt x="117" y="183"/>
                    <a:pt x="117" y="180"/>
                    <a:pt x="117" y="176"/>
                  </a:cubicBezTo>
                  <a:cubicBezTo>
                    <a:pt x="117" y="176"/>
                    <a:pt x="116" y="175"/>
                    <a:pt x="116" y="175"/>
                  </a:cubicBezTo>
                  <a:cubicBezTo>
                    <a:pt x="116" y="175"/>
                    <a:pt x="116" y="175"/>
                    <a:pt x="116" y="175"/>
                  </a:cubicBezTo>
                  <a:cubicBezTo>
                    <a:pt x="115" y="175"/>
                    <a:pt x="115" y="176"/>
                    <a:pt x="115" y="176"/>
                  </a:cubicBezTo>
                  <a:cubicBezTo>
                    <a:pt x="115" y="180"/>
                    <a:pt x="115" y="183"/>
                    <a:pt x="115" y="187"/>
                  </a:cubicBezTo>
                  <a:cubicBezTo>
                    <a:pt x="115" y="190"/>
                    <a:pt x="115" y="193"/>
                    <a:pt x="115" y="196"/>
                  </a:cubicBezTo>
                  <a:cubicBezTo>
                    <a:pt x="113" y="197"/>
                    <a:pt x="112" y="197"/>
                    <a:pt x="111" y="198"/>
                  </a:cubicBezTo>
                  <a:moveTo>
                    <a:pt x="58" y="174"/>
                  </a:moveTo>
                  <a:cubicBezTo>
                    <a:pt x="56" y="171"/>
                    <a:pt x="54" y="168"/>
                    <a:pt x="51" y="165"/>
                  </a:cubicBezTo>
                  <a:cubicBezTo>
                    <a:pt x="52" y="165"/>
                    <a:pt x="54" y="164"/>
                    <a:pt x="56" y="164"/>
                  </a:cubicBezTo>
                  <a:cubicBezTo>
                    <a:pt x="57" y="167"/>
                    <a:pt x="57" y="171"/>
                    <a:pt x="58" y="174"/>
                  </a:cubicBezTo>
                  <a:moveTo>
                    <a:pt x="59" y="175"/>
                  </a:moveTo>
                  <a:cubicBezTo>
                    <a:pt x="60" y="175"/>
                    <a:pt x="60" y="175"/>
                    <a:pt x="60" y="175"/>
                  </a:cubicBezTo>
                  <a:cubicBezTo>
                    <a:pt x="59" y="171"/>
                    <a:pt x="59" y="167"/>
                    <a:pt x="58" y="163"/>
                  </a:cubicBezTo>
                  <a:cubicBezTo>
                    <a:pt x="60" y="162"/>
                    <a:pt x="62" y="162"/>
                    <a:pt x="64" y="161"/>
                  </a:cubicBezTo>
                  <a:cubicBezTo>
                    <a:pt x="64" y="165"/>
                    <a:pt x="64" y="169"/>
                    <a:pt x="64" y="173"/>
                  </a:cubicBezTo>
                  <a:cubicBezTo>
                    <a:pt x="63" y="174"/>
                    <a:pt x="61" y="174"/>
                    <a:pt x="59" y="175"/>
                  </a:cubicBezTo>
                  <a:moveTo>
                    <a:pt x="66" y="172"/>
                  </a:moveTo>
                  <a:cubicBezTo>
                    <a:pt x="66" y="168"/>
                    <a:pt x="66" y="164"/>
                    <a:pt x="66" y="161"/>
                  </a:cubicBezTo>
                  <a:cubicBezTo>
                    <a:pt x="66" y="160"/>
                    <a:pt x="66" y="160"/>
                    <a:pt x="66" y="160"/>
                  </a:cubicBezTo>
                  <a:cubicBezTo>
                    <a:pt x="67" y="160"/>
                    <a:pt x="69" y="159"/>
                    <a:pt x="71" y="158"/>
                  </a:cubicBezTo>
                  <a:cubicBezTo>
                    <a:pt x="71" y="160"/>
                    <a:pt x="71" y="162"/>
                    <a:pt x="71" y="164"/>
                  </a:cubicBezTo>
                  <a:cubicBezTo>
                    <a:pt x="71" y="166"/>
                    <a:pt x="71" y="168"/>
                    <a:pt x="72" y="169"/>
                  </a:cubicBezTo>
                  <a:cubicBezTo>
                    <a:pt x="72" y="170"/>
                    <a:pt x="72" y="170"/>
                    <a:pt x="72" y="170"/>
                  </a:cubicBezTo>
                  <a:cubicBezTo>
                    <a:pt x="70" y="170"/>
                    <a:pt x="68" y="171"/>
                    <a:pt x="66" y="172"/>
                  </a:cubicBezTo>
                  <a:moveTo>
                    <a:pt x="74" y="169"/>
                  </a:moveTo>
                  <a:cubicBezTo>
                    <a:pt x="73" y="167"/>
                    <a:pt x="73" y="165"/>
                    <a:pt x="73" y="164"/>
                  </a:cubicBezTo>
                  <a:cubicBezTo>
                    <a:pt x="73" y="162"/>
                    <a:pt x="73" y="160"/>
                    <a:pt x="73" y="159"/>
                  </a:cubicBezTo>
                  <a:cubicBezTo>
                    <a:pt x="73" y="158"/>
                    <a:pt x="73" y="158"/>
                    <a:pt x="73" y="158"/>
                  </a:cubicBezTo>
                  <a:cubicBezTo>
                    <a:pt x="76" y="157"/>
                    <a:pt x="79" y="156"/>
                    <a:pt x="82" y="155"/>
                  </a:cubicBezTo>
                  <a:cubicBezTo>
                    <a:pt x="82" y="155"/>
                    <a:pt x="82" y="155"/>
                    <a:pt x="82" y="155"/>
                  </a:cubicBezTo>
                  <a:cubicBezTo>
                    <a:pt x="82" y="159"/>
                    <a:pt x="81" y="163"/>
                    <a:pt x="81" y="166"/>
                  </a:cubicBezTo>
                  <a:cubicBezTo>
                    <a:pt x="78" y="167"/>
                    <a:pt x="76" y="168"/>
                    <a:pt x="74" y="169"/>
                  </a:cubicBezTo>
                  <a:moveTo>
                    <a:pt x="83" y="166"/>
                  </a:moveTo>
                  <a:cubicBezTo>
                    <a:pt x="83" y="162"/>
                    <a:pt x="84" y="159"/>
                    <a:pt x="84" y="155"/>
                  </a:cubicBezTo>
                  <a:cubicBezTo>
                    <a:pt x="84" y="155"/>
                    <a:pt x="84" y="155"/>
                    <a:pt x="83" y="154"/>
                  </a:cubicBezTo>
                  <a:cubicBezTo>
                    <a:pt x="85" y="154"/>
                    <a:pt x="86" y="153"/>
                    <a:pt x="88" y="153"/>
                  </a:cubicBezTo>
                  <a:cubicBezTo>
                    <a:pt x="90" y="160"/>
                    <a:pt x="92" y="165"/>
                    <a:pt x="95" y="171"/>
                  </a:cubicBezTo>
                  <a:cubicBezTo>
                    <a:pt x="93" y="169"/>
                    <a:pt x="92" y="167"/>
                    <a:pt x="91" y="165"/>
                  </a:cubicBezTo>
                  <a:cubicBezTo>
                    <a:pt x="91" y="165"/>
                    <a:pt x="90" y="164"/>
                    <a:pt x="89" y="164"/>
                  </a:cubicBezTo>
                  <a:cubicBezTo>
                    <a:pt x="89" y="164"/>
                    <a:pt x="89" y="164"/>
                    <a:pt x="89" y="164"/>
                  </a:cubicBezTo>
                  <a:cubicBezTo>
                    <a:pt x="87" y="165"/>
                    <a:pt x="85" y="165"/>
                    <a:pt x="83" y="166"/>
                  </a:cubicBezTo>
                  <a:moveTo>
                    <a:pt x="123" y="154"/>
                  </a:moveTo>
                  <a:cubicBezTo>
                    <a:pt x="121" y="150"/>
                    <a:pt x="120" y="146"/>
                    <a:pt x="118" y="142"/>
                  </a:cubicBezTo>
                  <a:cubicBezTo>
                    <a:pt x="120" y="141"/>
                    <a:pt x="122" y="140"/>
                    <a:pt x="124" y="140"/>
                  </a:cubicBezTo>
                  <a:cubicBezTo>
                    <a:pt x="124" y="144"/>
                    <a:pt x="124" y="148"/>
                    <a:pt x="125" y="152"/>
                  </a:cubicBezTo>
                  <a:cubicBezTo>
                    <a:pt x="124" y="153"/>
                    <a:pt x="124" y="153"/>
                    <a:pt x="124" y="153"/>
                  </a:cubicBezTo>
                  <a:cubicBezTo>
                    <a:pt x="123" y="153"/>
                    <a:pt x="123" y="153"/>
                    <a:pt x="123" y="153"/>
                  </a:cubicBezTo>
                  <a:cubicBezTo>
                    <a:pt x="123" y="154"/>
                    <a:pt x="123" y="154"/>
                    <a:pt x="123" y="154"/>
                  </a:cubicBezTo>
                  <a:moveTo>
                    <a:pt x="127" y="152"/>
                  </a:moveTo>
                  <a:cubicBezTo>
                    <a:pt x="126" y="147"/>
                    <a:pt x="126" y="143"/>
                    <a:pt x="125" y="139"/>
                  </a:cubicBezTo>
                  <a:cubicBezTo>
                    <a:pt x="128" y="138"/>
                    <a:pt x="131" y="137"/>
                    <a:pt x="133" y="136"/>
                  </a:cubicBezTo>
                  <a:cubicBezTo>
                    <a:pt x="133" y="137"/>
                    <a:pt x="133" y="137"/>
                    <a:pt x="133" y="137"/>
                  </a:cubicBezTo>
                  <a:cubicBezTo>
                    <a:pt x="133" y="141"/>
                    <a:pt x="133" y="145"/>
                    <a:pt x="133" y="149"/>
                  </a:cubicBezTo>
                  <a:cubicBezTo>
                    <a:pt x="133" y="149"/>
                    <a:pt x="132" y="149"/>
                    <a:pt x="132" y="149"/>
                  </a:cubicBezTo>
                  <a:cubicBezTo>
                    <a:pt x="130" y="150"/>
                    <a:pt x="128" y="151"/>
                    <a:pt x="127" y="152"/>
                  </a:cubicBezTo>
                  <a:moveTo>
                    <a:pt x="135" y="148"/>
                  </a:moveTo>
                  <a:cubicBezTo>
                    <a:pt x="135" y="144"/>
                    <a:pt x="135" y="140"/>
                    <a:pt x="135" y="137"/>
                  </a:cubicBezTo>
                  <a:cubicBezTo>
                    <a:pt x="135" y="136"/>
                    <a:pt x="135" y="136"/>
                    <a:pt x="134" y="136"/>
                  </a:cubicBezTo>
                  <a:cubicBezTo>
                    <a:pt x="137" y="135"/>
                    <a:pt x="140" y="134"/>
                    <a:pt x="142" y="133"/>
                  </a:cubicBezTo>
                  <a:cubicBezTo>
                    <a:pt x="141" y="134"/>
                    <a:pt x="141" y="134"/>
                    <a:pt x="141" y="134"/>
                  </a:cubicBezTo>
                  <a:cubicBezTo>
                    <a:pt x="141" y="138"/>
                    <a:pt x="141" y="142"/>
                    <a:pt x="141" y="146"/>
                  </a:cubicBezTo>
                  <a:cubicBezTo>
                    <a:pt x="139" y="147"/>
                    <a:pt x="137" y="147"/>
                    <a:pt x="135" y="148"/>
                  </a:cubicBezTo>
                  <a:moveTo>
                    <a:pt x="143" y="145"/>
                  </a:moveTo>
                  <a:cubicBezTo>
                    <a:pt x="143" y="141"/>
                    <a:pt x="143" y="138"/>
                    <a:pt x="143" y="134"/>
                  </a:cubicBezTo>
                  <a:cubicBezTo>
                    <a:pt x="144" y="133"/>
                    <a:pt x="143" y="133"/>
                    <a:pt x="143" y="133"/>
                  </a:cubicBezTo>
                  <a:cubicBezTo>
                    <a:pt x="145" y="132"/>
                    <a:pt x="147" y="131"/>
                    <a:pt x="148" y="131"/>
                  </a:cubicBezTo>
                  <a:cubicBezTo>
                    <a:pt x="149" y="135"/>
                    <a:pt x="149" y="139"/>
                    <a:pt x="150" y="142"/>
                  </a:cubicBezTo>
                  <a:cubicBezTo>
                    <a:pt x="149" y="143"/>
                    <a:pt x="148" y="143"/>
                    <a:pt x="146" y="144"/>
                  </a:cubicBezTo>
                  <a:cubicBezTo>
                    <a:pt x="145" y="144"/>
                    <a:pt x="144" y="145"/>
                    <a:pt x="143" y="145"/>
                  </a:cubicBezTo>
                  <a:moveTo>
                    <a:pt x="35" y="131"/>
                  </a:moveTo>
                  <a:cubicBezTo>
                    <a:pt x="33" y="129"/>
                    <a:pt x="32" y="128"/>
                    <a:pt x="31" y="125"/>
                  </a:cubicBezTo>
                  <a:cubicBezTo>
                    <a:pt x="32" y="125"/>
                    <a:pt x="32" y="125"/>
                    <a:pt x="32" y="125"/>
                  </a:cubicBezTo>
                  <a:cubicBezTo>
                    <a:pt x="33" y="125"/>
                    <a:pt x="35" y="124"/>
                    <a:pt x="36" y="124"/>
                  </a:cubicBezTo>
                  <a:cubicBezTo>
                    <a:pt x="36" y="125"/>
                    <a:pt x="36" y="126"/>
                    <a:pt x="36" y="127"/>
                  </a:cubicBezTo>
                  <a:cubicBezTo>
                    <a:pt x="36" y="128"/>
                    <a:pt x="36" y="129"/>
                    <a:pt x="36" y="130"/>
                  </a:cubicBezTo>
                  <a:cubicBezTo>
                    <a:pt x="35" y="131"/>
                    <a:pt x="35" y="131"/>
                    <a:pt x="35" y="131"/>
                  </a:cubicBezTo>
                  <a:moveTo>
                    <a:pt x="38" y="130"/>
                  </a:moveTo>
                  <a:cubicBezTo>
                    <a:pt x="38" y="129"/>
                    <a:pt x="38" y="128"/>
                    <a:pt x="38" y="127"/>
                  </a:cubicBezTo>
                  <a:cubicBezTo>
                    <a:pt x="38" y="126"/>
                    <a:pt x="38" y="124"/>
                    <a:pt x="38" y="123"/>
                  </a:cubicBezTo>
                  <a:cubicBezTo>
                    <a:pt x="38" y="123"/>
                    <a:pt x="38" y="123"/>
                    <a:pt x="38" y="123"/>
                  </a:cubicBezTo>
                  <a:cubicBezTo>
                    <a:pt x="39" y="123"/>
                    <a:pt x="40" y="122"/>
                    <a:pt x="41" y="122"/>
                  </a:cubicBezTo>
                  <a:cubicBezTo>
                    <a:pt x="41" y="124"/>
                    <a:pt x="42" y="126"/>
                    <a:pt x="42" y="128"/>
                  </a:cubicBezTo>
                  <a:cubicBezTo>
                    <a:pt x="40" y="129"/>
                    <a:pt x="39" y="129"/>
                    <a:pt x="38" y="130"/>
                  </a:cubicBezTo>
                  <a:moveTo>
                    <a:pt x="44" y="128"/>
                  </a:moveTo>
                  <a:cubicBezTo>
                    <a:pt x="44" y="125"/>
                    <a:pt x="43" y="123"/>
                    <a:pt x="43" y="121"/>
                  </a:cubicBezTo>
                  <a:cubicBezTo>
                    <a:pt x="46" y="120"/>
                    <a:pt x="50" y="119"/>
                    <a:pt x="53" y="118"/>
                  </a:cubicBezTo>
                  <a:cubicBezTo>
                    <a:pt x="53" y="120"/>
                    <a:pt x="52" y="122"/>
                    <a:pt x="52" y="125"/>
                  </a:cubicBezTo>
                  <a:cubicBezTo>
                    <a:pt x="48" y="126"/>
                    <a:pt x="46" y="127"/>
                    <a:pt x="44" y="128"/>
                  </a:cubicBezTo>
                  <a:moveTo>
                    <a:pt x="70" y="126"/>
                  </a:moveTo>
                  <a:cubicBezTo>
                    <a:pt x="71" y="123"/>
                    <a:pt x="72" y="119"/>
                    <a:pt x="73" y="116"/>
                  </a:cubicBezTo>
                  <a:cubicBezTo>
                    <a:pt x="73" y="116"/>
                    <a:pt x="73" y="116"/>
                    <a:pt x="73" y="116"/>
                  </a:cubicBezTo>
                  <a:cubicBezTo>
                    <a:pt x="73" y="118"/>
                    <a:pt x="74" y="120"/>
                    <a:pt x="75" y="122"/>
                  </a:cubicBezTo>
                  <a:cubicBezTo>
                    <a:pt x="75" y="122"/>
                    <a:pt x="76" y="123"/>
                    <a:pt x="76" y="124"/>
                  </a:cubicBezTo>
                  <a:cubicBezTo>
                    <a:pt x="74" y="125"/>
                    <a:pt x="72" y="125"/>
                    <a:pt x="70" y="126"/>
                  </a:cubicBezTo>
                  <a:moveTo>
                    <a:pt x="54" y="124"/>
                  </a:moveTo>
                  <a:cubicBezTo>
                    <a:pt x="55" y="122"/>
                    <a:pt x="55" y="119"/>
                    <a:pt x="55" y="117"/>
                  </a:cubicBezTo>
                  <a:cubicBezTo>
                    <a:pt x="58" y="116"/>
                    <a:pt x="60" y="115"/>
                    <a:pt x="63" y="114"/>
                  </a:cubicBezTo>
                  <a:cubicBezTo>
                    <a:pt x="62" y="117"/>
                    <a:pt x="62" y="119"/>
                    <a:pt x="62" y="121"/>
                  </a:cubicBezTo>
                  <a:cubicBezTo>
                    <a:pt x="61" y="122"/>
                    <a:pt x="60" y="122"/>
                    <a:pt x="58" y="122"/>
                  </a:cubicBezTo>
                  <a:cubicBezTo>
                    <a:pt x="57" y="123"/>
                    <a:pt x="57" y="123"/>
                    <a:pt x="56" y="123"/>
                  </a:cubicBezTo>
                  <a:cubicBezTo>
                    <a:pt x="55" y="124"/>
                    <a:pt x="55" y="124"/>
                    <a:pt x="55" y="124"/>
                  </a:cubicBezTo>
                  <a:cubicBezTo>
                    <a:pt x="54" y="124"/>
                    <a:pt x="54" y="124"/>
                    <a:pt x="54" y="124"/>
                  </a:cubicBezTo>
                  <a:moveTo>
                    <a:pt x="64" y="121"/>
                  </a:moveTo>
                  <a:cubicBezTo>
                    <a:pt x="64" y="118"/>
                    <a:pt x="64" y="116"/>
                    <a:pt x="65" y="114"/>
                  </a:cubicBezTo>
                  <a:cubicBezTo>
                    <a:pt x="66" y="113"/>
                    <a:pt x="68" y="113"/>
                    <a:pt x="69" y="112"/>
                  </a:cubicBezTo>
                  <a:cubicBezTo>
                    <a:pt x="70" y="113"/>
                    <a:pt x="70" y="113"/>
                    <a:pt x="70" y="114"/>
                  </a:cubicBezTo>
                  <a:cubicBezTo>
                    <a:pt x="71" y="114"/>
                    <a:pt x="71" y="114"/>
                    <a:pt x="71" y="114"/>
                  </a:cubicBezTo>
                  <a:cubicBezTo>
                    <a:pt x="70" y="117"/>
                    <a:pt x="69" y="121"/>
                    <a:pt x="69" y="124"/>
                  </a:cubicBezTo>
                  <a:cubicBezTo>
                    <a:pt x="68" y="123"/>
                    <a:pt x="68" y="123"/>
                    <a:pt x="68" y="123"/>
                  </a:cubicBezTo>
                  <a:cubicBezTo>
                    <a:pt x="68" y="122"/>
                    <a:pt x="67" y="121"/>
                    <a:pt x="66" y="121"/>
                  </a:cubicBezTo>
                  <a:cubicBezTo>
                    <a:pt x="66" y="121"/>
                    <a:pt x="66" y="121"/>
                    <a:pt x="66" y="121"/>
                  </a:cubicBezTo>
                  <a:cubicBezTo>
                    <a:pt x="66" y="121"/>
                    <a:pt x="66" y="121"/>
                    <a:pt x="66" y="121"/>
                  </a:cubicBezTo>
                  <a:cubicBezTo>
                    <a:pt x="66" y="121"/>
                    <a:pt x="66" y="121"/>
                    <a:pt x="66" y="121"/>
                  </a:cubicBezTo>
                  <a:cubicBezTo>
                    <a:pt x="66" y="120"/>
                    <a:pt x="65" y="120"/>
                    <a:pt x="65" y="120"/>
                  </a:cubicBezTo>
                  <a:cubicBezTo>
                    <a:pt x="65" y="120"/>
                    <a:pt x="64" y="121"/>
                    <a:pt x="64" y="121"/>
                  </a:cubicBezTo>
                  <a:moveTo>
                    <a:pt x="107" y="112"/>
                  </a:moveTo>
                  <a:cubicBezTo>
                    <a:pt x="107" y="111"/>
                    <a:pt x="106" y="110"/>
                    <a:pt x="106" y="109"/>
                  </a:cubicBezTo>
                  <a:cubicBezTo>
                    <a:pt x="106" y="108"/>
                    <a:pt x="105" y="107"/>
                    <a:pt x="105" y="106"/>
                  </a:cubicBezTo>
                  <a:cubicBezTo>
                    <a:pt x="105" y="105"/>
                    <a:pt x="105" y="104"/>
                    <a:pt x="105" y="104"/>
                  </a:cubicBezTo>
                  <a:cubicBezTo>
                    <a:pt x="105" y="103"/>
                    <a:pt x="105" y="103"/>
                    <a:pt x="105" y="103"/>
                  </a:cubicBezTo>
                  <a:cubicBezTo>
                    <a:pt x="105" y="102"/>
                    <a:pt x="105" y="100"/>
                    <a:pt x="106" y="97"/>
                  </a:cubicBezTo>
                  <a:cubicBezTo>
                    <a:pt x="106" y="97"/>
                    <a:pt x="107" y="97"/>
                    <a:pt x="107" y="96"/>
                  </a:cubicBezTo>
                  <a:cubicBezTo>
                    <a:pt x="109" y="99"/>
                    <a:pt x="109" y="102"/>
                    <a:pt x="109" y="105"/>
                  </a:cubicBezTo>
                  <a:cubicBezTo>
                    <a:pt x="109" y="105"/>
                    <a:pt x="108" y="105"/>
                    <a:pt x="108" y="105"/>
                  </a:cubicBezTo>
                  <a:cubicBezTo>
                    <a:pt x="107" y="106"/>
                    <a:pt x="107" y="106"/>
                    <a:pt x="107" y="107"/>
                  </a:cubicBezTo>
                  <a:cubicBezTo>
                    <a:pt x="107" y="107"/>
                    <a:pt x="107" y="107"/>
                    <a:pt x="107" y="107"/>
                  </a:cubicBezTo>
                  <a:cubicBezTo>
                    <a:pt x="107" y="109"/>
                    <a:pt x="107" y="110"/>
                    <a:pt x="107" y="112"/>
                  </a:cubicBezTo>
                  <a:moveTo>
                    <a:pt x="111" y="104"/>
                  </a:moveTo>
                  <a:cubicBezTo>
                    <a:pt x="111" y="101"/>
                    <a:pt x="110" y="98"/>
                    <a:pt x="109" y="96"/>
                  </a:cubicBezTo>
                  <a:cubicBezTo>
                    <a:pt x="111" y="95"/>
                    <a:pt x="112" y="95"/>
                    <a:pt x="113" y="94"/>
                  </a:cubicBezTo>
                  <a:cubicBezTo>
                    <a:pt x="114" y="94"/>
                    <a:pt x="115" y="94"/>
                    <a:pt x="115" y="94"/>
                  </a:cubicBezTo>
                  <a:cubicBezTo>
                    <a:pt x="115" y="95"/>
                    <a:pt x="115" y="96"/>
                    <a:pt x="115" y="97"/>
                  </a:cubicBezTo>
                  <a:cubicBezTo>
                    <a:pt x="115" y="99"/>
                    <a:pt x="115" y="100"/>
                    <a:pt x="115" y="102"/>
                  </a:cubicBezTo>
                  <a:cubicBezTo>
                    <a:pt x="114" y="103"/>
                    <a:pt x="113" y="103"/>
                    <a:pt x="111" y="104"/>
                  </a:cubicBezTo>
                  <a:moveTo>
                    <a:pt x="53" y="94"/>
                  </a:moveTo>
                  <a:cubicBezTo>
                    <a:pt x="53" y="94"/>
                    <a:pt x="53" y="94"/>
                    <a:pt x="53" y="94"/>
                  </a:cubicBezTo>
                  <a:cubicBezTo>
                    <a:pt x="53" y="94"/>
                    <a:pt x="53" y="94"/>
                    <a:pt x="53" y="94"/>
                  </a:cubicBezTo>
                  <a:moveTo>
                    <a:pt x="45" y="95"/>
                  </a:moveTo>
                  <a:cubicBezTo>
                    <a:pt x="45" y="94"/>
                    <a:pt x="45" y="93"/>
                    <a:pt x="45" y="92"/>
                  </a:cubicBezTo>
                  <a:cubicBezTo>
                    <a:pt x="46" y="93"/>
                    <a:pt x="47" y="94"/>
                    <a:pt x="47" y="94"/>
                  </a:cubicBezTo>
                  <a:cubicBezTo>
                    <a:pt x="47" y="95"/>
                    <a:pt x="46" y="95"/>
                    <a:pt x="45" y="95"/>
                  </a:cubicBezTo>
                  <a:moveTo>
                    <a:pt x="117" y="101"/>
                  </a:moveTo>
                  <a:cubicBezTo>
                    <a:pt x="117" y="100"/>
                    <a:pt x="117" y="99"/>
                    <a:pt x="117" y="97"/>
                  </a:cubicBezTo>
                  <a:cubicBezTo>
                    <a:pt x="117" y="96"/>
                    <a:pt x="117" y="94"/>
                    <a:pt x="117" y="93"/>
                  </a:cubicBezTo>
                  <a:cubicBezTo>
                    <a:pt x="119" y="92"/>
                    <a:pt x="122" y="92"/>
                    <a:pt x="124" y="91"/>
                  </a:cubicBezTo>
                  <a:cubicBezTo>
                    <a:pt x="124" y="92"/>
                    <a:pt x="124" y="92"/>
                    <a:pt x="124" y="92"/>
                  </a:cubicBezTo>
                  <a:cubicBezTo>
                    <a:pt x="124" y="94"/>
                    <a:pt x="124" y="97"/>
                    <a:pt x="123" y="99"/>
                  </a:cubicBezTo>
                  <a:cubicBezTo>
                    <a:pt x="121" y="100"/>
                    <a:pt x="119" y="101"/>
                    <a:pt x="117" y="101"/>
                  </a:cubicBezTo>
                  <a:moveTo>
                    <a:pt x="125" y="98"/>
                  </a:moveTo>
                  <a:cubicBezTo>
                    <a:pt x="126" y="96"/>
                    <a:pt x="126" y="94"/>
                    <a:pt x="126" y="92"/>
                  </a:cubicBezTo>
                  <a:cubicBezTo>
                    <a:pt x="126" y="91"/>
                    <a:pt x="126" y="91"/>
                    <a:pt x="126" y="90"/>
                  </a:cubicBezTo>
                  <a:cubicBezTo>
                    <a:pt x="128" y="90"/>
                    <a:pt x="129" y="89"/>
                    <a:pt x="131" y="89"/>
                  </a:cubicBezTo>
                  <a:cubicBezTo>
                    <a:pt x="131" y="91"/>
                    <a:pt x="130" y="94"/>
                    <a:pt x="130" y="97"/>
                  </a:cubicBezTo>
                  <a:cubicBezTo>
                    <a:pt x="129" y="97"/>
                    <a:pt x="127" y="98"/>
                    <a:pt x="125" y="98"/>
                  </a:cubicBezTo>
                  <a:moveTo>
                    <a:pt x="132" y="96"/>
                  </a:moveTo>
                  <a:cubicBezTo>
                    <a:pt x="133" y="93"/>
                    <a:pt x="133" y="91"/>
                    <a:pt x="133" y="88"/>
                  </a:cubicBezTo>
                  <a:cubicBezTo>
                    <a:pt x="134" y="88"/>
                    <a:pt x="135" y="88"/>
                    <a:pt x="135" y="87"/>
                  </a:cubicBezTo>
                  <a:cubicBezTo>
                    <a:pt x="136" y="89"/>
                    <a:pt x="136" y="91"/>
                    <a:pt x="136" y="93"/>
                  </a:cubicBezTo>
                  <a:cubicBezTo>
                    <a:pt x="136" y="94"/>
                    <a:pt x="136" y="95"/>
                    <a:pt x="136" y="95"/>
                  </a:cubicBezTo>
                  <a:cubicBezTo>
                    <a:pt x="136" y="95"/>
                    <a:pt x="136" y="95"/>
                    <a:pt x="136" y="95"/>
                  </a:cubicBezTo>
                  <a:cubicBezTo>
                    <a:pt x="134" y="95"/>
                    <a:pt x="133" y="96"/>
                    <a:pt x="132" y="96"/>
                  </a:cubicBezTo>
                  <a:moveTo>
                    <a:pt x="39" y="97"/>
                  </a:moveTo>
                  <a:cubicBezTo>
                    <a:pt x="39" y="96"/>
                    <a:pt x="39" y="96"/>
                    <a:pt x="39" y="96"/>
                  </a:cubicBezTo>
                  <a:cubicBezTo>
                    <a:pt x="39" y="93"/>
                    <a:pt x="39" y="90"/>
                    <a:pt x="39" y="87"/>
                  </a:cubicBezTo>
                  <a:cubicBezTo>
                    <a:pt x="41" y="88"/>
                    <a:pt x="42" y="90"/>
                    <a:pt x="44" y="91"/>
                  </a:cubicBezTo>
                  <a:cubicBezTo>
                    <a:pt x="44" y="91"/>
                    <a:pt x="44" y="91"/>
                    <a:pt x="44" y="91"/>
                  </a:cubicBezTo>
                  <a:cubicBezTo>
                    <a:pt x="43" y="93"/>
                    <a:pt x="43" y="94"/>
                    <a:pt x="43" y="96"/>
                  </a:cubicBezTo>
                  <a:cubicBezTo>
                    <a:pt x="42" y="96"/>
                    <a:pt x="41" y="96"/>
                    <a:pt x="40" y="97"/>
                  </a:cubicBezTo>
                  <a:cubicBezTo>
                    <a:pt x="39" y="97"/>
                    <a:pt x="39" y="97"/>
                    <a:pt x="39" y="97"/>
                  </a:cubicBezTo>
                  <a:moveTo>
                    <a:pt x="37" y="94"/>
                  </a:moveTo>
                  <a:cubicBezTo>
                    <a:pt x="35" y="92"/>
                    <a:pt x="33" y="90"/>
                    <a:pt x="31" y="88"/>
                  </a:cubicBezTo>
                  <a:cubicBezTo>
                    <a:pt x="31" y="85"/>
                    <a:pt x="30" y="81"/>
                    <a:pt x="30" y="78"/>
                  </a:cubicBezTo>
                  <a:cubicBezTo>
                    <a:pt x="33" y="81"/>
                    <a:pt x="35" y="83"/>
                    <a:pt x="37" y="85"/>
                  </a:cubicBezTo>
                  <a:cubicBezTo>
                    <a:pt x="37" y="86"/>
                    <a:pt x="37" y="86"/>
                    <a:pt x="37" y="86"/>
                  </a:cubicBezTo>
                  <a:cubicBezTo>
                    <a:pt x="37" y="89"/>
                    <a:pt x="37" y="91"/>
                    <a:pt x="37" y="94"/>
                  </a:cubicBezTo>
                  <a:moveTo>
                    <a:pt x="29" y="85"/>
                  </a:moveTo>
                  <a:cubicBezTo>
                    <a:pt x="27" y="84"/>
                    <a:pt x="25" y="82"/>
                    <a:pt x="24" y="81"/>
                  </a:cubicBezTo>
                  <a:cubicBezTo>
                    <a:pt x="23" y="80"/>
                    <a:pt x="23" y="80"/>
                    <a:pt x="23" y="80"/>
                  </a:cubicBezTo>
                  <a:cubicBezTo>
                    <a:pt x="23" y="80"/>
                    <a:pt x="23" y="80"/>
                    <a:pt x="23" y="80"/>
                  </a:cubicBezTo>
                  <a:cubicBezTo>
                    <a:pt x="23" y="77"/>
                    <a:pt x="23" y="74"/>
                    <a:pt x="23" y="71"/>
                  </a:cubicBezTo>
                  <a:cubicBezTo>
                    <a:pt x="25" y="73"/>
                    <a:pt x="26" y="75"/>
                    <a:pt x="28" y="76"/>
                  </a:cubicBezTo>
                  <a:cubicBezTo>
                    <a:pt x="28" y="77"/>
                    <a:pt x="28" y="77"/>
                    <a:pt x="28" y="77"/>
                  </a:cubicBezTo>
                  <a:cubicBezTo>
                    <a:pt x="28" y="80"/>
                    <a:pt x="28" y="83"/>
                    <a:pt x="29" y="85"/>
                  </a:cubicBezTo>
                  <a:moveTo>
                    <a:pt x="21" y="78"/>
                  </a:moveTo>
                  <a:cubicBezTo>
                    <a:pt x="19" y="76"/>
                    <a:pt x="17" y="74"/>
                    <a:pt x="16" y="73"/>
                  </a:cubicBezTo>
                  <a:cubicBezTo>
                    <a:pt x="16" y="70"/>
                    <a:pt x="15" y="66"/>
                    <a:pt x="15" y="63"/>
                  </a:cubicBezTo>
                  <a:cubicBezTo>
                    <a:pt x="17" y="65"/>
                    <a:pt x="19" y="67"/>
                    <a:pt x="21" y="69"/>
                  </a:cubicBezTo>
                  <a:cubicBezTo>
                    <a:pt x="21" y="72"/>
                    <a:pt x="21" y="75"/>
                    <a:pt x="21" y="78"/>
                  </a:cubicBezTo>
                  <a:moveTo>
                    <a:pt x="111" y="68"/>
                  </a:moveTo>
                  <a:cubicBezTo>
                    <a:pt x="112" y="65"/>
                    <a:pt x="113" y="62"/>
                    <a:pt x="113" y="59"/>
                  </a:cubicBezTo>
                  <a:cubicBezTo>
                    <a:pt x="114" y="61"/>
                    <a:pt x="114" y="64"/>
                    <a:pt x="115" y="66"/>
                  </a:cubicBezTo>
                  <a:cubicBezTo>
                    <a:pt x="113" y="67"/>
                    <a:pt x="112" y="67"/>
                    <a:pt x="111" y="68"/>
                  </a:cubicBezTo>
                  <a:moveTo>
                    <a:pt x="14" y="71"/>
                  </a:moveTo>
                  <a:cubicBezTo>
                    <a:pt x="13" y="71"/>
                    <a:pt x="13" y="70"/>
                    <a:pt x="12" y="70"/>
                  </a:cubicBezTo>
                  <a:cubicBezTo>
                    <a:pt x="12" y="69"/>
                    <a:pt x="11" y="69"/>
                    <a:pt x="11" y="68"/>
                  </a:cubicBezTo>
                  <a:cubicBezTo>
                    <a:pt x="9" y="63"/>
                    <a:pt x="7" y="61"/>
                    <a:pt x="7" y="59"/>
                  </a:cubicBezTo>
                  <a:cubicBezTo>
                    <a:pt x="6" y="57"/>
                    <a:pt x="6" y="56"/>
                    <a:pt x="5" y="53"/>
                  </a:cubicBezTo>
                  <a:cubicBezTo>
                    <a:pt x="7" y="56"/>
                    <a:pt x="10" y="58"/>
                    <a:pt x="12" y="61"/>
                  </a:cubicBezTo>
                  <a:cubicBezTo>
                    <a:pt x="13" y="64"/>
                    <a:pt x="13" y="68"/>
                    <a:pt x="14" y="71"/>
                  </a:cubicBezTo>
                  <a:moveTo>
                    <a:pt x="116" y="63"/>
                  </a:moveTo>
                  <a:cubicBezTo>
                    <a:pt x="116" y="60"/>
                    <a:pt x="115" y="57"/>
                    <a:pt x="114" y="55"/>
                  </a:cubicBezTo>
                  <a:cubicBezTo>
                    <a:pt x="115" y="51"/>
                    <a:pt x="116" y="47"/>
                    <a:pt x="117" y="43"/>
                  </a:cubicBezTo>
                  <a:cubicBezTo>
                    <a:pt x="117" y="46"/>
                    <a:pt x="118" y="49"/>
                    <a:pt x="118" y="53"/>
                  </a:cubicBezTo>
                  <a:cubicBezTo>
                    <a:pt x="119" y="53"/>
                    <a:pt x="119" y="53"/>
                    <a:pt x="119" y="53"/>
                  </a:cubicBezTo>
                  <a:cubicBezTo>
                    <a:pt x="118" y="56"/>
                    <a:pt x="117" y="60"/>
                    <a:pt x="116" y="63"/>
                  </a:cubicBezTo>
                  <a:moveTo>
                    <a:pt x="120" y="48"/>
                  </a:moveTo>
                  <a:cubicBezTo>
                    <a:pt x="119" y="45"/>
                    <a:pt x="119" y="41"/>
                    <a:pt x="118" y="37"/>
                  </a:cubicBezTo>
                  <a:cubicBezTo>
                    <a:pt x="119" y="33"/>
                    <a:pt x="120" y="30"/>
                    <a:pt x="121" y="26"/>
                  </a:cubicBezTo>
                  <a:cubicBezTo>
                    <a:pt x="122" y="30"/>
                    <a:pt x="122" y="34"/>
                    <a:pt x="122" y="37"/>
                  </a:cubicBezTo>
                  <a:cubicBezTo>
                    <a:pt x="121" y="41"/>
                    <a:pt x="120" y="45"/>
                    <a:pt x="120" y="48"/>
                  </a:cubicBezTo>
                  <a:moveTo>
                    <a:pt x="124" y="32"/>
                  </a:moveTo>
                  <a:cubicBezTo>
                    <a:pt x="123" y="28"/>
                    <a:pt x="123" y="25"/>
                    <a:pt x="122" y="22"/>
                  </a:cubicBezTo>
                  <a:cubicBezTo>
                    <a:pt x="122" y="19"/>
                    <a:pt x="123" y="17"/>
                    <a:pt x="123" y="14"/>
                  </a:cubicBezTo>
                  <a:cubicBezTo>
                    <a:pt x="124" y="17"/>
                    <a:pt x="124" y="21"/>
                    <a:pt x="124" y="24"/>
                  </a:cubicBezTo>
                  <a:cubicBezTo>
                    <a:pt x="124" y="25"/>
                    <a:pt x="124" y="25"/>
                    <a:pt x="124" y="26"/>
                  </a:cubicBezTo>
                  <a:cubicBezTo>
                    <a:pt x="124" y="28"/>
                    <a:pt x="124" y="30"/>
                    <a:pt x="124" y="32"/>
                  </a:cubicBezTo>
                  <a:moveTo>
                    <a:pt x="78" y="85"/>
                  </a:moveTo>
                  <a:cubicBezTo>
                    <a:pt x="79" y="85"/>
                    <a:pt x="79" y="85"/>
                    <a:pt x="79" y="85"/>
                  </a:cubicBezTo>
                  <a:cubicBezTo>
                    <a:pt x="80" y="85"/>
                    <a:pt x="80" y="84"/>
                    <a:pt x="80" y="83"/>
                  </a:cubicBezTo>
                  <a:cubicBezTo>
                    <a:pt x="80" y="79"/>
                    <a:pt x="80" y="76"/>
                    <a:pt x="80" y="72"/>
                  </a:cubicBezTo>
                  <a:cubicBezTo>
                    <a:pt x="80" y="55"/>
                    <a:pt x="82" y="38"/>
                    <a:pt x="84" y="20"/>
                  </a:cubicBezTo>
                  <a:cubicBezTo>
                    <a:pt x="97" y="15"/>
                    <a:pt x="109" y="10"/>
                    <a:pt x="121" y="5"/>
                  </a:cubicBezTo>
                  <a:cubicBezTo>
                    <a:pt x="116" y="27"/>
                    <a:pt x="112" y="48"/>
                    <a:pt x="107" y="70"/>
                  </a:cubicBezTo>
                  <a:cubicBezTo>
                    <a:pt x="106" y="70"/>
                    <a:pt x="106" y="71"/>
                    <a:pt x="106" y="71"/>
                  </a:cubicBezTo>
                  <a:cubicBezTo>
                    <a:pt x="107" y="72"/>
                    <a:pt x="107" y="72"/>
                    <a:pt x="108" y="73"/>
                  </a:cubicBezTo>
                  <a:cubicBezTo>
                    <a:pt x="108" y="73"/>
                    <a:pt x="108" y="73"/>
                    <a:pt x="108" y="73"/>
                  </a:cubicBezTo>
                  <a:cubicBezTo>
                    <a:pt x="108" y="73"/>
                    <a:pt x="108" y="73"/>
                    <a:pt x="108" y="73"/>
                  </a:cubicBezTo>
                  <a:cubicBezTo>
                    <a:pt x="108" y="73"/>
                    <a:pt x="108" y="73"/>
                    <a:pt x="108" y="73"/>
                  </a:cubicBezTo>
                  <a:cubicBezTo>
                    <a:pt x="108" y="73"/>
                    <a:pt x="108" y="73"/>
                    <a:pt x="109" y="73"/>
                  </a:cubicBezTo>
                  <a:cubicBezTo>
                    <a:pt x="109" y="73"/>
                    <a:pt x="109" y="73"/>
                    <a:pt x="110" y="72"/>
                  </a:cubicBezTo>
                  <a:cubicBezTo>
                    <a:pt x="117" y="70"/>
                    <a:pt x="124" y="67"/>
                    <a:pt x="131" y="64"/>
                  </a:cubicBezTo>
                  <a:cubicBezTo>
                    <a:pt x="133" y="70"/>
                    <a:pt x="134" y="76"/>
                    <a:pt x="135" y="82"/>
                  </a:cubicBezTo>
                  <a:cubicBezTo>
                    <a:pt x="135" y="82"/>
                    <a:pt x="134" y="83"/>
                    <a:pt x="134" y="83"/>
                  </a:cubicBezTo>
                  <a:cubicBezTo>
                    <a:pt x="127" y="86"/>
                    <a:pt x="119" y="88"/>
                    <a:pt x="112" y="90"/>
                  </a:cubicBezTo>
                  <a:cubicBezTo>
                    <a:pt x="109" y="91"/>
                    <a:pt x="106" y="92"/>
                    <a:pt x="103" y="94"/>
                  </a:cubicBezTo>
                  <a:cubicBezTo>
                    <a:pt x="103" y="94"/>
                    <a:pt x="103" y="94"/>
                    <a:pt x="103" y="94"/>
                  </a:cubicBezTo>
                  <a:cubicBezTo>
                    <a:pt x="102" y="95"/>
                    <a:pt x="102" y="95"/>
                    <a:pt x="102" y="95"/>
                  </a:cubicBezTo>
                  <a:cubicBezTo>
                    <a:pt x="102" y="95"/>
                    <a:pt x="102" y="95"/>
                    <a:pt x="102" y="95"/>
                  </a:cubicBezTo>
                  <a:cubicBezTo>
                    <a:pt x="102" y="95"/>
                    <a:pt x="102" y="95"/>
                    <a:pt x="102" y="95"/>
                  </a:cubicBezTo>
                  <a:cubicBezTo>
                    <a:pt x="102" y="96"/>
                    <a:pt x="102" y="96"/>
                    <a:pt x="102" y="96"/>
                  </a:cubicBezTo>
                  <a:cubicBezTo>
                    <a:pt x="102" y="96"/>
                    <a:pt x="102" y="96"/>
                    <a:pt x="102" y="96"/>
                  </a:cubicBezTo>
                  <a:cubicBezTo>
                    <a:pt x="102" y="98"/>
                    <a:pt x="101" y="100"/>
                    <a:pt x="101" y="103"/>
                  </a:cubicBezTo>
                  <a:cubicBezTo>
                    <a:pt x="101" y="104"/>
                    <a:pt x="101" y="104"/>
                    <a:pt x="101" y="105"/>
                  </a:cubicBezTo>
                  <a:cubicBezTo>
                    <a:pt x="101" y="105"/>
                    <a:pt x="101" y="106"/>
                    <a:pt x="101" y="107"/>
                  </a:cubicBezTo>
                  <a:cubicBezTo>
                    <a:pt x="102" y="109"/>
                    <a:pt x="102" y="110"/>
                    <a:pt x="103" y="112"/>
                  </a:cubicBezTo>
                  <a:cubicBezTo>
                    <a:pt x="103" y="113"/>
                    <a:pt x="103" y="114"/>
                    <a:pt x="103" y="115"/>
                  </a:cubicBezTo>
                  <a:cubicBezTo>
                    <a:pt x="103" y="115"/>
                    <a:pt x="103" y="116"/>
                    <a:pt x="104" y="116"/>
                  </a:cubicBezTo>
                  <a:cubicBezTo>
                    <a:pt x="104" y="117"/>
                    <a:pt x="105" y="117"/>
                    <a:pt x="105" y="117"/>
                  </a:cubicBezTo>
                  <a:cubicBezTo>
                    <a:pt x="106" y="117"/>
                    <a:pt x="106" y="117"/>
                    <a:pt x="106" y="117"/>
                  </a:cubicBezTo>
                  <a:cubicBezTo>
                    <a:pt x="106" y="117"/>
                    <a:pt x="106" y="117"/>
                    <a:pt x="106" y="117"/>
                  </a:cubicBezTo>
                  <a:cubicBezTo>
                    <a:pt x="106" y="117"/>
                    <a:pt x="106" y="117"/>
                    <a:pt x="106" y="117"/>
                  </a:cubicBezTo>
                  <a:cubicBezTo>
                    <a:pt x="106" y="117"/>
                    <a:pt x="106" y="117"/>
                    <a:pt x="106" y="117"/>
                  </a:cubicBezTo>
                  <a:cubicBezTo>
                    <a:pt x="119" y="112"/>
                    <a:pt x="127" y="110"/>
                    <a:pt x="133" y="108"/>
                  </a:cubicBezTo>
                  <a:cubicBezTo>
                    <a:pt x="136" y="107"/>
                    <a:pt x="138" y="106"/>
                    <a:pt x="139" y="105"/>
                  </a:cubicBezTo>
                  <a:cubicBezTo>
                    <a:pt x="140" y="105"/>
                    <a:pt x="140" y="105"/>
                    <a:pt x="141" y="105"/>
                  </a:cubicBezTo>
                  <a:cubicBezTo>
                    <a:pt x="142" y="108"/>
                    <a:pt x="144" y="113"/>
                    <a:pt x="145" y="118"/>
                  </a:cubicBezTo>
                  <a:cubicBezTo>
                    <a:pt x="146" y="121"/>
                    <a:pt x="147" y="124"/>
                    <a:pt x="148" y="126"/>
                  </a:cubicBezTo>
                  <a:cubicBezTo>
                    <a:pt x="147" y="127"/>
                    <a:pt x="144" y="128"/>
                    <a:pt x="141" y="129"/>
                  </a:cubicBezTo>
                  <a:cubicBezTo>
                    <a:pt x="136" y="131"/>
                    <a:pt x="127" y="134"/>
                    <a:pt x="115" y="139"/>
                  </a:cubicBezTo>
                  <a:cubicBezTo>
                    <a:pt x="115" y="139"/>
                    <a:pt x="115" y="139"/>
                    <a:pt x="115" y="139"/>
                  </a:cubicBezTo>
                  <a:cubicBezTo>
                    <a:pt x="115" y="139"/>
                    <a:pt x="115" y="139"/>
                    <a:pt x="115" y="139"/>
                  </a:cubicBezTo>
                  <a:cubicBezTo>
                    <a:pt x="114" y="139"/>
                    <a:pt x="114" y="139"/>
                    <a:pt x="114" y="139"/>
                  </a:cubicBezTo>
                  <a:cubicBezTo>
                    <a:pt x="113" y="139"/>
                    <a:pt x="112" y="141"/>
                    <a:pt x="113" y="142"/>
                  </a:cubicBezTo>
                  <a:cubicBezTo>
                    <a:pt x="113" y="142"/>
                    <a:pt x="114" y="143"/>
                    <a:pt x="114" y="143"/>
                  </a:cubicBezTo>
                  <a:cubicBezTo>
                    <a:pt x="118" y="153"/>
                    <a:pt x="121" y="159"/>
                    <a:pt x="124" y="169"/>
                  </a:cubicBezTo>
                  <a:cubicBezTo>
                    <a:pt x="116" y="169"/>
                    <a:pt x="108" y="172"/>
                    <a:pt x="101" y="178"/>
                  </a:cubicBezTo>
                  <a:cubicBezTo>
                    <a:pt x="97" y="167"/>
                    <a:pt x="95" y="161"/>
                    <a:pt x="91" y="150"/>
                  </a:cubicBezTo>
                  <a:cubicBezTo>
                    <a:pt x="90" y="149"/>
                    <a:pt x="90" y="148"/>
                    <a:pt x="89" y="148"/>
                  </a:cubicBezTo>
                  <a:cubicBezTo>
                    <a:pt x="89" y="148"/>
                    <a:pt x="88" y="148"/>
                    <a:pt x="88" y="148"/>
                  </a:cubicBezTo>
                  <a:cubicBezTo>
                    <a:pt x="88" y="149"/>
                    <a:pt x="88" y="149"/>
                    <a:pt x="88" y="149"/>
                  </a:cubicBezTo>
                  <a:cubicBezTo>
                    <a:pt x="88" y="149"/>
                    <a:pt x="88" y="149"/>
                    <a:pt x="88" y="149"/>
                  </a:cubicBezTo>
                  <a:cubicBezTo>
                    <a:pt x="66" y="156"/>
                    <a:pt x="54" y="160"/>
                    <a:pt x="49" y="162"/>
                  </a:cubicBezTo>
                  <a:cubicBezTo>
                    <a:pt x="48" y="154"/>
                    <a:pt x="46" y="147"/>
                    <a:pt x="43" y="140"/>
                  </a:cubicBezTo>
                  <a:cubicBezTo>
                    <a:pt x="44" y="140"/>
                    <a:pt x="44" y="139"/>
                    <a:pt x="44" y="139"/>
                  </a:cubicBezTo>
                  <a:cubicBezTo>
                    <a:pt x="49" y="138"/>
                    <a:pt x="60" y="134"/>
                    <a:pt x="79" y="127"/>
                  </a:cubicBezTo>
                  <a:cubicBezTo>
                    <a:pt x="79" y="127"/>
                    <a:pt x="79" y="127"/>
                    <a:pt x="79" y="127"/>
                  </a:cubicBezTo>
                  <a:cubicBezTo>
                    <a:pt x="79" y="127"/>
                    <a:pt x="79" y="127"/>
                    <a:pt x="79" y="127"/>
                  </a:cubicBezTo>
                  <a:cubicBezTo>
                    <a:pt x="80" y="127"/>
                    <a:pt x="80" y="127"/>
                    <a:pt x="80" y="127"/>
                  </a:cubicBezTo>
                  <a:cubicBezTo>
                    <a:pt x="81" y="126"/>
                    <a:pt x="81" y="125"/>
                    <a:pt x="81" y="124"/>
                  </a:cubicBezTo>
                  <a:cubicBezTo>
                    <a:pt x="81" y="124"/>
                    <a:pt x="80" y="124"/>
                    <a:pt x="80" y="123"/>
                  </a:cubicBezTo>
                  <a:cubicBezTo>
                    <a:pt x="80" y="122"/>
                    <a:pt x="79" y="120"/>
                    <a:pt x="78" y="118"/>
                  </a:cubicBezTo>
                  <a:cubicBezTo>
                    <a:pt x="77" y="117"/>
                    <a:pt x="77" y="116"/>
                    <a:pt x="76" y="115"/>
                  </a:cubicBezTo>
                  <a:cubicBezTo>
                    <a:pt x="76" y="114"/>
                    <a:pt x="75" y="113"/>
                    <a:pt x="75" y="112"/>
                  </a:cubicBezTo>
                  <a:cubicBezTo>
                    <a:pt x="74" y="112"/>
                    <a:pt x="74" y="111"/>
                    <a:pt x="73" y="111"/>
                  </a:cubicBezTo>
                  <a:cubicBezTo>
                    <a:pt x="73" y="110"/>
                    <a:pt x="72" y="110"/>
                    <a:pt x="72" y="110"/>
                  </a:cubicBezTo>
                  <a:cubicBezTo>
                    <a:pt x="72" y="110"/>
                    <a:pt x="72" y="110"/>
                    <a:pt x="72" y="110"/>
                  </a:cubicBezTo>
                  <a:cubicBezTo>
                    <a:pt x="72" y="109"/>
                    <a:pt x="71" y="108"/>
                    <a:pt x="70" y="108"/>
                  </a:cubicBezTo>
                  <a:cubicBezTo>
                    <a:pt x="70" y="108"/>
                    <a:pt x="70" y="108"/>
                    <a:pt x="70" y="108"/>
                  </a:cubicBezTo>
                  <a:cubicBezTo>
                    <a:pt x="70" y="108"/>
                    <a:pt x="69" y="108"/>
                    <a:pt x="69" y="108"/>
                  </a:cubicBezTo>
                  <a:cubicBezTo>
                    <a:pt x="68" y="108"/>
                    <a:pt x="68" y="108"/>
                    <a:pt x="67" y="108"/>
                  </a:cubicBezTo>
                  <a:cubicBezTo>
                    <a:pt x="67" y="109"/>
                    <a:pt x="67" y="109"/>
                    <a:pt x="67" y="109"/>
                  </a:cubicBezTo>
                  <a:cubicBezTo>
                    <a:pt x="53" y="113"/>
                    <a:pt x="43" y="116"/>
                    <a:pt x="31" y="121"/>
                  </a:cubicBezTo>
                  <a:cubicBezTo>
                    <a:pt x="30" y="116"/>
                    <a:pt x="28" y="110"/>
                    <a:pt x="28" y="104"/>
                  </a:cubicBezTo>
                  <a:cubicBezTo>
                    <a:pt x="31" y="103"/>
                    <a:pt x="35" y="102"/>
                    <a:pt x="37" y="101"/>
                  </a:cubicBezTo>
                  <a:cubicBezTo>
                    <a:pt x="38" y="102"/>
                    <a:pt x="38" y="102"/>
                    <a:pt x="38" y="102"/>
                  </a:cubicBezTo>
                  <a:cubicBezTo>
                    <a:pt x="38" y="102"/>
                    <a:pt x="38" y="102"/>
                    <a:pt x="38" y="102"/>
                  </a:cubicBezTo>
                  <a:cubicBezTo>
                    <a:pt x="38" y="102"/>
                    <a:pt x="39" y="102"/>
                    <a:pt x="39" y="101"/>
                  </a:cubicBezTo>
                  <a:cubicBezTo>
                    <a:pt x="39" y="101"/>
                    <a:pt x="39" y="101"/>
                    <a:pt x="39" y="101"/>
                  </a:cubicBezTo>
                  <a:cubicBezTo>
                    <a:pt x="40" y="101"/>
                    <a:pt x="40" y="101"/>
                    <a:pt x="41" y="101"/>
                  </a:cubicBezTo>
                  <a:cubicBezTo>
                    <a:pt x="45" y="100"/>
                    <a:pt x="48" y="99"/>
                    <a:pt x="52" y="97"/>
                  </a:cubicBezTo>
                  <a:cubicBezTo>
                    <a:pt x="52" y="97"/>
                    <a:pt x="52" y="97"/>
                    <a:pt x="52" y="97"/>
                  </a:cubicBezTo>
                  <a:cubicBezTo>
                    <a:pt x="52" y="97"/>
                    <a:pt x="52" y="97"/>
                    <a:pt x="52" y="97"/>
                  </a:cubicBezTo>
                  <a:cubicBezTo>
                    <a:pt x="52" y="97"/>
                    <a:pt x="52" y="97"/>
                    <a:pt x="52" y="97"/>
                  </a:cubicBezTo>
                  <a:cubicBezTo>
                    <a:pt x="52" y="97"/>
                    <a:pt x="52" y="97"/>
                    <a:pt x="52" y="97"/>
                  </a:cubicBezTo>
                  <a:cubicBezTo>
                    <a:pt x="52" y="96"/>
                    <a:pt x="52" y="96"/>
                    <a:pt x="52" y="96"/>
                  </a:cubicBezTo>
                  <a:cubicBezTo>
                    <a:pt x="53" y="96"/>
                    <a:pt x="53" y="96"/>
                    <a:pt x="53" y="96"/>
                  </a:cubicBezTo>
                  <a:cubicBezTo>
                    <a:pt x="53" y="96"/>
                    <a:pt x="53" y="95"/>
                    <a:pt x="53" y="95"/>
                  </a:cubicBezTo>
                  <a:cubicBezTo>
                    <a:pt x="53" y="94"/>
                    <a:pt x="53" y="94"/>
                    <a:pt x="53" y="93"/>
                  </a:cubicBezTo>
                  <a:cubicBezTo>
                    <a:pt x="52" y="93"/>
                    <a:pt x="52" y="93"/>
                    <a:pt x="52" y="93"/>
                  </a:cubicBezTo>
                  <a:cubicBezTo>
                    <a:pt x="37" y="80"/>
                    <a:pt x="19" y="62"/>
                    <a:pt x="5" y="47"/>
                  </a:cubicBezTo>
                  <a:cubicBezTo>
                    <a:pt x="6" y="46"/>
                    <a:pt x="9" y="45"/>
                    <a:pt x="11" y="44"/>
                  </a:cubicBezTo>
                  <a:cubicBezTo>
                    <a:pt x="16" y="42"/>
                    <a:pt x="22" y="41"/>
                    <a:pt x="26" y="40"/>
                  </a:cubicBezTo>
                  <a:cubicBezTo>
                    <a:pt x="29" y="39"/>
                    <a:pt x="31" y="39"/>
                    <a:pt x="32" y="38"/>
                  </a:cubicBezTo>
                  <a:cubicBezTo>
                    <a:pt x="32" y="38"/>
                    <a:pt x="33" y="38"/>
                    <a:pt x="33" y="38"/>
                  </a:cubicBezTo>
                  <a:cubicBezTo>
                    <a:pt x="34" y="39"/>
                    <a:pt x="36" y="41"/>
                    <a:pt x="38" y="43"/>
                  </a:cubicBezTo>
                  <a:cubicBezTo>
                    <a:pt x="43" y="48"/>
                    <a:pt x="51" y="56"/>
                    <a:pt x="59" y="64"/>
                  </a:cubicBezTo>
                  <a:cubicBezTo>
                    <a:pt x="66" y="72"/>
                    <a:pt x="73" y="80"/>
                    <a:pt x="77" y="84"/>
                  </a:cubicBezTo>
                  <a:cubicBezTo>
                    <a:pt x="77" y="85"/>
                    <a:pt x="78" y="85"/>
                    <a:pt x="78" y="85"/>
                  </a:cubicBezTo>
                  <a:moveTo>
                    <a:pt x="124" y="0"/>
                  </a:moveTo>
                  <a:cubicBezTo>
                    <a:pt x="124" y="0"/>
                    <a:pt x="124" y="0"/>
                    <a:pt x="123" y="0"/>
                  </a:cubicBezTo>
                  <a:cubicBezTo>
                    <a:pt x="109" y="6"/>
                    <a:pt x="96" y="11"/>
                    <a:pt x="82" y="17"/>
                  </a:cubicBezTo>
                  <a:cubicBezTo>
                    <a:pt x="81" y="17"/>
                    <a:pt x="81" y="18"/>
                    <a:pt x="81" y="19"/>
                  </a:cubicBezTo>
                  <a:cubicBezTo>
                    <a:pt x="78" y="36"/>
                    <a:pt x="76" y="54"/>
                    <a:pt x="76" y="72"/>
                  </a:cubicBezTo>
                  <a:cubicBezTo>
                    <a:pt x="76" y="74"/>
                    <a:pt x="76" y="76"/>
                    <a:pt x="76" y="77"/>
                  </a:cubicBezTo>
                  <a:cubicBezTo>
                    <a:pt x="71" y="71"/>
                    <a:pt x="62" y="62"/>
                    <a:pt x="54" y="54"/>
                  </a:cubicBezTo>
                  <a:cubicBezTo>
                    <a:pt x="44" y="43"/>
                    <a:pt x="35" y="34"/>
                    <a:pt x="35" y="34"/>
                  </a:cubicBezTo>
                  <a:cubicBezTo>
                    <a:pt x="35" y="34"/>
                    <a:pt x="34" y="34"/>
                    <a:pt x="34" y="34"/>
                  </a:cubicBezTo>
                  <a:cubicBezTo>
                    <a:pt x="34" y="34"/>
                    <a:pt x="34" y="34"/>
                    <a:pt x="34" y="34"/>
                  </a:cubicBezTo>
                  <a:cubicBezTo>
                    <a:pt x="33" y="34"/>
                    <a:pt x="27" y="35"/>
                    <a:pt x="20" y="37"/>
                  </a:cubicBezTo>
                  <a:cubicBezTo>
                    <a:pt x="17" y="38"/>
                    <a:pt x="13" y="39"/>
                    <a:pt x="9" y="40"/>
                  </a:cubicBezTo>
                  <a:cubicBezTo>
                    <a:pt x="6" y="42"/>
                    <a:pt x="3" y="44"/>
                    <a:pt x="1" y="46"/>
                  </a:cubicBezTo>
                  <a:cubicBezTo>
                    <a:pt x="0" y="46"/>
                    <a:pt x="0" y="47"/>
                    <a:pt x="0" y="48"/>
                  </a:cubicBezTo>
                  <a:cubicBezTo>
                    <a:pt x="0" y="48"/>
                    <a:pt x="0" y="49"/>
                    <a:pt x="0" y="49"/>
                  </a:cubicBezTo>
                  <a:cubicBezTo>
                    <a:pt x="1" y="55"/>
                    <a:pt x="2" y="57"/>
                    <a:pt x="3" y="60"/>
                  </a:cubicBezTo>
                  <a:cubicBezTo>
                    <a:pt x="3" y="61"/>
                    <a:pt x="4" y="63"/>
                    <a:pt x="5" y="64"/>
                  </a:cubicBezTo>
                  <a:cubicBezTo>
                    <a:pt x="5" y="65"/>
                    <a:pt x="5" y="65"/>
                    <a:pt x="5" y="65"/>
                  </a:cubicBezTo>
                  <a:cubicBezTo>
                    <a:pt x="5" y="65"/>
                    <a:pt x="5" y="65"/>
                    <a:pt x="5" y="65"/>
                  </a:cubicBezTo>
                  <a:cubicBezTo>
                    <a:pt x="5" y="66"/>
                    <a:pt x="5" y="66"/>
                    <a:pt x="5" y="67"/>
                  </a:cubicBezTo>
                  <a:cubicBezTo>
                    <a:pt x="5" y="68"/>
                    <a:pt x="6" y="69"/>
                    <a:pt x="7" y="70"/>
                  </a:cubicBezTo>
                  <a:cubicBezTo>
                    <a:pt x="8" y="71"/>
                    <a:pt x="8" y="71"/>
                    <a:pt x="8" y="71"/>
                  </a:cubicBezTo>
                  <a:cubicBezTo>
                    <a:pt x="8" y="71"/>
                    <a:pt x="8" y="71"/>
                    <a:pt x="8" y="71"/>
                  </a:cubicBezTo>
                  <a:cubicBezTo>
                    <a:pt x="8" y="72"/>
                    <a:pt x="9" y="72"/>
                    <a:pt x="9" y="73"/>
                  </a:cubicBezTo>
                  <a:cubicBezTo>
                    <a:pt x="14" y="77"/>
                    <a:pt x="21" y="83"/>
                    <a:pt x="29" y="92"/>
                  </a:cubicBezTo>
                  <a:cubicBezTo>
                    <a:pt x="29" y="92"/>
                    <a:pt x="29" y="93"/>
                    <a:pt x="29" y="93"/>
                  </a:cubicBezTo>
                  <a:cubicBezTo>
                    <a:pt x="29" y="94"/>
                    <a:pt x="30" y="94"/>
                    <a:pt x="30" y="94"/>
                  </a:cubicBezTo>
                  <a:cubicBezTo>
                    <a:pt x="30" y="94"/>
                    <a:pt x="30" y="94"/>
                    <a:pt x="30" y="94"/>
                  </a:cubicBezTo>
                  <a:cubicBezTo>
                    <a:pt x="31" y="94"/>
                    <a:pt x="31" y="94"/>
                    <a:pt x="31" y="94"/>
                  </a:cubicBezTo>
                  <a:cubicBezTo>
                    <a:pt x="32" y="95"/>
                    <a:pt x="34" y="96"/>
                    <a:pt x="35" y="98"/>
                  </a:cubicBezTo>
                  <a:cubicBezTo>
                    <a:pt x="32" y="99"/>
                    <a:pt x="29" y="100"/>
                    <a:pt x="25" y="101"/>
                  </a:cubicBezTo>
                  <a:cubicBezTo>
                    <a:pt x="24" y="102"/>
                    <a:pt x="23" y="102"/>
                    <a:pt x="23" y="103"/>
                  </a:cubicBezTo>
                  <a:cubicBezTo>
                    <a:pt x="24" y="110"/>
                    <a:pt x="26" y="117"/>
                    <a:pt x="28" y="123"/>
                  </a:cubicBezTo>
                  <a:cubicBezTo>
                    <a:pt x="27" y="124"/>
                    <a:pt x="27" y="124"/>
                    <a:pt x="27" y="125"/>
                  </a:cubicBezTo>
                  <a:cubicBezTo>
                    <a:pt x="28" y="129"/>
                    <a:pt x="30" y="132"/>
                    <a:pt x="33" y="135"/>
                  </a:cubicBezTo>
                  <a:cubicBezTo>
                    <a:pt x="33" y="135"/>
                    <a:pt x="34" y="135"/>
                    <a:pt x="34" y="135"/>
                  </a:cubicBezTo>
                  <a:cubicBezTo>
                    <a:pt x="34" y="135"/>
                    <a:pt x="35" y="135"/>
                    <a:pt x="35" y="135"/>
                  </a:cubicBezTo>
                  <a:cubicBezTo>
                    <a:pt x="38" y="134"/>
                    <a:pt x="41" y="133"/>
                    <a:pt x="43" y="132"/>
                  </a:cubicBezTo>
                  <a:cubicBezTo>
                    <a:pt x="46" y="131"/>
                    <a:pt x="49" y="130"/>
                    <a:pt x="56" y="128"/>
                  </a:cubicBezTo>
                  <a:cubicBezTo>
                    <a:pt x="56" y="128"/>
                    <a:pt x="57" y="127"/>
                    <a:pt x="58" y="127"/>
                  </a:cubicBezTo>
                  <a:cubicBezTo>
                    <a:pt x="59" y="127"/>
                    <a:pt x="61" y="126"/>
                    <a:pt x="62" y="125"/>
                  </a:cubicBezTo>
                  <a:cubicBezTo>
                    <a:pt x="63" y="125"/>
                    <a:pt x="64" y="125"/>
                    <a:pt x="64" y="125"/>
                  </a:cubicBezTo>
                  <a:cubicBezTo>
                    <a:pt x="65" y="125"/>
                    <a:pt x="65" y="125"/>
                    <a:pt x="65" y="125"/>
                  </a:cubicBezTo>
                  <a:cubicBezTo>
                    <a:pt x="65" y="125"/>
                    <a:pt x="65" y="125"/>
                    <a:pt x="65" y="125"/>
                  </a:cubicBezTo>
                  <a:cubicBezTo>
                    <a:pt x="65" y="125"/>
                    <a:pt x="65" y="126"/>
                    <a:pt x="65" y="126"/>
                  </a:cubicBezTo>
                  <a:cubicBezTo>
                    <a:pt x="66" y="127"/>
                    <a:pt x="66" y="127"/>
                    <a:pt x="66" y="127"/>
                  </a:cubicBezTo>
                  <a:cubicBezTo>
                    <a:pt x="59" y="130"/>
                    <a:pt x="54" y="132"/>
                    <a:pt x="50" y="133"/>
                  </a:cubicBezTo>
                  <a:cubicBezTo>
                    <a:pt x="47" y="134"/>
                    <a:pt x="45" y="135"/>
                    <a:pt x="43" y="135"/>
                  </a:cubicBezTo>
                  <a:cubicBezTo>
                    <a:pt x="42" y="136"/>
                    <a:pt x="40" y="136"/>
                    <a:pt x="40" y="136"/>
                  </a:cubicBezTo>
                  <a:cubicBezTo>
                    <a:pt x="40" y="136"/>
                    <a:pt x="39" y="137"/>
                    <a:pt x="39" y="137"/>
                  </a:cubicBezTo>
                  <a:cubicBezTo>
                    <a:pt x="39" y="138"/>
                    <a:pt x="39" y="138"/>
                    <a:pt x="39" y="139"/>
                  </a:cubicBezTo>
                  <a:cubicBezTo>
                    <a:pt x="41" y="146"/>
                    <a:pt x="44" y="155"/>
                    <a:pt x="46" y="162"/>
                  </a:cubicBezTo>
                  <a:cubicBezTo>
                    <a:pt x="45" y="162"/>
                    <a:pt x="45" y="162"/>
                    <a:pt x="45" y="162"/>
                  </a:cubicBezTo>
                  <a:cubicBezTo>
                    <a:pt x="45" y="163"/>
                    <a:pt x="45" y="164"/>
                    <a:pt x="46" y="165"/>
                  </a:cubicBezTo>
                  <a:cubicBezTo>
                    <a:pt x="50" y="169"/>
                    <a:pt x="53" y="174"/>
                    <a:pt x="56" y="179"/>
                  </a:cubicBezTo>
                  <a:cubicBezTo>
                    <a:pt x="56" y="180"/>
                    <a:pt x="57" y="180"/>
                    <a:pt x="58" y="180"/>
                  </a:cubicBezTo>
                  <a:cubicBezTo>
                    <a:pt x="58" y="180"/>
                    <a:pt x="58" y="180"/>
                    <a:pt x="58" y="180"/>
                  </a:cubicBezTo>
                  <a:cubicBezTo>
                    <a:pt x="69" y="175"/>
                    <a:pt x="77" y="171"/>
                    <a:pt x="88" y="169"/>
                  </a:cubicBezTo>
                  <a:cubicBezTo>
                    <a:pt x="91" y="173"/>
                    <a:pt x="94" y="178"/>
                    <a:pt x="96" y="184"/>
                  </a:cubicBezTo>
                  <a:cubicBezTo>
                    <a:pt x="99" y="191"/>
                    <a:pt x="102" y="198"/>
                    <a:pt x="104" y="202"/>
                  </a:cubicBezTo>
                  <a:cubicBezTo>
                    <a:pt x="104" y="203"/>
                    <a:pt x="105" y="203"/>
                    <a:pt x="106" y="203"/>
                  </a:cubicBezTo>
                  <a:cubicBezTo>
                    <a:pt x="106" y="203"/>
                    <a:pt x="106" y="203"/>
                    <a:pt x="106" y="203"/>
                  </a:cubicBezTo>
                  <a:cubicBezTo>
                    <a:pt x="107" y="204"/>
                    <a:pt x="107" y="204"/>
                    <a:pt x="107" y="204"/>
                  </a:cubicBezTo>
                  <a:cubicBezTo>
                    <a:pt x="108" y="204"/>
                    <a:pt x="108" y="204"/>
                    <a:pt x="108" y="203"/>
                  </a:cubicBezTo>
                  <a:cubicBezTo>
                    <a:pt x="109" y="203"/>
                    <a:pt x="109" y="203"/>
                    <a:pt x="109" y="203"/>
                  </a:cubicBezTo>
                  <a:cubicBezTo>
                    <a:pt x="109" y="204"/>
                    <a:pt x="109" y="204"/>
                    <a:pt x="109" y="204"/>
                  </a:cubicBezTo>
                  <a:cubicBezTo>
                    <a:pt x="109" y="204"/>
                    <a:pt x="109" y="204"/>
                    <a:pt x="109" y="204"/>
                  </a:cubicBezTo>
                  <a:cubicBezTo>
                    <a:pt x="109" y="204"/>
                    <a:pt x="109" y="204"/>
                    <a:pt x="109" y="204"/>
                  </a:cubicBezTo>
                  <a:cubicBezTo>
                    <a:pt x="110" y="205"/>
                    <a:pt x="110" y="205"/>
                    <a:pt x="110" y="205"/>
                  </a:cubicBezTo>
                  <a:cubicBezTo>
                    <a:pt x="110" y="204"/>
                    <a:pt x="110" y="204"/>
                    <a:pt x="110" y="204"/>
                  </a:cubicBezTo>
                  <a:cubicBezTo>
                    <a:pt x="110" y="204"/>
                    <a:pt x="110" y="204"/>
                    <a:pt x="110" y="204"/>
                  </a:cubicBezTo>
                  <a:cubicBezTo>
                    <a:pt x="110" y="204"/>
                    <a:pt x="110" y="204"/>
                    <a:pt x="110" y="204"/>
                  </a:cubicBezTo>
                  <a:cubicBezTo>
                    <a:pt x="111" y="204"/>
                    <a:pt x="111" y="204"/>
                    <a:pt x="111" y="204"/>
                  </a:cubicBezTo>
                  <a:cubicBezTo>
                    <a:pt x="111" y="203"/>
                    <a:pt x="111" y="203"/>
                    <a:pt x="111" y="202"/>
                  </a:cubicBezTo>
                  <a:cubicBezTo>
                    <a:pt x="115" y="200"/>
                    <a:pt x="119" y="198"/>
                    <a:pt x="124" y="196"/>
                  </a:cubicBezTo>
                  <a:cubicBezTo>
                    <a:pt x="124" y="197"/>
                    <a:pt x="124" y="197"/>
                    <a:pt x="124" y="197"/>
                  </a:cubicBezTo>
                  <a:cubicBezTo>
                    <a:pt x="124" y="197"/>
                    <a:pt x="124" y="197"/>
                    <a:pt x="124" y="197"/>
                  </a:cubicBezTo>
                  <a:cubicBezTo>
                    <a:pt x="125" y="197"/>
                    <a:pt x="125" y="197"/>
                    <a:pt x="125" y="196"/>
                  </a:cubicBezTo>
                  <a:cubicBezTo>
                    <a:pt x="126" y="195"/>
                    <a:pt x="126" y="195"/>
                    <a:pt x="126" y="195"/>
                  </a:cubicBezTo>
                  <a:cubicBezTo>
                    <a:pt x="129" y="194"/>
                    <a:pt x="132" y="193"/>
                    <a:pt x="134" y="192"/>
                  </a:cubicBezTo>
                  <a:cubicBezTo>
                    <a:pt x="135" y="191"/>
                    <a:pt x="135" y="191"/>
                    <a:pt x="136" y="190"/>
                  </a:cubicBezTo>
                  <a:cubicBezTo>
                    <a:pt x="136" y="190"/>
                    <a:pt x="136" y="189"/>
                    <a:pt x="135" y="189"/>
                  </a:cubicBezTo>
                  <a:cubicBezTo>
                    <a:pt x="132" y="184"/>
                    <a:pt x="129" y="179"/>
                    <a:pt x="128" y="173"/>
                  </a:cubicBezTo>
                  <a:cubicBezTo>
                    <a:pt x="128" y="173"/>
                    <a:pt x="129" y="173"/>
                    <a:pt x="129" y="172"/>
                  </a:cubicBezTo>
                  <a:cubicBezTo>
                    <a:pt x="129" y="172"/>
                    <a:pt x="129" y="171"/>
                    <a:pt x="129" y="170"/>
                  </a:cubicBezTo>
                  <a:cubicBezTo>
                    <a:pt x="127" y="165"/>
                    <a:pt x="126" y="161"/>
                    <a:pt x="124" y="157"/>
                  </a:cubicBezTo>
                  <a:cubicBezTo>
                    <a:pt x="125" y="157"/>
                    <a:pt x="125" y="157"/>
                    <a:pt x="125" y="157"/>
                  </a:cubicBezTo>
                  <a:cubicBezTo>
                    <a:pt x="125" y="157"/>
                    <a:pt x="125" y="156"/>
                    <a:pt x="126" y="156"/>
                  </a:cubicBezTo>
                  <a:cubicBezTo>
                    <a:pt x="129" y="155"/>
                    <a:pt x="135" y="152"/>
                    <a:pt x="141" y="150"/>
                  </a:cubicBezTo>
                  <a:cubicBezTo>
                    <a:pt x="143" y="149"/>
                    <a:pt x="146" y="148"/>
                    <a:pt x="148" y="147"/>
                  </a:cubicBezTo>
                  <a:cubicBezTo>
                    <a:pt x="151" y="147"/>
                    <a:pt x="152" y="146"/>
                    <a:pt x="153" y="146"/>
                  </a:cubicBezTo>
                  <a:cubicBezTo>
                    <a:pt x="154" y="146"/>
                    <a:pt x="155" y="145"/>
                    <a:pt x="155" y="143"/>
                  </a:cubicBezTo>
                  <a:cubicBezTo>
                    <a:pt x="154" y="139"/>
                    <a:pt x="153" y="134"/>
                    <a:pt x="152" y="129"/>
                  </a:cubicBezTo>
                  <a:cubicBezTo>
                    <a:pt x="152" y="129"/>
                    <a:pt x="153" y="128"/>
                    <a:pt x="152" y="127"/>
                  </a:cubicBezTo>
                  <a:cubicBezTo>
                    <a:pt x="152" y="127"/>
                    <a:pt x="151" y="122"/>
                    <a:pt x="149" y="117"/>
                  </a:cubicBezTo>
                  <a:cubicBezTo>
                    <a:pt x="147" y="111"/>
                    <a:pt x="145" y="105"/>
                    <a:pt x="144" y="101"/>
                  </a:cubicBezTo>
                  <a:cubicBezTo>
                    <a:pt x="143" y="101"/>
                    <a:pt x="143" y="100"/>
                    <a:pt x="142" y="100"/>
                  </a:cubicBezTo>
                  <a:cubicBezTo>
                    <a:pt x="142" y="100"/>
                    <a:pt x="142" y="100"/>
                    <a:pt x="142" y="100"/>
                  </a:cubicBezTo>
                  <a:cubicBezTo>
                    <a:pt x="141" y="100"/>
                    <a:pt x="141" y="100"/>
                    <a:pt x="141" y="100"/>
                  </a:cubicBezTo>
                  <a:cubicBezTo>
                    <a:pt x="140" y="101"/>
                    <a:pt x="140" y="101"/>
                    <a:pt x="138" y="102"/>
                  </a:cubicBezTo>
                  <a:cubicBezTo>
                    <a:pt x="134" y="103"/>
                    <a:pt x="126" y="106"/>
                    <a:pt x="111" y="111"/>
                  </a:cubicBezTo>
                  <a:cubicBezTo>
                    <a:pt x="111" y="110"/>
                    <a:pt x="111" y="110"/>
                    <a:pt x="111" y="109"/>
                  </a:cubicBezTo>
                  <a:cubicBezTo>
                    <a:pt x="111" y="108"/>
                    <a:pt x="111" y="108"/>
                    <a:pt x="111" y="108"/>
                  </a:cubicBezTo>
                  <a:cubicBezTo>
                    <a:pt x="111" y="108"/>
                    <a:pt x="111" y="108"/>
                    <a:pt x="111" y="108"/>
                  </a:cubicBezTo>
                  <a:cubicBezTo>
                    <a:pt x="116" y="106"/>
                    <a:pt x="123" y="103"/>
                    <a:pt x="130" y="101"/>
                  </a:cubicBezTo>
                  <a:cubicBezTo>
                    <a:pt x="130" y="102"/>
                    <a:pt x="130" y="102"/>
                    <a:pt x="130" y="102"/>
                  </a:cubicBezTo>
                  <a:cubicBezTo>
                    <a:pt x="131" y="102"/>
                    <a:pt x="131" y="102"/>
                    <a:pt x="131" y="102"/>
                  </a:cubicBezTo>
                  <a:cubicBezTo>
                    <a:pt x="131" y="102"/>
                    <a:pt x="132" y="102"/>
                    <a:pt x="132" y="101"/>
                  </a:cubicBezTo>
                  <a:cubicBezTo>
                    <a:pt x="132" y="101"/>
                    <a:pt x="132" y="101"/>
                    <a:pt x="132" y="101"/>
                  </a:cubicBezTo>
                  <a:cubicBezTo>
                    <a:pt x="134" y="100"/>
                    <a:pt x="135" y="99"/>
                    <a:pt x="137" y="99"/>
                  </a:cubicBezTo>
                  <a:cubicBezTo>
                    <a:pt x="138" y="98"/>
                    <a:pt x="138" y="98"/>
                    <a:pt x="139" y="97"/>
                  </a:cubicBezTo>
                  <a:cubicBezTo>
                    <a:pt x="140" y="96"/>
                    <a:pt x="140" y="95"/>
                    <a:pt x="140" y="93"/>
                  </a:cubicBezTo>
                  <a:cubicBezTo>
                    <a:pt x="140" y="91"/>
                    <a:pt x="140" y="89"/>
                    <a:pt x="139" y="87"/>
                  </a:cubicBezTo>
                  <a:cubicBezTo>
                    <a:pt x="139" y="87"/>
                    <a:pt x="139" y="86"/>
                    <a:pt x="139" y="86"/>
                  </a:cubicBezTo>
                  <a:cubicBezTo>
                    <a:pt x="139" y="85"/>
                    <a:pt x="140" y="85"/>
                    <a:pt x="139" y="84"/>
                  </a:cubicBezTo>
                  <a:cubicBezTo>
                    <a:pt x="138" y="76"/>
                    <a:pt x="137" y="69"/>
                    <a:pt x="135" y="61"/>
                  </a:cubicBezTo>
                  <a:cubicBezTo>
                    <a:pt x="135" y="60"/>
                    <a:pt x="134" y="60"/>
                    <a:pt x="134" y="60"/>
                  </a:cubicBezTo>
                  <a:cubicBezTo>
                    <a:pt x="133" y="59"/>
                    <a:pt x="133" y="59"/>
                    <a:pt x="133" y="59"/>
                  </a:cubicBezTo>
                  <a:cubicBezTo>
                    <a:pt x="133" y="59"/>
                    <a:pt x="132" y="59"/>
                    <a:pt x="132" y="59"/>
                  </a:cubicBezTo>
                  <a:cubicBezTo>
                    <a:pt x="128" y="61"/>
                    <a:pt x="124" y="63"/>
                    <a:pt x="120" y="65"/>
                  </a:cubicBezTo>
                  <a:cubicBezTo>
                    <a:pt x="121" y="61"/>
                    <a:pt x="122" y="57"/>
                    <a:pt x="123" y="53"/>
                  </a:cubicBezTo>
                  <a:cubicBezTo>
                    <a:pt x="124" y="48"/>
                    <a:pt x="125" y="43"/>
                    <a:pt x="127" y="36"/>
                  </a:cubicBezTo>
                  <a:cubicBezTo>
                    <a:pt x="128" y="33"/>
                    <a:pt x="128" y="29"/>
                    <a:pt x="128" y="26"/>
                  </a:cubicBezTo>
                  <a:cubicBezTo>
                    <a:pt x="128" y="25"/>
                    <a:pt x="128" y="25"/>
                    <a:pt x="128" y="24"/>
                  </a:cubicBezTo>
                  <a:cubicBezTo>
                    <a:pt x="128" y="17"/>
                    <a:pt x="127" y="9"/>
                    <a:pt x="126" y="2"/>
                  </a:cubicBezTo>
                  <a:cubicBezTo>
                    <a:pt x="126" y="1"/>
                    <a:pt x="126" y="1"/>
                    <a:pt x="125" y="0"/>
                  </a:cubicBezTo>
                  <a:cubicBezTo>
                    <a:pt x="125" y="0"/>
                    <a:pt x="125" y="0"/>
                    <a:pt x="125" y="0"/>
                  </a:cubicBezTo>
                  <a:cubicBezTo>
                    <a:pt x="125" y="0"/>
                    <a:pt x="124" y="0"/>
                    <a:pt x="124"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42" name="Rectangle 874"/>
            <p:cNvSpPr>
              <a:spLocks noChangeArrowheads="1"/>
            </p:cNvSpPr>
            <p:nvPr/>
          </p:nvSpPr>
          <p:spPr bwMode="auto">
            <a:xfrm>
              <a:off x="2862" y="2307"/>
              <a:ext cx="1" cy="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43" name="Freeform 875"/>
            <p:cNvSpPr>
              <a:spLocks/>
            </p:cNvSpPr>
            <p:nvPr/>
          </p:nvSpPr>
          <p:spPr bwMode="auto">
            <a:xfrm>
              <a:off x="2862" y="2307"/>
              <a:ext cx="0" cy="0"/>
            </a:xfrm>
            <a:custGeom>
              <a:avLst/>
              <a:gdLst/>
              <a:ahLst/>
              <a:cxnLst>
                <a:cxn ang="0">
                  <a:pos x="0" y="0"/>
                </a:cxn>
                <a:cxn ang="0">
                  <a:pos x="0" y="0"/>
                </a:cxn>
                <a:cxn ang="0">
                  <a:pos x="0" y="0"/>
                </a:cxn>
                <a:cxn ang="0">
                  <a:pos x="0" y="0"/>
                </a:cxn>
              </a:cxnLst>
              <a:rect l="0" t="0" r="r" b="b"/>
              <a:pathLst>
                <a:path>
                  <a:moveTo>
                    <a:pt x="0" y="0"/>
                  </a:moveTo>
                  <a:lnTo>
                    <a:pt x="0" y="0"/>
                  </a:ln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44" name="Freeform 876"/>
            <p:cNvSpPr>
              <a:spLocks noEditPoints="1"/>
            </p:cNvSpPr>
            <p:nvPr/>
          </p:nvSpPr>
          <p:spPr bwMode="auto">
            <a:xfrm>
              <a:off x="4389" y="981"/>
              <a:ext cx="299" cy="417"/>
            </a:xfrm>
            <a:custGeom>
              <a:avLst/>
              <a:gdLst>
                <a:gd name="T0" fmla="*/ 96 w 126"/>
                <a:gd name="T1" fmla="*/ 172 h 176"/>
                <a:gd name="T2" fmla="*/ 94 w 126"/>
                <a:gd name="T3" fmla="*/ 160 h 176"/>
                <a:gd name="T4" fmla="*/ 80 w 126"/>
                <a:gd name="T5" fmla="*/ 170 h 176"/>
                <a:gd name="T6" fmla="*/ 70 w 126"/>
                <a:gd name="T7" fmla="*/ 155 h 176"/>
                <a:gd name="T8" fmla="*/ 121 w 126"/>
                <a:gd name="T9" fmla="*/ 158 h 176"/>
                <a:gd name="T10" fmla="*/ 63 w 126"/>
                <a:gd name="T11" fmla="*/ 164 h 176"/>
                <a:gd name="T12" fmla="*/ 50 w 126"/>
                <a:gd name="T13" fmla="*/ 157 h 176"/>
                <a:gd name="T14" fmla="*/ 49 w 126"/>
                <a:gd name="T15" fmla="*/ 154 h 176"/>
                <a:gd name="T16" fmla="*/ 45 w 126"/>
                <a:gd name="T17" fmla="*/ 141 h 176"/>
                <a:gd name="T18" fmla="*/ 37 w 126"/>
                <a:gd name="T19" fmla="*/ 143 h 176"/>
                <a:gd name="T20" fmla="*/ 30 w 126"/>
                <a:gd name="T21" fmla="*/ 119 h 176"/>
                <a:gd name="T22" fmla="*/ 28 w 126"/>
                <a:gd name="T23" fmla="*/ 118 h 176"/>
                <a:gd name="T24" fmla="*/ 9 w 126"/>
                <a:gd name="T25" fmla="*/ 119 h 176"/>
                <a:gd name="T26" fmla="*/ 20 w 126"/>
                <a:gd name="T27" fmla="*/ 106 h 176"/>
                <a:gd name="T28" fmla="*/ 74 w 126"/>
                <a:gd name="T29" fmla="*/ 104 h 176"/>
                <a:gd name="T30" fmla="*/ 65 w 126"/>
                <a:gd name="T31" fmla="*/ 104 h 176"/>
                <a:gd name="T32" fmla="*/ 75 w 126"/>
                <a:gd name="T33" fmla="*/ 115 h 176"/>
                <a:gd name="T34" fmla="*/ 87 w 126"/>
                <a:gd name="T35" fmla="*/ 114 h 176"/>
                <a:gd name="T36" fmla="*/ 89 w 126"/>
                <a:gd name="T37" fmla="*/ 115 h 176"/>
                <a:gd name="T38" fmla="*/ 5 w 126"/>
                <a:gd name="T39" fmla="*/ 101 h 176"/>
                <a:gd name="T40" fmla="*/ 6 w 126"/>
                <a:gd name="T41" fmla="*/ 81 h 176"/>
                <a:gd name="T42" fmla="*/ 81 w 126"/>
                <a:gd name="T43" fmla="*/ 76 h 176"/>
                <a:gd name="T44" fmla="*/ 67 w 126"/>
                <a:gd name="T45" fmla="*/ 83 h 176"/>
                <a:gd name="T46" fmla="*/ 91 w 126"/>
                <a:gd name="T47" fmla="*/ 76 h 176"/>
                <a:gd name="T48" fmla="*/ 59 w 126"/>
                <a:gd name="T49" fmla="*/ 81 h 176"/>
                <a:gd name="T50" fmla="*/ 64 w 126"/>
                <a:gd name="T51" fmla="*/ 83 h 176"/>
                <a:gd name="T52" fmla="*/ 102 w 126"/>
                <a:gd name="T53" fmla="*/ 75 h 176"/>
                <a:gd name="T54" fmla="*/ 99 w 126"/>
                <a:gd name="T55" fmla="*/ 76 h 176"/>
                <a:gd name="T56" fmla="*/ 22 w 126"/>
                <a:gd name="T57" fmla="*/ 75 h 176"/>
                <a:gd name="T58" fmla="*/ 4 w 126"/>
                <a:gd name="T59" fmla="*/ 76 h 176"/>
                <a:gd name="T60" fmla="*/ 67 w 126"/>
                <a:gd name="T61" fmla="*/ 44 h 176"/>
                <a:gd name="T62" fmla="*/ 112 w 126"/>
                <a:gd name="T63" fmla="*/ 46 h 176"/>
                <a:gd name="T64" fmla="*/ 116 w 126"/>
                <a:gd name="T65" fmla="*/ 37 h 176"/>
                <a:gd name="T66" fmla="*/ 105 w 126"/>
                <a:gd name="T67" fmla="*/ 42 h 176"/>
                <a:gd name="T68" fmla="*/ 85 w 126"/>
                <a:gd name="T69" fmla="*/ 33 h 176"/>
                <a:gd name="T70" fmla="*/ 103 w 126"/>
                <a:gd name="T71" fmla="*/ 33 h 176"/>
                <a:gd name="T72" fmla="*/ 88 w 126"/>
                <a:gd name="T73" fmla="*/ 39 h 176"/>
                <a:gd name="T74" fmla="*/ 120 w 126"/>
                <a:gd name="T75" fmla="*/ 24 h 176"/>
                <a:gd name="T76" fmla="*/ 75 w 126"/>
                <a:gd name="T77" fmla="*/ 56 h 176"/>
                <a:gd name="T78" fmla="*/ 51 w 126"/>
                <a:gd name="T79" fmla="*/ 72 h 176"/>
                <a:gd name="T80" fmla="*/ 50 w 126"/>
                <a:gd name="T81" fmla="*/ 85 h 176"/>
                <a:gd name="T82" fmla="*/ 78 w 126"/>
                <a:gd name="T83" fmla="*/ 100 h 176"/>
                <a:gd name="T84" fmla="*/ 62 w 126"/>
                <a:gd name="T85" fmla="*/ 118 h 176"/>
                <a:gd name="T86" fmla="*/ 97 w 126"/>
                <a:gd name="T87" fmla="*/ 156 h 176"/>
                <a:gd name="T88" fmla="*/ 10 w 126"/>
                <a:gd name="T89" fmla="*/ 101 h 176"/>
                <a:gd name="T90" fmla="*/ 25 w 126"/>
                <a:gd name="T91" fmla="*/ 84 h 176"/>
                <a:gd name="T92" fmla="*/ 23 w 126"/>
                <a:gd name="T93" fmla="*/ 71 h 176"/>
                <a:gd name="T94" fmla="*/ 66 w 126"/>
                <a:gd name="T95" fmla="*/ 6 h 176"/>
                <a:gd name="T96" fmla="*/ 6 w 126"/>
                <a:gd name="T97" fmla="*/ 54 h 176"/>
                <a:gd name="T98" fmla="*/ 0 w 126"/>
                <a:gd name="T99" fmla="*/ 85 h 176"/>
                <a:gd name="T100" fmla="*/ 8 w 126"/>
                <a:gd name="T101" fmla="*/ 86 h 176"/>
                <a:gd name="T102" fmla="*/ 1 w 126"/>
                <a:gd name="T103" fmla="*/ 122 h 176"/>
                <a:gd name="T104" fmla="*/ 6 w 126"/>
                <a:gd name="T105" fmla="*/ 123 h 176"/>
                <a:gd name="T106" fmla="*/ 102 w 126"/>
                <a:gd name="T107" fmla="*/ 176 h 176"/>
                <a:gd name="T108" fmla="*/ 124 w 126"/>
                <a:gd name="T109" fmla="*/ 173 h 176"/>
                <a:gd name="T110" fmla="*/ 125 w 126"/>
                <a:gd name="T111" fmla="*/ 123 h 176"/>
                <a:gd name="T112" fmla="*/ 71 w 126"/>
                <a:gd name="T113" fmla="*/ 124 h 176"/>
                <a:gd name="T114" fmla="*/ 104 w 126"/>
                <a:gd name="T115" fmla="*/ 82 h 176"/>
                <a:gd name="T116" fmla="*/ 105 w 126"/>
                <a:gd name="T117" fmla="*/ 54 h 176"/>
                <a:gd name="T118" fmla="*/ 112 w 126"/>
                <a:gd name="T119" fmla="*/ 51 h 176"/>
                <a:gd name="T120" fmla="*/ 93 w 126"/>
                <a:gd name="T121"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6" h="176">
                  <a:moveTo>
                    <a:pt x="116" y="171"/>
                  </a:moveTo>
                  <a:cubicBezTo>
                    <a:pt x="117" y="168"/>
                    <a:pt x="119" y="164"/>
                    <a:pt x="120" y="161"/>
                  </a:cubicBezTo>
                  <a:cubicBezTo>
                    <a:pt x="120" y="163"/>
                    <a:pt x="120" y="166"/>
                    <a:pt x="120" y="168"/>
                  </a:cubicBezTo>
                  <a:cubicBezTo>
                    <a:pt x="120" y="169"/>
                    <a:pt x="120" y="170"/>
                    <a:pt x="120" y="171"/>
                  </a:cubicBezTo>
                  <a:cubicBezTo>
                    <a:pt x="119" y="171"/>
                    <a:pt x="117" y="171"/>
                    <a:pt x="116" y="171"/>
                  </a:cubicBezTo>
                  <a:moveTo>
                    <a:pt x="97" y="160"/>
                  </a:moveTo>
                  <a:cubicBezTo>
                    <a:pt x="99" y="160"/>
                    <a:pt x="101" y="160"/>
                    <a:pt x="102" y="160"/>
                  </a:cubicBezTo>
                  <a:cubicBezTo>
                    <a:pt x="100" y="163"/>
                    <a:pt x="97" y="167"/>
                    <a:pt x="96" y="172"/>
                  </a:cubicBezTo>
                  <a:cubicBezTo>
                    <a:pt x="94" y="172"/>
                    <a:pt x="92" y="171"/>
                    <a:pt x="90" y="171"/>
                  </a:cubicBezTo>
                  <a:cubicBezTo>
                    <a:pt x="91" y="167"/>
                    <a:pt x="93" y="163"/>
                    <a:pt x="96" y="160"/>
                  </a:cubicBezTo>
                  <a:cubicBezTo>
                    <a:pt x="97" y="160"/>
                    <a:pt x="97" y="160"/>
                    <a:pt x="97" y="160"/>
                  </a:cubicBezTo>
                  <a:moveTo>
                    <a:pt x="88" y="171"/>
                  </a:moveTo>
                  <a:cubicBezTo>
                    <a:pt x="86" y="171"/>
                    <a:pt x="84" y="170"/>
                    <a:pt x="82" y="170"/>
                  </a:cubicBezTo>
                  <a:cubicBezTo>
                    <a:pt x="83" y="166"/>
                    <a:pt x="85" y="163"/>
                    <a:pt x="87" y="160"/>
                  </a:cubicBezTo>
                  <a:cubicBezTo>
                    <a:pt x="87" y="159"/>
                    <a:pt x="87" y="159"/>
                    <a:pt x="87" y="159"/>
                  </a:cubicBezTo>
                  <a:cubicBezTo>
                    <a:pt x="89" y="159"/>
                    <a:pt x="91" y="160"/>
                    <a:pt x="94" y="160"/>
                  </a:cubicBezTo>
                  <a:cubicBezTo>
                    <a:pt x="91" y="163"/>
                    <a:pt x="89" y="167"/>
                    <a:pt x="88" y="171"/>
                  </a:cubicBezTo>
                  <a:moveTo>
                    <a:pt x="102" y="172"/>
                  </a:moveTo>
                  <a:cubicBezTo>
                    <a:pt x="100" y="172"/>
                    <a:pt x="99" y="172"/>
                    <a:pt x="98" y="172"/>
                  </a:cubicBezTo>
                  <a:cubicBezTo>
                    <a:pt x="100" y="167"/>
                    <a:pt x="102" y="163"/>
                    <a:pt x="105" y="159"/>
                  </a:cubicBezTo>
                  <a:cubicBezTo>
                    <a:pt x="107" y="159"/>
                    <a:pt x="110" y="159"/>
                    <a:pt x="113" y="158"/>
                  </a:cubicBezTo>
                  <a:cubicBezTo>
                    <a:pt x="110" y="162"/>
                    <a:pt x="107" y="167"/>
                    <a:pt x="105" y="172"/>
                  </a:cubicBezTo>
                  <a:cubicBezTo>
                    <a:pt x="104" y="172"/>
                    <a:pt x="103" y="172"/>
                    <a:pt x="102" y="172"/>
                  </a:cubicBezTo>
                  <a:moveTo>
                    <a:pt x="80" y="170"/>
                  </a:moveTo>
                  <a:cubicBezTo>
                    <a:pt x="78" y="169"/>
                    <a:pt x="75" y="169"/>
                    <a:pt x="73" y="168"/>
                  </a:cubicBezTo>
                  <a:cubicBezTo>
                    <a:pt x="73" y="168"/>
                    <a:pt x="73" y="168"/>
                    <a:pt x="73" y="168"/>
                  </a:cubicBezTo>
                  <a:cubicBezTo>
                    <a:pt x="75" y="164"/>
                    <a:pt x="77" y="161"/>
                    <a:pt x="79" y="158"/>
                  </a:cubicBezTo>
                  <a:cubicBezTo>
                    <a:pt x="81" y="158"/>
                    <a:pt x="83" y="159"/>
                    <a:pt x="85" y="159"/>
                  </a:cubicBezTo>
                  <a:cubicBezTo>
                    <a:pt x="83" y="162"/>
                    <a:pt x="81" y="166"/>
                    <a:pt x="80" y="170"/>
                  </a:cubicBezTo>
                  <a:moveTo>
                    <a:pt x="71" y="167"/>
                  </a:moveTo>
                  <a:cubicBezTo>
                    <a:pt x="69" y="167"/>
                    <a:pt x="67" y="166"/>
                    <a:pt x="65" y="165"/>
                  </a:cubicBezTo>
                  <a:cubicBezTo>
                    <a:pt x="66" y="162"/>
                    <a:pt x="68" y="159"/>
                    <a:pt x="70" y="155"/>
                  </a:cubicBezTo>
                  <a:cubicBezTo>
                    <a:pt x="72" y="156"/>
                    <a:pt x="74" y="157"/>
                    <a:pt x="77" y="157"/>
                  </a:cubicBezTo>
                  <a:cubicBezTo>
                    <a:pt x="75" y="161"/>
                    <a:pt x="73" y="164"/>
                    <a:pt x="71" y="167"/>
                  </a:cubicBezTo>
                  <a:cubicBezTo>
                    <a:pt x="71" y="167"/>
                    <a:pt x="71" y="167"/>
                    <a:pt x="71" y="167"/>
                  </a:cubicBezTo>
                  <a:cubicBezTo>
                    <a:pt x="71" y="167"/>
                    <a:pt x="71" y="167"/>
                    <a:pt x="71" y="167"/>
                  </a:cubicBezTo>
                  <a:moveTo>
                    <a:pt x="107" y="172"/>
                  </a:moveTo>
                  <a:cubicBezTo>
                    <a:pt x="110" y="167"/>
                    <a:pt x="112" y="162"/>
                    <a:pt x="115" y="157"/>
                  </a:cubicBezTo>
                  <a:cubicBezTo>
                    <a:pt x="117" y="157"/>
                    <a:pt x="119" y="156"/>
                    <a:pt x="121" y="155"/>
                  </a:cubicBezTo>
                  <a:cubicBezTo>
                    <a:pt x="121" y="156"/>
                    <a:pt x="121" y="157"/>
                    <a:pt x="121" y="158"/>
                  </a:cubicBezTo>
                  <a:cubicBezTo>
                    <a:pt x="120" y="158"/>
                    <a:pt x="120" y="158"/>
                    <a:pt x="120" y="158"/>
                  </a:cubicBezTo>
                  <a:cubicBezTo>
                    <a:pt x="117" y="162"/>
                    <a:pt x="115" y="167"/>
                    <a:pt x="113" y="171"/>
                  </a:cubicBezTo>
                  <a:cubicBezTo>
                    <a:pt x="111" y="171"/>
                    <a:pt x="109" y="172"/>
                    <a:pt x="107" y="172"/>
                  </a:cubicBezTo>
                  <a:moveTo>
                    <a:pt x="63" y="164"/>
                  </a:moveTo>
                  <a:cubicBezTo>
                    <a:pt x="61" y="163"/>
                    <a:pt x="60" y="163"/>
                    <a:pt x="58" y="162"/>
                  </a:cubicBezTo>
                  <a:cubicBezTo>
                    <a:pt x="60" y="159"/>
                    <a:pt x="62" y="156"/>
                    <a:pt x="64" y="153"/>
                  </a:cubicBezTo>
                  <a:cubicBezTo>
                    <a:pt x="65" y="154"/>
                    <a:pt x="67" y="154"/>
                    <a:pt x="68" y="155"/>
                  </a:cubicBezTo>
                  <a:cubicBezTo>
                    <a:pt x="66" y="158"/>
                    <a:pt x="65" y="161"/>
                    <a:pt x="63" y="164"/>
                  </a:cubicBezTo>
                  <a:cubicBezTo>
                    <a:pt x="63" y="164"/>
                    <a:pt x="63" y="164"/>
                    <a:pt x="63" y="164"/>
                  </a:cubicBezTo>
                  <a:moveTo>
                    <a:pt x="57" y="161"/>
                  </a:moveTo>
                  <a:cubicBezTo>
                    <a:pt x="55" y="160"/>
                    <a:pt x="53" y="159"/>
                    <a:pt x="52" y="158"/>
                  </a:cubicBezTo>
                  <a:cubicBezTo>
                    <a:pt x="53" y="155"/>
                    <a:pt x="55" y="153"/>
                    <a:pt x="57" y="150"/>
                  </a:cubicBezTo>
                  <a:cubicBezTo>
                    <a:pt x="57" y="150"/>
                    <a:pt x="57" y="150"/>
                    <a:pt x="57" y="150"/>
                  </a:cubicBezTo>
                  <a:cubicBezTo>
                    <a:pt x="59" y="151"/>
                    <a:pt x="60" y="152"/>
                    <a:pt x="62" y="152"/>
                  </a:cubicBezTo>
                  <a:cubicBezTo>
                    <a:pt x="60" y="155"/>
                    <a:pt x="58" y="158"/>
                    <a:pt x="57" y="161"/>
                  </a:cubicBezTo>
                  <a:moveTo>
                    <a:pt x="50" y="157"/>
                  </a:moveTo>
                  <a:cubicBezTo>
                    <a:pt x="48" y="155"/>
                    <a:pt x="45" y="153"/>
                    <a:pt x="43" y="151"/>
                  </a:cubicBezTo>
                  <a:cubicBezTo>
                    <a:pt x="43" y="150"/>
                    <a:pt x="43" y="150"/>
                    <a:pt x="43" y="150"/>
                  </a:cubicBezTo>
                  <a:cubicBezTo>
                    <a:pt x="44" y="147"/>
                    <a:pt x="45" y="145"/>
                    <a:pt x="47" y="142"/>
                  </a:cubicBezTo>
                  <a:cubicBezTo>
                    <a:pt x="48" y="144"/>
                    <a:pt x="49" y="145"/>
                    <a:pt x="51" y="146"/>
                  </a:cubicBezTo>
                  <a:cubicBezTo>
                    <a:pt x="52" y="146"/>
                    <a:pt x="52" y="146"/>
                    <a:pt x="52" y="146"/>
                  </a:cubicBezTo>
                  <a:cubicBezTo>
                    <a:pt x="50" y="148"/>
                    <a:pt x="48" y="151"/>
                    <a:pt x="48" y="153"/>
                  </a:cubicBezTo>
                  <a:cubicBezTo>
                    <a:pt x="47" y="154"/>
                    <a:pt x="48" y="154"/>
                    <a:pt x="48" y="154"/>
                  </a:cubicBezTo>
                  <a:cubicBezTo>
                    <a:pt x="48" y="154"/>
                    <a:pt x="48" y="154"/>
                    <a:pt x="49" y="154"/>
                  </a:cubicBezTo>
                  <a:cubicBezTo>
                    <a:pt x="49" y="154"/>
                    <a:pt x="49" y="154"/>
                    <a:pt x="49" y="154"/>
                  </a:cubicBezTo>
                  <a:cubicBezTo>
                    <a:pt x="50" y="151"/>
                    <a:pt x="52" y="149"/>
                    <a:pt x="53" y="148"/>
                  </a:cubicBezTo>
                  <a:cubicBezTo>
                    <a:pt x="54" y="148"/>
                    <a:pt x="55" y="149"/>
                    <a:pt x="56" y="149"/>
                  </a:cubicBezTo>
                  <a:cubicBezTo>
                    <a:pt x="54" y="151"/>
                    <a:pt x="52" y="154"/>
                    <a:pt x="50" y="157"/>
                  </a:cubicBezTo>
                  <a:moveTo>
                    <a:pt x="41" y="149"/>
                  </a:moveTo>
                  <a:cubicBezTo>
                    <a:pt x="40" y="147"/>
                    <a:pt x="39" y="146"/>
                    <a:pt x="38" y="145"/>
                  </a:cubicBezTo>
                  <a:cubicBezTo>
                    <a:pt x="39" y="142"/>
                    <a:pt x="41" y="140"/>
                    <a:pt x="42" y="137"/>
                  </a:cubicBezTo>
                  <a:cubicBezTo>
                    <a:pt x="43" y="139"/>
                    <a:pt x="44" y="140"/>
                    <a:pt x="45" y="141"/>
                  </a:cubicBezTo>
                  <a:cubicBezTo>
                    <a:pt x="44" y="143"/>
                    <a:pt x="42" y="146"/>
                    <a:pt x="41" y="149"/>
                  </a:cubicBezTo>
                  <a:moveTo>
                    <a:pt x="37" y="143"/>
                  </a:moveTo>
                  <a:cubicBezTo>
                    <a:pt x="35" y="142"/>
                    <a:pt x="34" y="140"/>
                    <a:pt x="34" y="139"/>
                  </a:cubicBezTo>
                  <a:cubicBezTo>
                    <a:pt x="34" y="139"/>
                    <a:pt x="34" y="138"/>
                    <a:pt x="34" y="138"/>
                  </a:cubicBezTo>
                  <a:cubicBezTo>
                    <a:pt x="34" y="138"/>
                    <a:pt x="34" y="138"/>
                    <a:pt x="34" y="138"/>
                  </a:cubicBezTo>
                  <a:cubicBezTo>
                    <a:pt x="35" y="136"/>
                    <a:pt x="36" y="134"/>
                    <a:pt x="37" y="132"/>
                  </a:cubicBezTo>
                  <a:cubicBezTo>
                    <a:pt x="38" y="133"/>
                    <a:pt x="39" y="134"/>
                    <a:pt x="40" y="136"/>
                  </a:cubicBezTo>
                  <a:cubicBezTo>
                    <a:pt x="39" y="138"/>
                    <a:pt x="38" y="141"/>
                    <a:pt x="37" y="143"/>
                  </a:cubicBezTo>
                  <a:moveTo>
                    <a:pt x="32" y="137"/>
                  </a:moveTo>
                  <a:cubicBezTo>
                    <a:pt x="31" y="135"/>
                    <a:pt x="30" y="133"/>
                    <a:pt x="29" y="131"/>
                  </a:cubicBezTo>
                  <a:cubicBezTo>
                    <a:pt x="30" y="129"/>
                    <a:pt x="31" y="126"/>
                    <a:pt x="32" y="124"/>
                  </a:cubicBezTo>
                  <a:cubicBezTo>
                    <a:pt x="33" y="126"/>
                    <a:pt x="34" y="128"/>
                    <a:pt x="36" y="130"/>
                  </a:cubicBezTo>
                  <a:cubicBezTo>
                    <a:pt x="35" y="132"/>
                    <a:pt x="33" y="134"/>
                    <a:pt x="32" y="137"/>
                  </a:cubicBezTo>
                  <a:moveTo>
                    <a:pt x="28" y="129"/>
                  </a:moveTo>
                  <a:cubicBezTo>
                    <a:pt x="27" y="128"/>
                    <a:pt x="27" y="127"/>
                    <a:pt x="27" y="126"/>
                  </a:cubicBezTo>
                  <a:cubicBezTo>
                    <a:pt x="27" y="123"/>
                    <a:pt x="28" y="121"/>
                    <a:pt x="30" y="119"/>
                  </a:cubicBezTo>
                  <a:cubicBezTo>
                    <a:pt x="30" y="120"/>
                    <a:pt x="31" y="121"/>
                    <a:pt x="31" y="122"/>
                  </a:cubicBezTo>
                  <a:cubicBezTo>
                    <a:pt x="31" y="123"/>
                    <a:pt x="31" y="123"/>
                    <a:pt x="31" y="123"/>
                  </a:cubicBezTo>
                  <a:cubicBezTo>
                    <a:pt x="30" y="125"/>
                    <a:pt x="29" y="127"/>
                    <a:pt x="28" y="129"/>
                  </a:cubicBezTo>
                  <a:moveTo>
                    <a:pt x="26" y="123"/>
                  </a:moveTo>
                  <a:cubicBezTo>
                    <a:pt x="25" y="122"/>
                    <a:pt x="25" y="121"/>
                    <a:pt x="25" y="120"/>
                  </a:cubicBezTo>
                  <a:cubicBezTo>
                    <a:pt x="25" y="115"/>
                    <a:pt x="25" y="112"/>
                    <a:pt x="25" y="109"/>
                  </a:cubicBezTo>
                  <a:cubicBezTo>
                    <a:pt x="26" y="112"/>
                    <a:pt x="27" y="115"/>
                    <a:pt x="29" y="117"/>
                  </a:cubicBezTo>
                  <a:cubicBezTo>
                    <a:pt x="28" y="118"/>
                    <a:pt x="28" y="118"/>
                    <a:pt x="28" y="118"/>
                  </a:cubicBezTo>
                  <a:cubicBezTo>
                    <a:pt x="27" y="119"/>
                    <a:pt x="26" y="121"/>
                    <a:pt x="26" y="123"/>
                  </a:cubicBezTo>
                  <a:moveTo>
                    <a:pt x="6" y="119"/>
                  </a:moveTo>
                  <a:cubicBezTo>
                    <a:pt x="9" y="105"/>
                    <a:pt x="9" y="105"/>
                    <a:pt x="9" y="105"/>
                  </a:cubicBezTo>
                  <a:cubicBezTo>
                    <a:pt x="9" y="105"/>
                    <a:pt x="10" y="105"/>
                    <a:pt x="10" y="105"/>
                  </a:cubicBezTo>
                  <a:cubicBezTo>
                    <a:pt x="11" y="105"/>
                    <a:pt x="12" y="105"/>
                    <a:pt x="12" y="105"/>
                  </a:cubicBezTo>
                  <a:cubicBezTo>
                    <a:pt x="10" y="110"/>
                    <a:pt x="8" y="114"/>
                    <a:pt x="7" y="119"/>
                  </a:cubicBezTo>
                  <a:cubicBezTo>
                    <a:pt x="6" y="119"/>
                    <a:pt x="6" y="119"/>
                    <a:pt x="6" y="119"/>
                  </a:cubicBezTo>
                  <a:moveTo>
                    <a:pt x="9" y="119"/>
                  </a:moveTo>
                  <a:cubicBezTo>
                    <a:pt x="10" y="114"/>
                    <a:pt x="12" y="110"/>
                    <a:pt x="14" y="106"/>
                  </a:cubicBezTo>
                  <a:cubicBezTo>
                    <a:pt x="14" y="105"/>
                    <a:pt x="14" y="105"/>
                    <a:pt x="14" y="105"/>
                  </a:cubicBezTo>
                  <a:cubicBezTo>
                    <a:pt x="16" y="105"/>
                    <a:pt x="17" y="105"/>
                    <a:pt x="18" y="105"/>
                  </a:cubicBezTo>
                  <a:cubicBezTo>
                    <a:pt x="18" y="105"/>
                    <a:pt x="18" y="105"/>
                    <a:pt x="18" y="105"/>
                  </a:cubicBezTo>
                  <a:cubicBezTo>
                    <a:pt x="16" y="110"/>
                    <a:pt x="14" y="114"/>
                    <a:pt x="12" y="119"/>
                  </a:cubicBezTo>
                  <a:cubicBezTo>
                    <a:pt x="9" y="119"/>
                    <a:pt x="9" y="119"/>
                    <a:pt x="9" y="119"/>
                  </a:cubicBezTo>
                  <a:moveTo>
                    <a:pt x="15" y="119"/>
                  </a:moveTo>
                  <a:cubicBezTo>
                    <a:pt x="16" y="114"/>
                    <a:pt x="18" y="110"/>
                    <a:pt x="20" y="106"/>
                  </a:cubicBezTo>
                  <a:cubicBezTo>
                    <a:pt x="20" y="105"/>
                    <a:pt x="20" y="105"/>
                    <a:pt x="19" y="105"/>
                  </a:cubicBezTo>
                  <a:cubicBezTo>
                    <a:pt x="20" y="104"/>
                    <a:pt x="20" y="104"/>
                    <a:pt x="20" y="104"/>
                  </a:cubicBezTo>
                  <a:cubicBezTo>
                    <a:pt x="21" y="104"/>
                    <a:pt x="21" y="104"/>
                    <a:pt x="22" y="104"/>
                  </a:cubicBezTo>
                  <a:cubicBezTo>
                    <a:pt x="22" y="110"/>
                    <a:pt x="21" y="113"/>
                    <a:pt x="21" y="118"/>
                  </a:cubicBezTo>
                  <a:cubicBezTo>
                    <a:pt x="15" y="119"/>
                    <a:pt x="15" y="119"/>
                    <a:pt x="15" y="119"/>
                  </a:cubicBezTo>
                  <a:moveTo>
                    <a:pt x="68" y="115"/>
                  </a:moveTo>
                  <a:cubicBezTo>
                    <a:pt x="68" y="115"/>
                    <a:pt x="68" y="115"/>
                    <a:pt x="68" y="115"/>
                  </a:cubicBezTo>
                  <a:cubicBezTo>
                    <a:pt x="69" y="111"/>
                    <a:pt x="71" y="107"/>
                    <a:pt x="74" y="104"/>
                  </a:cubicBezTo>
                  <a:cubicBezTo>
                    <a:pt x="74" y="104"/>
                    <a:pt x="74" y="104"/>
                    <a:pt x="74" y="104"/>
                  </a:cubicBezTo>
                  <a:cubicBezTo>
                    <a:pt x="75" y="104"/>
                    <a:pt x="77" y="104"/>
                    <a:pt x="78" y="104"/>
                  </a:cubicBezTo>
                  <a:cubicBezTo>
                    <a:pt x="79" y="104"/>
                    <a:pt x="79" y="104"/>
                    <a:pt x="79" y="104"/>
                  </a:cubicBezTo>
                  <a:cubicBezTo>
                    <a:pt x="76" y="108"/>
                    <a:pt x="74" y="111"/>
                    <a:pt x="73" y="115"/>
                  </a:cubicBezTo>
                  <a:cubicBezTo>
                    <a:pt x="68" y="115"/>
                    <a:pt x="68" y="115"/>
                    <a:pt x="68" y="115"/>
                  </a:cubicBezTo>
                  <a:moveTo>
                    <a:pt x="64" y="115"/>
                  </a:moveTo>
                  <a:cubicBezTo>
                    <a:pt x="63" y="113"/>
                    <a:pt x="62" y="112"/>
                    <a:pt x="61" y="111"/>
                  </a:cubicBezTo>
                  <a:cubicBezTo>
                    <a:pt x="62" y="109"/>
                    <a:pt x="64" y="106"/>
                    <a:pt x="65" y="104"/>
                  </a:cubicBezTo>
                  <a:cubicBezTo>
                    <a:pt x="67" y="104"/>
                    <a:pt x="69" y="104"/>
                    <a:pt x="72" y="104"/>
                  </a:cubicBezTo>
                  <a:cubicBezTo>
                    <a:pt x="69" y="107"/>
                    <a:pt x="67" y="111"/>
                    <a:pt x="66" y="115"/>
                  </a:cubicBezTo>
                  <a:cubicBezTo>
                    <a:pt x="64" y="115"/>
                    <a:pt x="64" y="115"/>
                    <a:pt x="64" y="115"/>
                  </a:cubicBezTo>
                  <a:moveTo>
                    <a:pt x="75" y="115"/>
                  </a:moveTo>
                  <a:cubicBezTo>
                    <a:pt x="77" y="111"/>
                    <a:pt x="79" y="108"/>
                    <a:pt x="81" y="104"/>
                  </a:cubicBezTo>
                  <a:cubicBezTo>
                    <a:pt x="83" y="104"/>
                    <a:pt x="85" y="104"/>
                    <a:pt x="87" y="104"/>
                  </a:cubicBezTo>
                  <a:cubicBezTo>
                    <a:pt x="84" y="107"/>
                    <a:pt x="82" y="111"/>
                    <a:pt x="80" y="115"/>
                  </a:cubicBezTo>
                  <a:cubicBezTo>
                    <a:pt x="75" y="115"/>
                    <a:pt x="75" y="115"/>
                    <a:pt x="75" y="115"/>
                  </a:cubicBezTo>
                  <a:moveTo>
                    <a:pt x="60" y="109"/>
                  </a:moveTo>
                  <a:cubicBezTo>
                    <a:pt x="60" y="107"/>
                    <a:pt x="59" y="106"/>
                    <a:pt x="58" y="104"/>
                  </a:cubicBezTo>
                  <a:cubicBezTo>
                    <a:pt x="60" y="104"/>
                    <a:pt x="61" y="104"/>
                    <a:pt x="63" y="104"/>
                  </a:cubicBezTo>
                  <a:cubicBezTo>
                    <a:pt x="62" y="106"/>
                    <a:pt x="61" y="107"/>
                    <a:pt x="60" y="109"/>
                  </a:cubicBezTo>
                  <a:moveTo>
                    <a:pt x="83" y="115"/>
                  </a:moveTo>
                  <a:cubicBezTo>
                    <a:pt x="84" y="111"/>
                    <a:pt x="87" y="107"/>
                    <a:pt x="90" y="104"/>
                  </a:cubicBezTo>
                  <a:cubicBezTo>
                    <a:pt x="91" y="104"/>
                    <a:pt x="92" y="104"/>
                    <a:pt x="94" y="104"/>
                  </a:cubicBezTo>
                  <a:cubicBezTo>
                    <a:pt x="91" y="107"/>
                    <a:pt x="89" y="111"/>
                    <a:pt x="87" y="114"/>
                  </a:cubicBezTo>
                  <a:cubicBezTo>
                    <a:pt x="87" y="115"/>
                    <a:pt x="87" y="115"/>
                    <a:pt x="87" y="115"/>
                  </a:cubicBezTo>
                  <a:cubicBezTo>
                    <a:pt x="87" y="115"/>
                    <a:pt x="87" y="115"/>
                    <a:pt x="87" y="115"/>
                  </a:cubicBezTo>
                  <a:cubicBezTo>
                    <a:pt x="83" y="115"/>
                    <a:pt x="83" y="115"/>
                    <a:pt x="83" y="115"/>
                  </a:cubicBezTo>
                  <a:moveTo>
                    <a:pt x="89" y="115"/>
                  </a:moveTo>
                  <a:cubicBezTo>
                    <a:pt x="91" y="111"/>
                    <a:pt x="93" y="107"/>
                    <a:pt x="96" y="104"/>
                  </a:cubicBezTo>
                  <a:cubicBezTo>
                    <a:pt x="98" y="104"/>
                    <a:pt x="99" y="104"/>
                    <a:pt x="101" y="104"/>
                  </a:cubicBezTo>
                  <a:cubicBezTo>
                    <a:pt x="99" y="107"/>
                    <a:pt x="96" y="111"/>
                    <a:pt x="94" y="115"/>
                  </a:cubicBezTo>
                  <a:cubicBezTo>
                    <a:pt x="89" y="115"/>
                    <a:pt x="89" y="115"/>
                    <a:pt x="89" y="115"/>
                  </a:cubicBezTo>
                  <a:moveTo>
                    <a:pt x="96" y="115"/>
                  </a:moveTo>
                  <a:cubicBezTo>
                    <a:pt x="98" y="111"/>
                    <a:pt x="101" y="108"/>
                    <a:pt x="103" y="104"/>
                  </a:cubicBezTo>
                  <a:cubicBezTo>
                    <a:pt x="104" y="104"/>
                    <a:pt x="104" y="104"/>
                    <a:pt x="104" y="104"/>
                  </a:cubicBezTo>
                  <a:cubicBezTo>
                    <a:pt x="101" y="115"/>
                    <a:pt x="101" y="115"/>
                    <a:pt x="101" y="115"/>
                  </a:cubicBezTo>
                  <a:cubicBezTo>
                    <a:pt x="96" y="115"/>
                    <a:pt x="96" y="115"/>
                    <a:pt x="96" y="115"/>
                  </a:cubicBezTo>
                  <a:moveTo>
                    <a:pt x="5" y="104"/>
                  </a:moveTo>
                  <a:cubicBezTo>
                    <a:pt x="5" y="101"/>
                    <a:pt x="5" y="101"/>
                    <a:pt x="5" y="101"/>
                  </a:cubicBezTo>
                  <a:cubicBezTo>
                    <a:pt x="5" y="101"/>
                    <a:pt x="5" y="101"/>
                    <a:pt x="5" y="101"/>
                  </a:cubicBezTo>
                  <a:cubicBezTo>
                    <a:pt x="5" y="101"/>
                    <a:pt x="5" y="102"/>
                    <a:pt x="5" y="103"/>
                  </a:cubicBezTo>
                  <a:cubicBezTo>
                    <a:pt x="5" y="104"/>
                    <a:pt x="5" y="104"/>
                    <a:pt x="5" y="104"/>
                  </a:cubicBezTo>
                  <a:moveTo>
                    <a:pt x="6" y="81"/>
                  </a:moveTo>
                  <a:cubicBezTo>
                    <a:pt x="9" y="77"/>
                    <a:pt x="9" y="77"/>
                    <a:pt x="9" y="77"/>
                  </a:cubicBezTo>
                  <a:cubicBezTo>
                    <a:pt x="9" y="77"/>
                    <a:pt x="10" y="77"/>
                    <a:pt x="11" y="77"/>
                  </a:cubicBezTo>
                  <a:cubicBezTo>
                    <a:pt x="10" y="78"/>
                    <a:pt x="9" y="79"/>
                    <a:pt x="8" y="81"/>
                  </a:cubicBezTo>
                  <a:cubicBezTo>
                    <a:pt x="8" y="81"/>
                    <a:pt x="8" y="81"/>
                    <a:pt x="8" y="81"/>
                  </a:cubicBezTo>
                  <a:cubicBezTo>
                    <a:pt x="6" y="81"/>
                    <a:pt x="6" y="81"/>
                    <a:pt x="6" y="81"/>
                  </a:cubicBezTo>
                  <a:moveTo>
                    <a:pt x="10" y="81"/>
                  </a:moveTo>
                  <a:cubicBezTo>
                    <a:pt x="11" y="80"/>
                    <a:pt x="13" y="78"/>
                    <a:pt x="14" y="76"/>
                  </a:cubicBezTo>
                  <a:cubicBezTo>
                    <a:pt x="15" y="76"/>
                    <a:pt x="16" y="76"/>
                    <a:pt x="17" y="76"/>
                  </a:cubicBezTo>
                  <a:cubicBezTo>
                    <a:pt x="16" y="78"/>
                    <a:pt x="15" y="79"/>
                    <a:pt x="14" y="81"/>
                  </a:cubicBezTo>
                  <a:cubicBezTo>
                    <a:pt x="10" y="81"/>
                    <a:pt x="10" y="81"/>
                    <a:pt x="10" y="81"/>
                  </a:cubicBezTo>
                  <a:moveTo>
                    <a:pt x="73" y="83"/>
                  </a:moveTo>
                  <a:cubicBezTo>
                    <a:pt x="74" y="80"/>
                    <a:pt x="76" y="78"/>
                    <a:pt x="77" y="76"/>
                  </a:cubicBezTo>
                  <a:cubicBezTo>
                    <a:pt x="79" y="76"/>
                    <a:pt x="80" y="76"/>
                    <a:pt x="81" y="76"/>
                  </a:cubicBezTo>
                  <a:cubicBezTo>
                    <a:pt x="81" y="76"/>
                    <a:pt x="82" y="76"/>
                    <a:pt x="83" y="76"/>
                  </a:cubicBezTo>
                  <a:cubicBezTo>
                    <a:pt x="81" y="78"/>
                    <a:pt x="80" y="80"/>
                    <a:pt x="78" y="82"/>
                  </a:cubicBezTo>
                  <a:cubicBezTo>
                    <a:pt x="78" y="83"/>
                    <a:pt x="78" y="83"/>
                    <a:pt x="78" y="83"/>
                  </a:cubicBezTo>
                  <a:cubicBezTo>
                    <a:pt x="77" y="83"/>
                    <a:pt x="75" y="83"/>
                    <a:pt x="74" y="83"/>
                  </a:cubicBezTo>
                  <a:cubicBezTo>
                    <a:pt x="73" y="83"/>
                    <a:pt x="73" y="83"/>
                    <a:pt x="73" y="83"/>
                  </a:cubicBezTo>
                  <a:moveTo>
                    <a:pt x="71" y="83"/>
                  </a:moveTo>
                  <a:cubicBezTo>
                    <a:pt x="69" y="83"/>
                    <a:pt x="68" y="83"/>
                    <a:pt x="67" y="83"/>
                  </a:cubicBezTo>
                  <a:cubicBezTo>
                    <a:pt x="67" y="83"/>
                    <a:pt x="67" y="83"/>
                    <a:pt x="67" y="83"/>
                  </a:cubicBezTo>
                  <a:cubicBezTo>
                    <a:pt x="68" y="80"/>
                    <a:pt x="70" y="78"/>
                    <a:pt x="72" y="76"/>
                  </a:cubicBezTo>
                  <a:cubicBezTo>
                    <a:pt x="72" y="76"/>
                    <a:pt x="72" y="76"/>
                    <a:pt x="72" y="76"/>
                  </a:cubicBezTo>
                  <a:cubicBezTo>
                    <a:pt x="73" y="76"/>
                    <a:pt x="74" y="76"/>
                    <a:pt x="75" y="76"/>
                  </a:cubicBezTo>
                  <a:cubicBezTo>
                    <a:pt x="74" y="78"/>
                    <a:pt x="72" y="80"/>
                    <a:pt x="71" y="82"/>
                  </a:cubicBezTo>
                  <a:cubicBezTo>
                    <a:pt x="71" y="83"/>
                    <a:pt x="71" y="83"/>
                    <a:pt x="71" y="83"/>
                  </a:cubicBezTo>
                  <a:moveTo>
                    <a:pt x="80" y="83"/>
                  </a:moveTo>
                  <a:cubicBezTo>
                    <a:pt x="82" y="80"/>
                    <a:pt x="83" y="78"/>
                    <a:pt x="85" y="76"/>
                  </a:cubicBezTo>
                  <a:cubicBezTo>
                    <a:pt x="87" y="76"/>
                    <a:pt x="89" y="76"/>
                    <a:pt x="91" y="76"/>
                  </a:cubicBezTo>
                  <a:cubicBezTo>
                    <a:pt x="89" y="78"/>
                    <a:pt x="87" y="80"/>
                    <a:pt x="85" y="82"/>
                  </a:cubicBezTo>
                  <a:cubicBezTo>
                    <a:pt x="85" y="83"/>
                    <a:pt x="85" y="83"/>
                    <a:pt x="85" y="83"/>
                  </a:cubicBezTo>
                  <a:cubicBezTo>
                    <a:pt x="83" y="83"/>
                    <a:pt x="82" y="83"/>
                    <a:pt x="80" y="83"/>
                  </a:cubicBezTo>
                  <a:moveTo>
                    <a:pt x="54" y="83"/>
                  </a:moveTo>
                  <a:cubicBezTo>
                    <a:pt x="54" y="82"/>
                    <a:pt x="54" y="82"/>
                    <a:pt x="54" y="81"/>
                  </a:cubicBezTo>
                  <a:cubicBezTo>
                    <a:pt x="55" y="79"/>
                    <a:pt x="57" y="77"/>
                    <a:pt x="58" y="76"/>
                  </a:cubicBezTo>
                  <a:cubicBezTo>
                    <a:pt x="59" y="76"/>
                    <a:pt x="61" y="76"/>
                    <a:pt x="62" y="76"/>
                  </a:cubicBezTo>
                  <a:cubicBezTo>
                    <a:pt x="61" y="77"/>
                    <a:pt x="59" y="79"/>
                    <a:pt x="59" y="81"/>
                  </a:cubicBezTo>
                  <a:cubicBezTo>
                    <a:pt x="58" y="82"/>
                    <a:pt x="59" y="82"/>
                    <a:pt x="59" y="83"/>
                  </a:cubicBezTo>
                  <a:cubicBezTo>
                    <a:pt x="59" y="83"/>
                    <a:pt x="59" y="83"/>
                    <a:pt x="59" y="83"/>
                  </a:cubicBezTo>
                  <a:cubicBezTo>
                    <a:pt x="60" y="83"/>
                    <a:pt x="60" y="82"/>
                    <a:pt x="60" y="82"/>
                  </a:cubicBezTo>
                  <a:cubicBezTo>
                    <a:pt x="61" y="80"/>
                    <a:pt x="63" y="78"/>
                    <a:pt x="64" y="76"/>
                  </a:cubicBezTo>
                  <a:cubicBezTo>
                    <a:pt x="66" y="76"/>
                    <a:pt x="68" y="76"/>
                    <a:pt x="70" y="76"/>
                  </a:cubicBezTo>
                  <a:cubicBezTo>
                    <a:pt x="68" y="77"/>
                    <a:pt x="66" y="80"/>
                    <a:pt x="65" y="82"/>
                  </a:cubicBezTo>
                  <a:cubicBezTo>
                    <a:pt x="65" y="83"/>
                    <a:pt x="65" y="83"/>
                    <a:pt x="65" y="83"/>
                  </a:cubicBezTo>
                  <a:cubicBezTo>
                    <a:pt x="65" y="83"/>
                    <a:pt x="65" y="83"/>
                    <a:pt x="64" y="83"/>
                  </a:cubicBezTo>
                  <a:cubicBezTo>
                    <a:pt x="60" y="83"/>
                    <a:pt x="57" y="83"/>
                    <a:pt x="54" y="83"/>
                  </a:cubicBezTo>
                  <a:moveTo>
                    <a:pt x="54" y="78"/>
                  </a:moveTo>
                  <a:cubicBezTo>
                    <a:pt x="54" y="77"/>
                    <a:pt x="54" y="76"/>
                    <a:pt x="54" y="76"/>
                  </a:cubicBezTo>
                  <a:cubicBezTo>
                    <a:pt x="54" y="76"/>
                    <a:pt x="55" y="76"/>
                    <a:pt x="56" y="76"/>
                  </a:cubicBezTo>
                  <a:cubicBezTo>
                    <a:pt x="55" y="76"/>
                    <a:pt x="54" y="77"/>
                    <a:pt x="54" y="78"/>
                  </a:cubicBezTo>
                  <a:moveTo>
                    <a:pt x="87" y="83"/>
                  </a:moveTo>
                  <a:cubicBezTo>
                    <a:pt x="89" y="80"/>
                    <a:pt x="92" y="78"/>
                    <a:pt x="94" y="76"/>
                  </a:cubicBezTo>
                  <a:cubicBezTo>
                    <a:pt x="97" y="76"/>
                    <a:pt x="99" y="76"/>
                    <a:pt x="102" y="75"/>
                  </a:cubicBezTo>
                  <a:cubicBezTo>
                    <a:pt x="100" y="81"/>
                    <a:pt x="100" y="81"/>
                    <a:pt x="100" y="81"/>
                  </a:cubicBezTo>
                  <a:cubicBezTo>
                    <a:pt x="99" y="82"/>
                    <a:pt x="99" y="82"/>
                    <a:pt x="99" y="82"/>
                  </a:cubicBezTo>
                  <a:cubicBezTo>
                    <a:pt x="98" y="82"/>
                    <a:pt x="96" y="83"/>
                    <a:pt x="95" y="83"/>
                  </a:cubicBezTo>
                  <a:cubicBezTo>
                    <a:pt x="96" y="81"/>
                    <a:pt x="97" y="79"/>
                    <a:pt x="98" y="78"/>
                  </a:cubicBezTo>
                  <a:cubicBezTo>
                    <a:pt x="99" y="77"/>
                    <a:pt x="99" y="77"/>
                    <a:pt x="99" y="77"/>
                  </a:cubicBezTo>
                  <a:cubicBezTo>
                    <a:pt x="100" y="77"/>
                    <a:pt x="100" y="77"/>
                    <a:pt x="100" y="76"/>
                  </a:cubicBezTo>
                  <a:cubicBezTo>
                    <a:pt x="100" y="76"/>
                    <a:pt x="100" y="76"/>
                    <a:pt x="99" y="76"/>
                  </a:cubicBezTo>
                  <a:cubicBezTo>
                    <a:pt x="99" y="76"/>
                    <a:pt x="99" y="76"/>
                    <a:pt x="99" y="76"/>
                  </a:cubicBezTo>
                  <a:cubicBezTo>
                    <a:pt x="99" y="76"/>
                    <a:pt x="98" y="76"/>
                    <a:pt x="98" y="76"/>
                  </a:cubicBezTo>
                  <a:cubicBezTo>
                    <a:pt x="97" y="76"/>
                    <a:pt x="97" y="76"/>
                    <a:pt x="97" y="76"/>
                  </a:cubicBezTo>
                  <a:cubicBezTo>
                    <a:pt x="95" y="78"/>
                    <a:pt x="94" y="80"/>
                    <a:pt x="92" y="83"/>
                  </a:cubicBezTo>
                  <a:cubicBezTo>
                    <a:pt x="92" y="83"/>
                    <a:pt x="92" y="83"/>
                    <a:pt x="92" y="83"/>
                  </a:cubicBezTo>
                  <a:cubicBezTo>
                    <a:pt x="90" y="83"/>
                    <a:pt x="88" y="83"/>
                    <a:pt x="87" y="83"/>
                  </a:cubicBezTo>
                  <a:moveTo>
                    <a:pt x="16" y="81"/>
                  </a:moveTo>
                  <a:cubicBezTo>
                    <a:pt x="17" y="79"/>
                    <a:pt x="18" y="77"/>
                    <a:pt x="19" y="75"/>
                  </a:cubicBezTo>
                  <a:cubicBezTo>
                    <a:pt x="20" y="75"/>
                    <a:pt x="21" y="75"/>
                    <a:pt x="22" y="75"/>
                  </a:cubicBezTo>
                  <a:cubicBezTo>
                    <a:pt x="22" y="77"/>
                    <a:pt x="22" y="79"/>
                    <a:pt x="21" y="81"/>
                  </a:cubicBezTo>
                  <a:cubicBezTo>
                    <a:pt x="16" y="81"/>
                    <a:pt x="16" y="81"/>
                    <a:pt x="16" y="81"/>
                  </a:cubicBezTo>
                  <a:moveTo>
                    <a:pt x="4" y="76"/>
                  </a:moveTo>
                  <a:cubicBezTo>
                    <a:pt x="4" y="68"/>
                    <a:pt x="4" y="68"/>
                    <a:pt x="4" y="68"/>
                  </a:cubicBezTo>
                  <a:cubicBezTo>
                    <a:pt x="5" y="66"/>
                    <a:pt x="5" y="66"/>
                    <a:pt x="5" y="66"/>
                  </a:cubicBezTo>
                  <a:cubicBezTo>
                    <a:pt x="5" y="67"/>
                    <a:pt x="5" y="68"/>
                    <a:pt x="5" y="69"/>
                  </a:cubicBezTo>
                  <a:cubicBezTo>
                    <a:pt x="5" y="71"/>
                    <a:pt x="5" y="73"/>
                    <a:pt x="5" y="74"/>
                  </a:cubicBezTo>
                  <a:cubicBezTo>
                    <a:pt x="4" y="76"/>
                    <a:pt x="4" y="76"/>
                    <a:pt x="4" y="76"/>
                  </a:cubicBezTo>
                  <a:moveTo>
                    <a:pt x="61" y="52"/>
                  </a:moveTo>
                  <a:cubicBezTo>
                    <a:pt x="60" y="52"/>
                    <a:pt x="60" y="52"/>
                    <a:pt x="60" y="52"/>
                  </a:cubicBezTo>
                  <a:cubicBezTo>
                    <a:pt x="61" y="50"/>
                    <a:pt x="62" y="49"/>
                    <a:pt x="62" y="48"/>
                  </a:cubicBezTo>
                  <a:cubicBezTo>
                    <a:pt x="62" y="49"/>
                    <a:pt x="62" y="50"/>
                    <a:pt x="61" y="51"/>
                  </a:cubicBezTo>
                  <a:cubicBezTo>
                    <a:pt x="61" y="52"/>
                    <a:pt x="61" y="52"/>
                    <a:pt x="61" y="52"/>
                  </a:cubicBezTo>
                  <a:moveTo>
                    <a:pt x="65" y="52"/>
                  </a:moveTo>
                  <a:cubicBezTo>
                    <a:pt x="64" y="52"/>
                    <a:pt x="64" y="52"/>
                    <a:pt x="63" y="52"/>
                  </a:cubicBezTo>
                  <a:cubicBezTo>
                    <a:pt x="64" y="49"/>
                    <a:pt x="65" y="47"/>
                    <a:pt x="67" y="44"/>
                  </a:cubicBezTo>
                  <a:cubicBezTo>
                    <a:pt x="67" y="43"/>
                    <a:pt x="67" y="43"/>
                    <a:pt x="67" y="43"/>
                  </a:cubicBezTo>
                  <a:cubicBezTo>
                    <a:pt x="68" y="42"/>
                    <a:pt x="69" y="41"/>
                    <a:pt x="71" y="40"/>
                  </a:cubicBezTo>
                  <a:cubicBezTo>
                    <a:pt x="70" y="43"/>
                    <a:pt x="69" y="46"/>
                    <a:pt x="67" y="48"/>
                  </a:cubicBezTo>
                  <a:cubicBezTo>
                    <a:pt x="67" y="48"/>
                    <a:pt x="67" y="48"/>
                    <a:pt x="67" y="48"/>
                  </a:cubicBezTo>
                  <a:cubicBezTo>
                    <a:pt x="67" y="49"/>
                    <a:pt x="66" y="50"/>
                    <a:pt x="65" y="51"/>
                  </a:cubicBezTo>
                  <a:cubicBezTo>
                    <a:pt x="65" y="52"/>
                    <a:pt x="65" y="52"/>
                    <a:pt x="65" y="52"/>
                  </a:cubicBezTo>
                  <a:cubicBezTo>
                    <a:pt x="65" y="52"/>
                    <a:pt x="65" y="52"/>
                    <a:pt x="65" y="52"/>
                  </a:cubicBezTo>
                  <a:moveTo>
                    <a:pt x="112" y="46"/>
                  </a:moveTo>
                  <a:cubicBezTo>
                    <a:pt x="112" y="46"/>
                    <a:pt x="111" y="46"/>
                    <a:pt x="111" y="45"/>
                  </a:cubicBezTo>
                  <a:cubicBezTo>
                    <a:pt x="113" y="43"/>
                    <a:pt x="115" y="41"/>
                    <a:pt x="118" y="38"/>
                  </a:cubicBezTo>
                  <a:cubicBezTo>
                    <a:pt x="118" y="39"/>
                    <a:pt x="119" y="39"/>
                    <a:pt x="119" y="40"/>
                  </a:cubicBezTo>
                  <a:cubicBezTo>
                    <a:pt x="117" y="42"/>
                    <a:pt x="114" y="44"/>
                    <a:pt x="112" y="46"/>
                  </a:cubicBezTo>
                  <a:moveTo>
                    <a:pt x="109" y="44"/>
                  </a:moveTo>
                  <a:cubicBezTo>
                    <a:pt x="108" y="44"/>
                    <a:pt x="107" y="43"/>
                    <a:pt x="106" y="43"/>
                  </a:cubicBezTo>
                  <a:cubicBezTo>
                    <a:pt x="109" y="40"/>
                    <a:pt x="110" y="38"/>
                    <a:pt x="112" y="35"/>
                  </a:cubicBezTo>
                  <a:cubicBezTo>
                    <a:pt x="113" y="36"/>
                    <a:pt x="115" y="37"/>
                    <a:pt x="116" y="37"/>
                  </a:cubicBezTo>
                  <a:cubicBezTo>
                    <a:pt x="114" y="40"/>
                    <a:pt x="112" y="42"/>
                    <a:pt x="109" y="44"/>
                  </a:cubicBezTo>
                  <a:moveTo>
                    <a:pt x="71" y="45"/>
                  </a:moveTo>
                  <a:cubicBezTo>
                    <a:pt x="72" y="43"/>
                    <a:pt x="73" y="41"/>
                    <a:pt x="73" y="38"/>
                  </a:cubicBezTo>
                  <a:cubicBezTo>
                    <a:pt x="73" y="38"/>
                    <a:pt x="73" y="38"/>
                    <a:pt x="73" y="38"/>
                  </a:cubicBezTo>
                  <a:cubicBezTo>
                    <a:pt x="75" y="37"/>
                    <a:pt x="77" y="36"/>
                    <a:pt x="79" y="35"/>
                  </a:cubicBezTo>
                  <a:cubicBezTo>
                    <a:pt x="77" y="38"/>
                    <a:pt x="76" y="40"/>
                    <a:pt x="75" y="43"/>
                  </a:cubicBezTo>
                  <a:cubicBezTo>
                    <a:pt x="74" y="43"/>
                    <a:pt x="72" y="44"/>
                    <a:pt x="71" y="45"/>
                  </a:cubicBezTo>
                  <a:moveTo>
                    <a:pt x="105" y="42"/>
                  </a:moveTo>
                  <a:cubicBezTo>
                    <a:pt x="103" y="41"/>
                    <a:pt x="102" y="41"/>
                    <a:pt x="100" y="40"/>
                  </a:cubicBezTo>
                  <a:cubicBezTo>
                    <a:pt x="102" y="38"/>
                    <a:pt x="104" y="35"/>
                    <a:pt x="105" y="33"/>
                  </a:cubicBezTo>
                  <a:cubicBezTo>
                    <a:pt x="107" y="33"/>
                    <a:pt x="109" y="34"/>
                    <a:pt x="110" y="35"/>
                  </a:cubicBezTo>
                  <a:cubicBezTo>
                    <a:pt x="109" y="37"/>
                    <a:pt x="107" y="40"/>
                    <a:pt x="105" y="42"/>
                  </a:cubicBezTo>
                  <a:moveTo>
                    <a:pt x="78" y="41"/>
                  </a:moveTo>
                  <a:cubicBezTo>
                    <a:pt x="79" y="39"/>
                    <a:pt x="80" y="37"/>
                    <a:pt x="81" y="35"/>
                  </a:cubicBezTo>
                  <a:cubicBezTo>
                    <a:pt x="81" y="34"/>
                    <a:pt x="81" y="34"/>
                    <a:pt x="81" y="34"/>
                  </a:cubicBezTo>
                  <a:cubicBezTo>
                    <a:pt x="83" y="34"/>
                    <a:pt x="84" y="33"/>
                    <a:pt x="85" y="33"/>
                  </a:cubicBezTo>
                  <a:cubicBezTo>
                    <a:pt x="86" y="33"/>
                    <a:pt x="87" y="33"/>
                    <a:pt x="87" y="33"/>
                  </a:cubicBezTo>
                  <a:cubicBezTo>
                    <a:pt x="86" y="35"/>
                    <a:pt x="85" y="37"/>
                    <a:pt x="83" y="40"/>
                  </a:cubicBezTo>
                  <a:cubicBezTo>
                    <a:pt x="81" y="40"/>
                    <a:pt x="79" y="41"/>
                    <a:pt x="78" y="41"/>
                  </a:cubicBezTo>
                  <a:moveTo>
                    <a:pt x="98" y="40"/>
                  </a:moveTo>
                  <a:cubicBezTo>
                    <a:pt x="97" y="39"/>
                    <a:pt x="95" y="39"/>
                    <a:pt x="94" y="39"/>
                  </a:cubicBezTo>
                  <a:cubicBezTo>
                    <a:pt x="95" y="37"/>
                    <a:pt x="97" y="35"/>
                    <a:pt x="99" y="32"/>
                  </a:cubicBezTo>
                  <a:cubicBezTo>
                    <a:pt x="99" y="32"/>
                    <a:pt x="99" y="32"/>
                    <a:pt x="99" y="32"/>
                  </a:cubicBezTo>
                  <a:cubicBezTo>
                    <a:pt x="100" y="32"/>
                    <a:pt x="102" y="32"/>
                    <a:pt x="103" y="33"/>
                  </a:cubicBezTo>
                  <a:cubicBezTo>
                    <a:pt x="102" y="35"/>
                    <a:pt x="100" y="38"/>
                    <a:pt x="98" y="40"/>
                  </a:cubicBezTo>
                  <a:moveTo>
                    <a:pt x="86" y="39"/>
                  </a:moveTo>
                  <a:cubicBezTo>
                    <a:pt x="87" y="37"/>
                    <a:pt x="89" y="35"/>
                    <a:pt x="90" y="32"/>
                  </a:cubicBezTo>
                  <a:cubicBezTo>
                    <a:pt x="92" y="32"/>
                    <a:pt x="94" y="32"/>
                    <a:pt x="96" y="32"/>
                  </a:cubicBezTo>
                  <a:cubicBezTo>
                    <a:pt x="96" y="32"/>
                    <a:pt x="96" y="32"/>
                    <a:pt x="96" y="32"/>
                  </a:cubicBezTo>
                  <a:cubicBezTo>
                    <a:pt x="95" y="34"/>
                    <a:pt x="93" y="37"/>
                    <a:pt x="91" y="39"/>
                  </a:cubicBezTo>
                  <a:cubicBezTo>
                    <a:pt x="90" y="39"/>
                    <a:pt x="90" y="39"/>
                    <a:pt x="90" y="39"/>
                  </a:cubicBezTo>
                  <a:cubicBezTo>
                    <a:pt x="90" y="39"/>
                    <a:pt x="89" y="39"/>
                    <a:pt x="88" y="39"/>
                  </a:cubicBezTo>
                  <a:cubicBezTo>
                    <a:pt x="87" y="39"/>
                    <a:pt x="86" y="39"/>
                    <a:pt x="86" y="39"/>
                  </a:cubicBezTo>
                  <a:moveTo>
                    <a:pt x="27" y="56"/>
                  </a:moveTo>
                  <a:cubicBezTo>
                    <a:pt x="28" y="56"/>
                    <a:pt x="28" y="55"/>
                    <a:pt x="29" y="54"/>
                  </a:cubicBezTo>
                  <a:cubicBezTo>
                    <a:pt x="33" y="40"/>
                    <a:pt x="43" y="21"/>
                    <a:pt x="68" y="9"/>
                  </a:cubicBezTo>
                  <a:cubicBezTo>
                    <a:pt x="76" y="5"/>
                    <a:pt x="84" y="4"/>
                    <a:pt x="93" y="4"/>
                  </a:cubicBezTo>
                  <a:cubicBezTo>
                    <a:pt x="93" y="4"/>
                    <a:pt x="93" y="4"/>
                    <a:pt x="93" y="4"/>
                  </a:cubicBezTo>
                  <a:cubicBezTo>
                    <a:pt x="103" y="4"/>
                    <a:pt x="112" y="6"/>
                    <a:pt x="121" y="10"/>
                  </a:cubicBezTo>
                  <a:cubicBezTo>
                    <a:pt x="120" y="15"/>
                    <a:pt x="120" y="19"/>
                    <a:pt x="120" y="24"/>
                  </a:cubicBezTo>
                  <a:cubicBezTo>
                    <a:pt x="120" y="28"/>
                    <a:pt x="120" y="32"/>
                    <a:pt x="120" y="35"/>
                  </a:cubicBezTo>
                  <a:cubicBezTo>
                    <a:pt x="113" y="30"/>
                    <a:pt x="104" y="28"/>
                    <a:pt x="96" y="28"/>
                  </a:cubicBezTo>
                  <a:cubicBezTo>
                    <a:pt x="92" y="28"/>
                    <a:pt x="88" y="28"/>
                    <a:pt x="84" y="29"/>
                  </a:cubicBezTo>
                  <a:cubicBezTo>
                    <a:pt x="72" y="32"/>
                    <a:pt x="61" y="41"/>
                    <a:pt x="55" y="53"/>
                  </a:cubicBezTo>
                  <a:cubicBezTo>
                    <a:pt x="55" y="54"/>
                    <a:pt x="55" y="55"/>
                    <a:pt x="56" y="55"/>
                  </a:cubicBezTo>
                  <a:cubicBezTo>
                    <a:pt x="56" y="55"/>
                    <a:pt x="56" y="55"/>
                    <a:pt x="56" y="55"/>
                  </a:cubicBezTo>
                  <a:cubicBezTo>
                    <a:pt x="57" y="55"/>
                    <a:pt x="57" y="55"/>
                    <a:pt x="57" y="55"/>
                  </a:cubicBezTo>
                  <a:cubicBezTo>
                    <a:pt x="63" y="56"/>
                    <a:pt x="69" y="56"/>
                    <a:pt x="75" y="56"/>
                  </a:cubicBezTo>
                  <a:cubicBezTo>
                    <a:pt x="83" y="57"/>
                    <a:pt x="89" y="57"/>
                    <a:pt x="102" y="57"/>
                  </a:cubicBezTo>
                  <a:cubicBezTo>
                    <a:pt x="103" y="61"/>
                    <a:pt x="103" y="67"/>
                    <a:pt x="103" y="72"/>
                  </a:cubicBezTo>
                  <a:cubicBezTo>
                    <a:pt x="95" y="72"/>
                    <a:pt x="88" y="72"/>
                    <a:pt x="81" y="72"/>
                  </a:cubicBezTo>
                  <a:cubicBezTo>
                    <a:pt x="71" y="72"/>
                    <a:pt x="62" y="72"/>
                    <a:pt x="52" y="72"/>
                  </a:cubicBezTo>
                  <a:cubicBezTo>
                    <a:pt x="52" y="72"/>
                    <a:pt x="52" y="72"/>
                    <a:pt x="52" y="72"/>
                  </a:cubicBezTo>
                  <a:cubicBezTo>
                    <a:pt x="51" y="72"/>
                    <a:pt x="51" y="72"/>
                    <a:pt x="51" y="72"/>
                  </a:cubicBezTo>
                  <a:cubicBezTo>
                    <a:pt x="51" y="72"/>
                    <a:pt x="51" y="72"/>
                    <a:pt x="51" y="72"/>
                  </a:cubicBezTo>
                  <a:cubicBezTo>
                    <a:pt x="51" y="72"/>
                    <a:pt x="51" y="72"/>
                    <a:pt x="51" y="72"/>
                  </a:cubicBezTo>
                  <a:cubicBezTo>
                    <a:pt x="51" y="72"/>
                    <a:pt x="51" y="72"/>
                    <a:pt x="51" y="72"/>
                  </a:cubicBezTo>
                  <a:cubicBezTo>
                    <a:pt x="50" y="73"/>
                    <a:pt x="50" y="73"/>
                    <a:pt x="50" y="73"/>
                  </a:cubicBezTo>
                  <a:cubicBezTo>
                    <a:pt x="50" y="73"/>
                    <a:pt x="50" y="73"/>
                    <a:pt x="50" y="73"/>
                  </a:cubicBezTo>
                  <a:cubicBezTo>
                    <a:pt x="50" y="74"/>
                    <a:pt x="50" y="74"/>
                    <a:pt x="50" y="74"/>
                  </a:cubicBezTo>
                  <a:cubicBezTo>
                    <a:pt x="50" y="75"/>
                    <a:pt x="50" y="77"/>
                    <a:pt x="50" y="79"/>
                  </a:cubicBezTo>
                  <a:cubicBezTo>
                    <a:pt x="50" y="81"/>
                    <a:pt x="50" y="83"/>
                    <a:pt x="50" y="85"/>
                  </a:cubicBezTo>
                  <a:cubicBezTo>
                    <a:pt x="50" y="85"/>
                    <a:pt x="50" y="85"/>
                    <a:pt x="50" y="85"/>
                  </a:cubicBezTo>
                  <a:cubicBezTo>
                    <a:pt x="50" y="85"/>
                    <a:pt x="50" y="85"/>
                    <a:pt x="50" y="85"/>
                  </a:cubicBezTo>
                  <a:cubicBezTo>
                    <a:pt x="50" y="86"/>
                    <a:pt x="51" y="87"/>
                    <a:pt x="52" y="87"/>
                  </a:cubicBezTo>
                  <a:cubicBezTo>
                    <a:pt x="52" y="87"/>
                    <a:pt x="52" y="87"/>
                    <a:pt x="52" y="87"/>
                  </a:cubicBezTo>
                  <a:cubicBezTo>
                    <a:pt x="55" y="87"/>
                    <a:pt x="59" y="87"/>
                    <a:pt x="64" y="87"/>
                  </a:cubicBezTo>
                  <a:cubicBezTo>
                    <a:pt x="67" y="87"/>
                    <a:pt x="70" y="87"/>
                    <a:pt x="74" y="87"/>
                  </a:cubicBezTo>
                  <a:cubicBezTo>
                    <a:pt x="80" y="87"/>
                    <a:pt x="87" y="87"/>
                    <a:pt x="92" y="87"/>
                  </a:cubicBezTo>
                  <a:cubicBezTo>
                    <a:pt x="97" y="86"/>
                    <a:pt x="100" y="86"/>
                    <a:pt x="103" y="86"/>
                  </a:cubicBezTo>
                  <a:cubicBezTo>
                    <a:pt x="104" y="90"/>
                    <a:pt x="104" y="95"/>
                    <a:pt x="105" y="100"/>
                  </a:cubicBezTo>
                  <a:cubicBezTo>
                    <a:pt x="94" y="100"/>
                    <a:pt x="86" y="100"/>
                    <a:pt x="78" y="100"/>
                  </a:cubicBezTo>
                  <a:cubicBezTo>
                    <a:pt x="72" y="100"/>
                    <a:pt x="65" y="100"/>
                    <a:pt x="57" y="100"/>
                  </a:cubicBezTo>
                  <a:cubicBezTo>
                    <a:pt x="57" y="100"/>
                    <a:pt x="57" y="100"/>
                    <a:pt x="57" y="100"/>
                  </a:cubicBezTo>
                  <a:cubicBezTo>
                    <a:pt x="55" y="101"/>
                    <a:pt x="55" y="101"/>
                    <a:pt x="55" y="101"/>
                  </a:cubicBezTo>
                  <a:cubicBezTo>
                    <a:pt x="55" y="101"/>
                    <a:pt x="54" y="101"/>
                    <a:pt x="54" y="102"/>
                  </a:cubicBezTo>
                  <a:cubicBezTo>
                    <a:pt x="54" y="102"/>
                    <a:pt x="54" y="103"/>
                    <a:pt x="54" y="103"/>
                  </a:cubicBezTo>
                  <a:cubicBezTo>
                    <a:pt x="55" y="108"/>
                    <a:pt x="57" y="112"/>
                    <a:pt x="60" y="116"/>
                  </a:cubicBezTo>
                  <a:cubicBezTo>
                    <a:pt x="60" y="117"/>
                    <a:pt x="60" y="117"/>
                    <a:pt x="60" y="117"/>
                  </a:cubicBezTo>
                  <a:cubicBezTo>
                    <a:pt x="60" y="118"/>
                    <a:pt x="61" y="118"/>
                    <a:pt x="62" y="118"/>
                  </a:cubicBezTo>
                  <a:cubicBezTo>
                    <a:pt x="64" y="121"/>
                    <a:pt x="66" y="124"/>
                    <a:pt x="69" y="127"/>
                  </a:cubicBezTo>
                  <a:cubicBezTo>
                    <a:pt x="75" y="133"/>
                    <a:pt x="84" y="136"/>
                    <a:pt x="94" y="136"/>
                  </a:cubicBezTo>
                  <a:cubicBezTo>
                    <a:pt x="94" y="136"/>
                    <a:pt x="94" y="136"/>
                    <a:pt x="94" y="136"/>
                  </a:cubicBezTo>
                  <a:cubicBezTo>
                    <a:pt x="100" y="136"/>
                    <a:pt x="106" y="135"/>
                    <a:pt x="111" y="134"/>
                  </a:cubicBezTo>
                  <a:cubicBezTo>
                    <a:pt x="115" y="132"/>
                    <a:pt x="118" y="130"/>
                    <a:pt x="121" y="127"/>
                  </a:cubicBezTo>
                  <a:cubicBezTo>
                    <a:pt x="121" y="135"/>
                    <a:pt x="121" y="143"/>
                    <a:pt x="122" y="151"/>
                  </a:cubicBezTo>
                  <a:cubicBezTo>
                    <a:pt x="115" y="154"/>
                    <a:pt x="106" y="156"/>
                    <a:pt x="97" y="156"/>
                  </a:cubicBezTo>
                  <a:cubicBezTo>
                    <a:pt x="97" y="156"/>
                    <a:pt x="97" y="156"/>
                    <a:pt x="97" y="156"/>
                  </a:cubicBezTo>
                  <a:cubicBezTo>
                    <a:pt x="80" y="156"/>
                    <a:pt x="62" y="150"/>
                    <a:pt x="53" y="143"/>
                  </a:cubicBezTo>
                  <a:cubicBezTo>
                    <a:pt x="40" y="133"/>
                    <a:pt x="31" y="118"/>
                    <a:pt x="27" y="102"/>
                  </a:cubicBezTo>
                  <a:cubicBezTo>
                    <a:pt x="27" y="102"/>
                    <a:pt x="27" y="102"/>
                    <a:pt x="27" y="102"/>
                  </a:cubicBezTo>
                  <a:cubicBezTo>
                    <a:pt x="28" y="101"/>
                    <a:pt x="27" y="100"/>
                    <a:pt x="26" y="100"/>
                  </a:cubicBezTo>
                  <a:cubicBezTo>
                    <a:pt x="26" y="100"/>
                    <a:pt x="26" y="100"/>
                    <a:pt x="26" y="100"/>
                  </a:cubicBezTo>
                  <a:cubicBezTo>
                    <a:pt x="25" y="100"/>
                    <a:pt x="25" y="100"/>
                    <a:pt x="25" y="100"/>
                  </a:cubicBezTo>
                  <a:cubicBezTo>
                    <a:pt x="22" y="100"/>
                    <a:pt x="16" y="101"/>
                    <a:pt x="10" y="101"/>
                  </a:cubicBezTo>
                  <a:cubicBezTo>
                    <a:pt x="10" y="101"/>
                    <a:pt x="10" y="101"/>
                    <a:pt x="10" y="101"/>
                  </a:cubicBezTo>
                  <a:cubicBezTo>
                    <a:pt x="10" y="101"/>
                    <a:pt x="10" y="101"/>
                    <a:pt x="10" y="101"/>
                  </a:cubicBezTo>
                  <a:cubicBezTo>
                    <a:pt x="10" y="101"/>
                    <a:pt x="10" y="101"/>
                    <a:pt x="9" y="101"/>
                  </a:cubicBezTo>
                  <a:cubicBezTo>
                    <a:pt x="9" y="100"/>
                    <a:pt x="9" y="99"/>
                    <a:pt x="9" y="98"/>
                  </a:cubicBezTo>
                  <a:cubicBezTo>
                    <a:pt x="9" y="95"/>
                    <a:pt x="9" y="93"/>
                    <a:pt x="10" y="90"/>
                  </a:cubicBezTo>
                  <a:cubicBezTo>
                    <a:pt x="14" y="89"/>
                    <a:pt x="18" y="89"/>
                    <a:pt x="23" y="88"/>
                  </a:cubicBezTo>
                  <a:cubicBezTo>
                    <a:pt x="23" y="88"/>
                    <a:pt x="23" y="88"/>
                    <a:pt x="23" y="88"/>
                  </a:cubicBezTo>
                  <a:cubicBezTo>
                    <a:pt x="24" y="88"/>
                    <a:pt x="25" y="88"/>
                    <a:pt x="25" y="86"/>
                  </a:cubicBezTo>
                  <a:cubicBezTo>
                    <a:pt x="25" y="86"/>
                    <a:pt x="25" y="85"/>
                    <a:pt x="25" y="84"/>
                  </a:cubicBezTo>
                  <a:cubicBezTo>
                    <a:pt x="25" y="83"/>
                    <a:pt x="25" y="83"/>
                    <a:pt x="25" y="83"/>
                  </a:cubicBezTo>
                  <a:cubicBezTo>
                    <a:pt x="25" y="83"/>
                    <a:pt x="25" y="83"/>
                    <a:pt x="25" y="83"/>
                  </a:cubicBezTo>
                  <a:cubicBezTo>
                    <a:pt x="25" y="82"/>
                    <a:pt x="25" y="82"/>
                    <a:pt x="25" y="82"/>
                  </a:cubicBezTo>
                  <a:cubicBezTo>
                    <a:pt x="25" y="79"/>
                    <a:pt x="25" y="76"/>
                    <a:pt x="26" y="73"/>
                  </a:cubicBezTo>
                  <a:cubicBezTo>
                    <a:pt x="26" y="72"/>
                    <a:pt x="25" y="71"/>
                    <a:pt x="24" y="71"/>
                  </a:cubicBezTo>
                  <a:cubicBezTo>
                    <a:pt x="24" y="71"/>
                    <a:pt x="24" y="71"/>
                    <a:pt x="24" y="71"/>
                  </a:cubicBezTo>
                  <a:cubicBezTo>
                    <a:pt x="23" y="71"/>
                    <a:pt x="23" y="71"/>
                    <a:pt x="23" y="71"/>
                  </a:cubicBezTo>
                  <a:cubicBezTo>
                    <a:pt x="23" y="71"/>
                    <a:pt x="23" y="71"/>
                    <a:pt x="23" y="71"/>
                  </a:cubicBezTo>
                  <a:cubicBezTo>
                    <a:pt x="18" y="71"/>
                    <a:pt x="13" y="72"/>
                    <a:pt x="9" y="73"/>
                  </a:cubicBezTo>
                  <a:cubicBezTo>
                    <a:pt x="9" y="72"/>
                    <a:pt x="9" y="70"/>
                    <a:pt x="9" y="69"/>
                  </a:cubicBezTo>
                  <a:cubicBezTo>
                    <a:pt x="9" y="65"/>
                    <a:pt x="9" y="60"/>
                    <a:pt x="10" y="57"/>
                  </a:cubicBezTo>
                  <a:cubicBezTo>
                    <a:pt x="16" y="56"/>
                    <a:pt x="21" y="56"/>
                    <a:pt x="26" y="56"/>
                  </a:cubicBezTo>
                  <a:cubicBezTo>
                    <a:pt x="27" y="56"/>
                    <a:pt x="27" y="56"/>
                    <a:pt x="27" y="56"/>
                  </a:cubicBezTo>
                  <a:cubicBezTo>
                    <a:pt x="27" y="56"/>
                    <a:pt x="27" y="56"/>
                    <a:pt x="27" y="56"/>
                  </a:cubicBezTo>
                  <a:moveTo>
                    <a:pt x="93" y="0"/>
                  </a:moveTo>
                  <a:cubicBezTo>
                    <a:pt x="84" y="0"/>
                    <a:pt x="75" y="2"/>
                    <a:pt x="66" y="6"/>
                  </a:cubicBezTo>
                  <a:cubicBezTo>
                    <a:pt x="41" y="18"/>
                    <a:pt x="30" y="37"/>
                    <a:pt x="25" y="52"/>
                  </a:cubicBezTo>
                  <a:cubicBezTo>
                    <a:pt x="20" y="52"/>
                    <a:pt x="14" y="53"/>
                    <a:pt x="8" y="53"/>
                  </a:cubicBezTo>
                  <a:cubicBezTo>
                    <a:pt x="7" y="53"/>
                    <a:pt x="7" y="53"/>
                    <a:pt x="7" y="53"/>
                  </a:cubicBezTo>
                  <a:cubicBezTo>
                    <a:pt x="7" y="53"/>
                    <a:pt x="7" y="53"/>
                    <a:pt x="7" y="53"/>
                  </a:cubicBezTo>
                  <a:cubicBezTo>
                    <a:pt x="7" y="53"/>
                    <a:pt x="7" y="53"/>
                    <a:pt x="7" y="53"/>
                  </a:cubicBezTo>
                  <a:cubicBezTo>
                    <a:pt x="7" y="53"/>
                    <a:pt x="7" y="53"/>
                    <a:pt x="7" y="53"/>
                  </a:cubicBezTo>
                  <a:cubicBezTo>
                    <a:pt x="6" y="54"/>
                    <a:pt x="6" y="54"/>
                    <a:pt x="6" y="54"/>
                  </a:cubicBezTo>
                  <a:cubicBezTo>
                    <a:pt x="6" y="54"/>
                    <a:pt x="6" y="54"/>
                    <a:pt x="6" y="54"/>
                  </a:cubicBezTo>
                  <a:cubicBezTo>
                    <a:pt x="1" y="67"/>
                    <a:pt x="1" y="67"/>
                    <a:pt x="1" y="67"/>
                  </a:cubicBezTo>
                  <a:cubicBezTo>
                    <a:pt x="1" y="68"/>
                    <a:pt x="1" y="68"/>
                    <a:pt x="1" y="68"/>
                  </a:cubicBezTo>
                  <a:cubicBezTo>
                    <a:pt x="0" y="83"/>
                    <a:pt x="0" y="83"/>
                    <a:pt x="0" y="83"/>
                  </a:cubicBezTo>
                  <a:cubicBezTo>
                    <a:pt x="0" y="83"/>
                    <a:pt x="0" y="83"/>
                    <a:pt x="0" y="83"/>
                  </a:cubicBezTo>
                  <a:cubicBezTo>
                    <a:pt x="0" y="84"/>
                    <a:pt x="0" y="84"/>
                    <a:pt x="0" y="84"/>
                  </a:cubicBezTo>
                  <a:cubicBezTo>
                    <a:pt x="0" y="84"/>
                    <a:pt x="0" y="84"/>
                    <a:pt x="0" y="84"/>
                  </a:cubicBezTo>
                  <a:cubicBezTo>
                    <a:pt x="0" y="84"/>
                    <a:pt x="0" y="84"/>
                    <a:pt x="0" y="84"/>
                  </a:cubicBezTo>
                  <a:cubicBezTo>
                    <a:pt x="0" y="85"/>
                    <a:pt x="0" y="85"/>
                    <a:pt x="0" y="85"/>
                  </a:cubicBezTo>
                  <a:cubicBezTo>
                    <a:pt x="1" y="85"/>
                    <a:pt x="1" y="85"/>
                    <a:pt x="1" y="85"/>
                  </a:cubicBezTo>
                  <a:cubicBezTo>
                    <a:pt x="1" y="85"/>
                    <a:pt x="1" y="85"/>
                    <a:pt x="1" y="85"/>
                  </a:cubicBezTo>
                  <a:cubicBezTo>
                    <a:pt x="2" y="85"/>
                    <a:pt x="2" y="85"/>
                    <a:pt x="2" y="85"/>
                  </a:cubicBezTo>
                  <a:cubicBezTo>
                    <a:pt x="2" y="85"/>
                    <a:pt x="2" y="85"/>
                    <a:pt x="2" y="85"/>
                  </a:cubicBezTo>
                  <a:cubicBezTo>
                    <a:pt x="2" y="85"/>
                    <a:pt x="2" y="85"/>
                    <a:pt x="2" y="85"/>
                  </a:cubicBezTo>
                  <a:cubicBezTo>
                    <a:pt x="21" y="85"/>
                    <a:pt x="21" y="85"/>
                    <a:pt x="21" y="85"/>
                  </a:cubicBezTo>
                  <a:cubicBezTo>
                    <a:pt x="21" y="85"/>
                    <a:pt x="21" y="85"/>
                    <a:pt x="21" y="85"/>
                  </a:cubicBezTo>
                  <a:cubicBezTo>
                    <a:pt x="17" y="85"/>
                    <a:pt x="12" y="86"/>
                    <a:pt x="8" y="86"/>
                  </a:cubicBezTo>
                  <a:cubicBezTo>
                    <a:pt x="8" y="86"/>
                    <a:pt x="8" y="86"/>
                    <a:pt x="8" y="86"/>
                  </a:cubicBezTo>
                  <a:cubicBezTo>
                    <a:pt x="7" y="87"/>
                    <a:pt x="7" y="87"/>
                    <a:pt x="7" y="87"/>
                  </a:cubicBezTo>
                  <a:cubicBezTo>
                    <a:pt x="7" y="87"/>
                    <a:pt x="7" y="87"/>
                    <a:pt x="7" y="87"/>
                  </a:cubicBezTo>
                  <a:cubicBezTo>
                    <a:pt x="6" y="87"/>
                    <a:pt x="6" y="87"/>
                    <a:pt x="6" y="87"/>
                  </a:cubicBezTo>
                  <a:cubicBezTo>
                    <a:pt x="2" y="100"/>
                    <a:pt x="2" y="100"/>
                    <a:pt x="2" y="100"/>
                  </a:cubicBezTo>
                  <a:cubicBezTo>
                    <a:pt x="1" y="100"/>
                    <a:pt x="1" y="100"/>
                    <a:pt x="1" y="100"/>
                  </a:cubicBezTo>
                  <a:cubicBezTo>
                    <a:pt x="1" y="121"/>
                    <a:pt x="1" y="121"/>
                    <a:pt x="1" y="121"/>
                  </a:cubicBezTo>
                  <a:cubicBezTo>
                    <a:pt x="1" y="122"/>
                    <a:pt x="1" y="122"/>
                    <a:pt x="1" y="122"/>
                  </a:cubicBezTo>
                  <a:cubicBezTo>
                    <a:pt x="2" y="122"/>
                    <a:pt x="2" y="122"/>
                    <a:pt x="2" y="122"/>
                  </a:cubicBezTo>
                  <a:cubicBezTo>
                    <a:pt x="2" y="122"/>
                    <a:pt x="2" y="122"/>
                    <a:pt x="2" y="122"/>
                  </a:cubicBezTo>
                  <a:cubicBezTo>
                    <a:pt x="2" y="123"/>
                    <a:pt x="2" y="123"/>
                    <a:pt x="2" y="123"/>
                  </a:cubicBezTo>
                  <a:cubicBezTo>
                    <a:pt x="2" y="123"/>
                    <a:pt x="2" y="123"/>
                    <a:pt x="2" y="123"/>
                  </a:cubicBezTo>
                  <a:cubicBezTo>
                    <a:pt x="2" y="123"/>
                    <a:pt x="3" y="123"/>
                    <a:pt x="3" y="123"/>
                  </a:cubicBezTo>
                  <a:cubicBezTo>
                    <a:pt x="3" y="123"/>
                    <a:pt x="3" y="123"/>
                    <a:pt x="3" y="123"/>
                  </a:cubicBezTo>
                  <a:cubicBezTo>
                    <a:pt x="3" y="123"/>
                    <a:pt x="3" y="123"/>
                    <a:pt x="3" y="123"/>
                  </a:cubicBezTo>
                  <a:cubicBezTo>
                    <a:pt x="6" y="123"/>
                    <a:pt x="6" y="123"/>
                    <a:pt x="6" y="123"/>
                  </a:cubicBezTo>
                  <a:cubicBezTo>
                    <a:pt x="6" y="124"/>
                    <a:pt x="6" y="124"/>
                    <a:pt x="6" y="124"/>
                  </a:cubicBezTo>
                  <a:cubicBezTo>
                    <a:pt x="6" y="124"/>
                    <a:pt x="6" y="124"/>
                    <a:pt x="6" y="124"/>
                  </a:cubicBezTo>
                  <a:cubicBezTo>
                    <a:pt x="7" y="124"/>
                    <a:pt x="7" y="124"/>
                    <a:pt x="7" y="123"/>
                  </a:cubicBezTo>
                  <a:cubicBezTo>
                    <a:pt x="8" y="123"/>
                    <a:pt x="8" y="123"/>
                    <a:pt x="8" y="123"/>
                  </a:cubicBezTo>
                  <a:cubicBezTo>
                    <a:pt x="21" y="122"/>
                    <a:pt x="21" y="122"/>
                    <a:pt x="21" y="122"/>
                  </a:cubicBezTo>
                  <a:cubicBezTo>
                    <a:pt x="24" y="129"/>
                    <a:pt x="29" y="142"/>
                    <a:pt x="40" y="153"/>
                  </a:cubicBezTo>
                  <a:cubicBezTo>
                    <a:pt x="53" y="165"/>
                    <a:pt x="72" y="176"/>
                    <a:pt x="102" y="176"/>
                  </a:cubicBezTo>
                  <a:cubicBezTo>
                    <a:pt x="102" y="176"/>
                    <a:pt x="102" y="176"/>
                    <a:pt x="102" y="176"/>
                  </a:cubicBezTo>
                  <a:cubicBezTo>
                    <a:pt x="108" y="176"/>
                    <a:pt x="115" y="175"/>
                    <a:pt x="122" y="174"/>
                  </a:cubicBezTo>
                  <a:cubicBezTo>
                    <a:pt x="122" y="174"/>
                    <a:pt x="122" y="174"/>
                    <a:pt x="122" y="174"/>
                  </a:cubicBezTo>
                  <a:cubicBezTo>
                    <a:pt x="122" y="174"/>
                    <a:pt x="122" y="174"/>
                    <a:pt x="122" y="174"/>
                  </a:cubicBezTo>
                  <a:cubicBezTo>
                    <a:pt x="122" y="174"/>
                    <a:pt x="122" y="174"/>
                    <a:pt x="122" y="174"/>
                  </a:cubicBezTo>
                  <a:cubicBezTo>
                    <a:pt x="123" y="174"/>
                    <a:pt x="123" y="174"/>
                    <a:pt x="123" y="174"/>
                  </a:cubicBezTo>
                  <a:cubicBezTo>
                    <a:pt x="123" y="174"/>
                    <a:pt x="123" y="174"/>
                    <a:pt x="123" y="174"/>
                  </a:cubicBezTo>
                  <a:cubicBezTo>
                    <a:pt x="123" y="174"/>
                    <a:pt x="123" y="174"/>
                    <a:pt x="123" y="174"/>
                  </a:cubicBezTo>
                  <a:cubicBezTo>
                    <a:pt x="124" y="173"/>
                    <a:pt x="124" y="173"/>
                    <a:pt x="124" y="173"/>
                  </a:cubicBezTo>
                  <a:cubicBezTo>
                    <a:pt x="124" y="173"/>
                    <a:pt x="124" y="173"/>
                    <a:pt x="124" y="173"/>
                  </a:cubicBezTo>
                  <a:cubicBezTo>
                    <a:pt x="124" y="173"/>
                    <a:pt x="124" y="173"/>
                    <a:pt x="124" y="173"/>
                  </a:cubicBezTo>
                  <a:cubicBezTo>
                    <a:pt x="124" y="172"/>
                    <a:pt x="124" y="172"/>
                    <a:pt x="124" y="172"/>
                  </a:cubicBezTo>
                  <a:cubicBezTo>
                    <a:pt x="124" y="172"/>
                    <a:pt x="124" y="172"/>
                    <a:pt x="124" y="172"/>
                  </a:cubicBezTo>
                  <a:cubicBezTo>
                    <a:pt x="124" y="171"/>
                    <a:pt x="124" y="169"/>
                    <a:pt x="124" y="168"/>
                  </a:cubicBezTo>
                  <a:cubicBezTo>
                    <a:pt x="124" y="163"/>
                    <a:pt x="125" y="158"/>
                    <a:pt x="125" y="153"/>
                  </a:cubicBezTo>
                  <a:cubicBezTo>
                    <a:pt x="125" y="153"/>
                    <a:pt x="126" y="152"/>
                    <a:pt x="126" y="152"/>
                  </a:cubicBezTo>
                  <a:cubicBezTo>
                    <a:pt x="125" y="142"/>
                    <a:pt x="125" y="133"/>
                    <a:pt x="125" y="123"/>
                  </a:cubicBezTo>
                  <a:cubicBezTo>
                    <a:pt x="125" y="122"/>
                    <a:pt x="125" y="122"/>
                    <a:pt x="125" y="122"/>
                  </a:cubicBezTo>
                  <a:cubicBezTo>
                    <a:pt x="125" y="121"/>
                    <a:pt x="124" y="121"/>
                    <a:pt x="124" y="120"/>
                  </a:cubicBezTo>
                  <a:cubicBezTo>
                    <a:pt x="123" y="120"/>
                    <a:pt x="123" y="120"/>
                    <a:pt x="123" y="120"/>
                  </a:cubicBezTo>
                  <a:cubicBezTo>
                    <a:pt x="122" y="120"/>
                    <a:pt x="122" y="121"/>
                    <a:pt x="121" y="121"/>
                  </a:cubicBezTo>
                  <a:cubicBezTo>
                    <a:pt x="119" y="125"/>
                    <a:pt x="115" y="128"/>
                    <a:pt x="110" y="130"/>
                  </a:cubicBezTo>
                  <a:cubicBezTo>
                    <a:pt x="105" y="132"/>
                    <a:pt x="100" y="132"/>
                    <a:pt x="94" y="132"/>
                  </a:cubicBezTo>
                  <a:cubicBezTo>
                    <a:pt x="94" y="132"/>
                    <a:pt x="94" y="132"/>
                    <a:pt x="94" y="132"/>
                  </a:cubicBezTo>
                  <a:cubicBezTo>
                    <a:pt x="85" y="132"/>
                    <a:pt x="77" y="129"/>
                    <a:pt x="71" y="124"/>
                  </a:cubicBezTo>
                  <a:cubicBezTo>
                    <a:pt x="69" y="122"/>
                    <a:pt x="68" y="120"/>
                    <a:pt x="66" y="118"/>
                  </a:cubicBezTo>
                  <a:cubicBezTo>
                    <a:pt x="102" y="118"/>
                    <a:pt x="102" y="118"/>
                    <a:pt x="102" y="118"/>
                  </a:cubicBezTo>
                  <a:cubicBezTo>
                    <a:pt x="103" y="118"/>
                    <a:pt x="104" y="118"/>
                    <a:pt x="104" y="117"/>
                  </a:cubicBezTo>
                  <a:cubicBezTo>
                    <a:pt x="108" y="102"/>
                    <a:pt x="108" y="102"/>
                    <a:pt x="108" y="102"/>
                  </a:cubicBezTo>
                  <a:cubicBezTo>
                    <a:pt x="108" y="102"/>
                    <a:pt x="108" y="102"/>
                    <a:pt x="108" y="102"/>
                  </a:cubicBezTo>
                  <a:cubicBezTo>
                    <a:pt x="108" y="102"/>
                    <a:pt x="108" y="102"/>
                    <a:pt x="108" y="102"/>
                  </a:cubicBezTo>
                  <a:cubicBezTo>
                    <a:pt x="108" y="95"/>
                    <a:pt x="108" y="89"/>
                    <a:pt x="106" y="83"/>
                  </a:cubicBezTo>
                  <a:cubicBezTo>
                    <a:pt x="106" y="83"/>
                    <a:pt x="105" y="82"/>
                    <a:pt x="104" y="82"/>
                  </a:cubicBezTo>
                  <a:cubicBezTo>
                    <a:pt x="104" y="82"/>
                    <a:pt x="104" y="82"/>
                    <a:pt x="104" y="82"/>
                  </a:cubicBezTo>
                  <a:cubicBezTo>
                    <a:pt x="103" y="82"/>
                    <a:pt x="103" y="82"/>
                    <a:pt x="103" y="82"/>
                  </a:cubicBezTo>
                  <a:cubicBezTo>
                    <a:pt x="107" y="74"/>
                    <a:pt x="107" y="74"/>
                    <a:pt x="107" y="74"/>
                  </a:cubicBezTo>
                  <a:cubicBezTo>
                    <a:pt x="107" y="74"/>
                    <a:pt x="107" y="74"/>
                    <a:pt x="107" y="74"/>
                  </a:cubicBezTo>
                  <a:cubicBezTo>
                    <a:pt x="107" y="74"/>
                    <a:pt x="107" y="74"/>
                    <a:pt x="107" y="74"/>
                  </a:cubicBezTo>
                  <a:cubicBezTo>
                    <a:pt x="107" y="73"/>
                    <a:pt x="107" y="73"/>
                    <a:pt x="107" y="73"/>
                  </a:cubicBezTo>
                  <a:cubicBezTo>
                    <a:pt x="107" y="73"/>
                    <a:pt x="107" y="73"/>
                    <a:pt x="107" y="73"/>
                  </a:cubicBezTo>
                  <a:cubicBezTo>
                    <a:pt x="107" y="68"/>
                    <a:pt x="107" y="60"/>
                    <a:pt x="105" y="54"/>
                  </a:cubicBezTo>
                  <a:cubicBezTo>
                    <a:pt x="105" y="53"/>
                    <a:pt x="104" y="53"/>
                    <a:pt x="103" y="53"/>
                  </a:cubicBezTo>
                  <a:cubicBezTo>
                    <a:pt x="90" y="53"/>
                    <a:pt x="83" y="53"/>
                    <a:pt x="76" y="52"/>
                  </a:cubicBezTo>
                  <a:cubicBezTo>
                    <a:pt x="73" y="52"/>
                    <a:pt x="71" y="52"/>
                    <a:pt x="69" y="52"/>
                  </a:cubicBezTo>
                  <a:cubicBezTo>
                    <a:pt x="74" y="47"/>
                    <a:pt x="81" y="43"/>
                    <a:pt x="88" y="43"/>
                  </a:cubicBezTo>
                  <a:cubicBezTo>
                    <a:pt x="89" y="43"/>
                    <a:pt x="90" y="43"/>
                    <a:pt x="90" y="43"/>
                  </a:cubicBezTo>
                  <a:cubicBezTo>
                    <a:pt x="90" y="43"/>
                    <a:pt x="90" y="43"/>
                    <a:pt x="90" y="43"/>
                  </a:cubicBezTo>
                  <a:cubicBezTo>
                    <a:pt x="98" y="43"/>
                    <a:pt x="106" y="45"/>
                    <a:pt x="111" y="50"/>
                  </a:cubicBezTo>
                  <a:cubicBezTo>
                    <a:pt x="111" y="51"/>
                    <a:pt x="112" y="51"/>
                    <a:pt x="112" y="51"/>
                  </a:cubicBezTo>
                  <a:cubicBezTo>
                    <a:pt x="112" y="51"/>
                    <a:pt x="113" y="51"/>
                    <a:pt x="113" y="50"/>
                  </a:cubicBezTo>
                  <a:cubicBezTo>
                    <a:pt x="117" y="47"/>
                    <a:pt x="120" y="45"/>
                    <a:pt x="123" y="42"/>
                  </a:cubicBezTo>
                  <a:cubicBezTo>
                    <a:pt x="123" y="41"/>
                    <a:pt x="123" y="41"/>
                    <a:pt x="123" y="41"/>
                  </a:cubicBezTo>
                  <a:cubicBezTo>
                    <a:pt x="124" y="41"/>
                    <a:pt x="124" y="40"/>
                    <a:pt x="124" y="39"/>
                  </a:cubicBezTo>
                  <a:cubicBezTo>
                    <a:pt x="124" y="34"/>
                    <a:pt x="124" y="29"/>
                    <a:pt x="124" y="24"/>
                  </a:cubicBezTo>
                  <a:cubicBezTo>
                    <a:pt x="124" y="19"/>
                    <a:pt x="124" y="14"/>
                    <a:pt x="125" y="9"/>
                  </a:cubicBezTo>
                  <a:cubicBezTo>
                    <a:pt x="125" y="8"/>
                    <a:pt x="124" y="8"/>
                    <a:pt x="124" y="7"/>
                  </a:cubicBezTo>
                  <a:cubicBezTo>
                    <a:pt x="114" y="2"/>
                    <a:pt x="104" y="0"/>
                    <a:pt x="93"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45" name="Freeform 877"/>
            <p:cNvSpPr>
              <a:spLocks noEditPoints="1"/>
            </p:cNvSpPr>
            <p:nvPr/>
          </p:nvSpPr>
          <p:spPr bwMode="auto">
            <a:xfrm>
              <a:off x="3565" y="707"/>
              <a:ext cx="609" cy="253"/>
            </a:xfrm>
            <a:custGeom>
              <a:avLst/>
              <a:gdLst>
                <a:gd name="T0" fmla="*/ 16 w 257"/>
                <a:gd name="T1" fmla="*/ 100 h 107"/>
                <a:gd name="T2" fmla="*/ 181 w 257"/>
                <a:gd name="T3" fmla="*/ 95 h 107"/>
                <a:gd name="T4" fmla="*/ 9 w 257"/>
                <a:gd name="T5" fmla="*/ 94 h 107"/>
                <a:gd name="T6" fmla="*/ 19 w 257"/>
                <a:gd name="T7" fmla="*/ 95 h 107"/>
                <a:gd name="T8" fmla="*/ 4 w 257"/>
                <a:gd name="T9" fmla="*/ 90 h 107"/>
                <a:gd name="T10" fmla="*/ 8 w 257"/>
                <a:gd name="T11" fmla="*/ 93 h 107"/>
                <a:gd name="T12" fmla="*/ 169 w 257"/>
                <a:gd name="T13" fmla="*/ 87 h 107"/>
                <a:gd name="T14" fmla="*/ 6 w 257"/>
                <a:gd name="T15" fmla="*/ 86 h 107"/>
                <a:gd name="T16" fmla="*/ 181 w 257"/>
                <a:gd name="T17" fmla="*/ 86 h 107"/>
                <a:gd name="T18" fmla="*/ 177 w 257"/>
                <a:gd name="T19" fmla="*/ 81 h 107"/>
                <a:gd name="T20" fmla="*/ 241 w 257"/>
                <a:gd name="T21" fmla="*/ 76 h 107"/>
                <a:gd name="T22" fmla="*/ 168 w 257"/>
                <a:gd name="T23" fmla="*/ 76 h 107"/>
                <a:gd name="T24" fmla="*/ 180 w 257"/>
                <a:gd name="T25" fmla="*/ 79 h 107"/>
                <a:gd name="T26" fmla="*/ 179 w 257"/>
                <a:gd name="T27" fmla="*/ 66 h 107"/>
                <a:gd name="T28" fmla="*/ 156 w 257"/>
                <a:gd name="T29" fmla="*/ 67 h 107"/>
                <a:gd name="T30" fmla="*/ 59 w 257"/>
                <a:gd name="T31" fmla="*/ 65 h 107"/>
                <a:gd name="T32" fmla="*/ 25 w 257"/>
                <a:gd name="T33" fmla="*/ 94 h 107"/>
                <a:gd name="T34" fmla="*/ 25 w 257"/>
                <a:gd name="T35" fmla="*/ 93 h 107"/>
                <a:gd name="T36" fmla="*/ 166 w 257"/>
                <a:gd name="T37" fmla="*/ 60 h 107"/>
                <a:gd name="T38" fmla="*/ 153 w 257"/>
                <a:gd name="T39" fmla="*/ 66 h 107"/>
                <a:gd name="T40" fmla="*/ 164 w 257"/>
                <a:gd name="T41" fmla="*/ 58 h 107"/>
                <a:gd name="T42" fmla="*/ 142 w 257"/>
                <a:gd name="T43" fmla="*/ 61 h 107"/>
                <a:gd name="T44" fmla="*/ 141 w 257"/>
                <a:gd name="T45" fmla="*/ 61 h 107"/>
                <a:gd name="T46" fmla="*/ 67 w 257"/>
                <a:gd name="T47" fmla="*/ 67 h 107"/>
                <a:gd name="T48" fmla="*/ 116 w 257"/>
                <a:gd name="T49" fmla="*/ 57 h 107"/>
                <a:gd name="T50" fmla="*/ 76 w 257"/>
                <a:gd name="T51" fmla="*/ 63 h 107"/>
                <a:gd name="T52" fmla="*/ 88 w 257"/>
                <a:gd name="T53" fmla="*/ 60 h 107"/>
                <a:gd name="T54" fmla="*/ 87 w 257"/>
                <a:gd name="T55" fmla="*/ 60 h 107"/>
                <a:gd name="T56" fmla="*/ 118 w 257"/>
                <a:gd name="T57" fmla="*/ 50 h 107"/>
                <a:gd name="T58" fmla="*/ 179 w 257"/>
                <a:gd name="T59" fmla="*/ 25 h 107"/>
                <a:gd name="T60" fmla="*/ 179 w 257"/>
                <a:gd name="T61" fmla="*/ 25 h 107"/>
                <a:gd name="T62" fmla="*/ 172 w 257"/>
                <a:gd name="T63" fmla="*/ 13 h 107"/>
                <a:gd name="T64" fmla="*/ 181 w 257"/>
                <a:gd name="T65" fmla="*/ 29 h 107"/>
                <a:gd name="T66" fmla="*/ 185 w 257"/>
                <a:gd name="T67" fmla="*/ 94 h 107"/>
                <a:gd name="T68" fmla="*/ 182 w 257"/>
                <a:gd name="T69" fmla="*/ 63 h 107"/>
                <a:gd name="T70" fmla="*/ 58 w 257"/>
                <a:gd name="T71" fmla="*/ 61 h 107"/>
                <a:gd name="T72" fmla="*/ 11 w 257"/>
                <a:gd name="T73" fmla="*/ 81 h 107"/>
                <a:gd name="T74" fmla="*/ 129 w 257"/>
                <a:gd name="T75" fmla="*/ 18 h 107"/>
                <a:gd name="T76" fmla="*/ 180 w 257"/>
                <a:gd name="T77" fmla="*/ 29 h 107"/>
                <a:gd name="T78" fmla="*/ 181 w 257"/>
                <a:gd name="T79" fmla="*/ 5 h 107"/>
                <a:gd name="T80" fmla="*/ 168 w 257"/>
                <a:gd name="T81" fmla="*/ 9 h 107"/>
                <a:gd name="T82" fmla="*/ 52 w 257"/>
                <a:gd name="T83" fmla="*/ 37 h 107"/>
                <a:gd name="T84" fmla="*/ 0 w 257"/>
                <a:gd name="T85" fmla="*/ 89 h 107"/>
                <a:gd name="T86" fmla="*/ 17 w 257"/>
                <a:gd name="T87" fmla="*/ 104 h 107"/>
                <a:gd name="T88" fmla="*/ 111 w 257"/>
                <a:gd name="T89" fmla="*/ 61 h 107"/>
                <a:gd name="T90" fmla="*/ 166 w 257"/>
                <a:gd name="T91" fmla="*/ 105 h 107"/>
                <a:gd name="T92" fmla="*/ 167 w 257"/>
                <a:gd name="T93" fmla="*/ 106 h 107"/>
                <a:gd name="T94" fmla="*/ 168 w 257"/>
                <a:gd name="T95" fmla="*/ 107 h 107"/>
                <a:gd name="T96" fmla="*/ 169 w 257"/>
                <a:gd name="T97" fmla="*/ 107 h 107"/>
                <a:gd name="T98" fmla="*/ 235 w 257"/>
                <a:gd name="T99" fmla="*/ 84 h 107"/>
                <a:gd name="T100" fmla="*/ 257 w 257"/>
                <a:gd name="T101" fmla="*/ 6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57" h="107">
                  <a:moveTo>
                    <a:pt x="16" y="100"/>
                  </a:moveTo>
                  <a:cubicBezTo>
                    <a:pt x="16" y="100"/>
                    <a:pt x="15" y="99"/>
                    <a:pt x="14" y="98"/>
                  </a:cubicBezTo>
                  <a:cubicBezTo>
                    <a:pt x="15" y="98"/>
                    <a:pt x="17" y="98"/>
                    <a:pt x="18" y="97"/>
                  </a:cubicBezTo>
                  <a:cubicBezTo>
                    <a:pt x="17" y="98"/>
                    <a:pt x="17" y="99"/>
                    <a:pt x="16" y="100"/>
                  </a:cubicBezTo>
                  <a:moveTo>
                    <a:pt x="170" y="102"/>
                  </a:moveTo>
                  <a:cubicBezTo>
                    <a:pt x="170" y="100"/>
                    <a:pt x="169" y="97"/>
                    <a:pt x="169" y="95"/>
                  </a:cubicBezTo>
                  <a:cubicBezTo>
                    <a:pt x="173" y="95"/>
                    <a:pt x="177" y="95"/>
                    <a:pt x="181" y="95"/>
                  </a:cubicBezTo>
                  <a:cubicBezTo>
                    <a:pt x="181" y="95"/>
                    <a:pt x="181" y="95"/>
                    <a:pt x="181" y="95"/>
                  </a:cubicBezTo>
                  <a:cubicBezTo>
                    <a:pt x="178" y="97"/>
                    <a:pt x="173" y="100"/>
                    <a:pt x="170" y="102"/>
                  </a:cubicBezTo>
                  <a:moveTo>
                    <a:pt x="13" y="97"/>
                  </a:moveTo>
                  <a:cubicBezTo>
                    <a:pt x="12" y="96"/>
                    <a:pt x="11" y="95"/>
                    <a:pt x="10" y="95"/>
                  </a:cubicBezTo>
                  <a:cubicBezTo>
                    <a:pt x="9" y="94"/>
                    <a:pt x="9" y="94"/>
                    <a:pt x="9" y="94"/>
                  </a:cubicBezTo>
                  <a:cubicBezTo>
                    <a:pt x="12" y="94"/>
                    <a:pt x="14" y="93"/>
                    <a:pt x="16" y="91"/>
                  </a:cubicBezTo>
                  <a:cubicBezTo>
                    <a:pt x="17" y="92"/>
                    <a:pt x="18" y="92"/>
                    <a:pt x="19" y="93"/>
                  </a:cubicBezTo>
                  <a:cubicBezTo>
                    <a:pt x="19" y="93"/>
                    <a:pt x="20" y="93"/>
                    <a:pt x="20" y="94"/>
                  </a:cubicBezTo>
                  <a:cubicBezTo>
                    <a:pt x="20" y="94"/>
                    <a:pt x="20" y="95"/>
                    <a:pt x="19" y="95"/>
                  </a:cubicBezTo>
                  <a:cubicBezTo>
                    <a:pt x="17" y="96"/>
                    <a:pt x="15" y="96"/>
                    <a:pt x="13" y="97"/>
                  </a:cubicBezTo>
                  <a:cubicBezTo>
                    <a:pt x="13" y="97"/>
                    <a:pt x="13" y="97"/>
                    <a:pt x="13" y="97"/>
                  </a:cubicBezTo>
                  <a:moveTo>
                    <a:pt x="8" y="93"/>
                  </a:moveTo>
                  <a:cubicBezTo>
                    <a:pt x="6" y="92"/>
                    <a:pt x="5" y="91"/>
                    <a:pt x="4" y="90"/>
                  </a:cubicBezTo>
                  <a:cubicBezTo>
                    <a:pt x="7" y="89"/>
                    <a:pt x="9" y="88"/>
                    <a:pt x="12" y="87"/>
                  </a:cubicBezTo>
                  <a:cubicBezTo>
                    <a:pt x="12" y="88"/>
                    <a:pt x="13" y="89"/>
                    <a:pt x="14" y="90"/>
                  </a:cubicBezTo>
                  <a:cubicBezTo>
                    <a:pt x="15" y="90"/>
                    <a:pt x="15" y="90"/>
                    <a:pt x="15" y="90"/>
                  </a:cubicBezTo>
                  <a:cubicBezTo>
                    <a:pt x="13" y="91"/>
                    <a:pt x="10" y="92"/>
                    <a:pt x="8" y="93"/>
                  </a:cubicBezTo>
                  <a:cubicBezTo>
                    <a:pt x="8" y="93"/>
                    <a:pt x="8" y="93"/>
                    <a:pt x="8" y="93"/>
                  </a:cubicBezTo>
                  <a:moveTo>
                    <a:pt x="181" y="93"/>
                  </a:moveTo>
                  <a:cubicBezTo>
                    <a:pt x="177" y="93"/>
                    <a:pt x="173" y="93"/>
                    <a:pt x="169" y="93"/>
                  </a:cubicBezTo>
                  <a:cubicBezTo>
                    <a:pt x="169" y="91"/>
                    <a:pt x="169" y="89"/>
                    <a:pt x="169" y="87"/>
                  </a:cubicBezTo>
                  <a:cubicBezTo>
                    <a:pt x="173" y="87"/>
                    <a:pt x="177" y="87"/>
                    <a:pt x="181" y="88"/>
                  </a:cubicBezTo>
                  <a:cubicBezTo>
                    <a:pt x="181" y="89"/>
                    <a:pt x="181" y="91"/>
                    <a:pt x="181" y="93"/>
                  </a:cubicBezTo>
                  <a:moveTo>
                    <a:pt x="5" y="88"/>
                  </a:moveTo>
                  <a:cubicBezTo>
                    <a:pt x="5" y="87"/>
                    <a:pt x="5" y="87"/>
                    <a:pt x="6" y="86"/>
                  </a:cubicBezTo>
                  <a:cubicBezTo>
                    <a:pt x="6" y="85"/>
                    <a:pt x="7" y="84"/>
                    <a:pt x="8" y="83"/>
                  </a:cubicBezTo>
                  <a:cubicBezTo>
                    <a:pt x="8" y="84"/>
                    <a:pt x="9" y="85"/>
                    <a:pt x="10" y="86"/>
                  </a:cubicBezTo>
                  <a:cubicBezTo>
                    <a:pt x="8" y="87"/>
                    <a:pt x="6" y="87"/>
                    <a:pt x="5" y="88"/>
                  </a:cubicBezTo>
                  <a:moveTo>
                    <a:pt x="181" y="86"/>
                  </a:moveTo>
                  <a:cubicBezTo>
                    <a:pt x="177" y="85"/>
                    <a:pt x="173" y="85"/>
                    <a:pt x="170" y="85"/>
                  </a:cubicBezTo>
                  <a:cubicBezTo>
                    <a:pt x="169" y="85"/>
                    <a:pt x="169" y="85"/>
                    <a:pt x="169" y="85"/>
                  </a:cubicBezTo>
                  <a:cubicBezTo>
                    <a:pt x="169" y="84"/>
                    <a:pt x="168" y="83"/>
                    <a:pt x="168" y="82"/>
                  </a:cubicBezTo>
                  <a:cubicBezTo>
                    <a:pt x="171" y="81"/>
                    <a:pt x="174" y="81"/>
                    <a:pt x="177" y="81"/>
                  </a:cubicBezTo>
                  <a:cubicBezTo>
                    <a:pt x="178" y="81"/>
                    <a:pt x="179" y="81"/>
                    <a:pt x="180" y="81"/>
                  </a:cubicBezTo>
                  <a:cubicBezTo>
                    <a:pt x="181" y="82"/>
                    <a:pt x="181" y="84"/>
                    <a:pt x="181" y="86"/>
                  </a:cubicBezTo>
                  <a:moveTo>
                    <a:pt x="214" y="86"/>
                  </a:moveTo>
                  <a:cubicBezTo>
                    <a:pt x="223" y="82"/>
                    <a:pt x="233" y="79"/>
                    <a:pt x="241" y="76"/>
                  </a:cubicBezTo>
                  <a:cubicBezTo>
                    <a:pt x="239" y="78"/>
                    <a:pt x="236" y="79"/>
                    <a:pt x="234" y="81"/>
                  </a:cubicBezTo>
                  <a:cubicBezTo>
                    <a:pt x="227" y="82"/>
                    <a:pt x="220" y="84"/>
                    <a:pt x="214" y="86"/>
                  </a:cubicBezTo>
                  <a:moveTo>
                    <a:pt x="168" y="80"/>
                  </a:moveTo>
                  <a:cubicBezTo>
                    <a:pt x="168" y="79"/>
                    <a:pt x="168" y="78"/>
                    <a:pt x="168" y="76"/>
                  </a:cubicBezTo>
                  <a:cubicBezTo>
                    <a:pt x="168" y="76"/>
                    <a:pt x="168" y="75"/>
                    <a:pt x="168" y="75"/>
                  </a:cubicBezTo>
                  <a:cubicBezTo>
                    <a:pt x="172" y="75"/>
                    <a:pt x="176" y="74"/>
                    <a:pt x="180" y="74"/>
                  </a:cubicBezTo>
                  <a:cubicBezTo>
                    <a:pt x="180" y="75"/>
                    <a:pt x="180" y="76"/>
                    <a:pt x="180" y="77"/>
                  </a:cubicBezTo>
                  <a:cubicBezTo>
                    <a:pt x="180" y="78"/>
                    <a:pt x="180" y="79"/>
                    <a:pt x="180" y="79"/>
                  </a:cubicBezTo>
                  <a:cubicBezTo>
                    <a:pt x="179" y="79"/>
                    <a:pt x="178" y="79"/>
                    <a:pt x="177" y="79"/>
                  </a:cubicBezTo>
                  <a:cubicBezTo>
                    <a:pt x="174" y="79"/>
                    <a:pt x="171" y="79"/>
                    <a:pt x="168" y="80"/>
                  </a:cubicBezTo>
                  <a:moveTo>
                    <a:pt x="168" y="73"/>
                  </a:moveTo>
                  <a:cubicBezTo>
                    <a:pt x="172" y="71"/>
                    <a:pt x="176" y="68"/>
                    <a:pt x="179" y="66"/>
                  </a:cubicBezTo>
                  <a:cubicBezTo>
                    <a:pt x="179" y="68"/>
                    <a:pt x="180" y="70"/>
                    <a:pt x="180" y="72"/>
                  </a:cubicBezTo>
                  <a:cubicBezTo>
                    <a:pt x="176" y="72"/>
                    <a:pt x="172" y="73"/>
                    <a:pt x="168" y="73"/>
                  </a:cubicBezTo>
                  <a:moveTo>
                    <a:pt x="165" y="71"/>
                  </a:moveTo>
                  <a:cubicBezTo>
                    <a:pt x="162" y="69"/>
                    <a:pt x="159" y="68"/>
                    <a:pt x="156" y="67"/>
                  </a:cubicBezTo>
                  <a:cubicBezTo>
                    <a:pt x="162" y="66"/>
                    <a:pt x="168" y="65"/>
                    <a:pt x="174" y="65"/>
                  </a:cubicBezTo>
                  <a:cubicBezTo>
                    <a:pt x="171" y="67"/>
                    <a:pt x="168" y="69"/>
                    <a:pt x="165" y="71"/>
                  </a:cubicBezTo>
                  <a:moveTo>
                    <a:pt x="25" y="93"/>
                  </a:moveTo>
                  <a:cubicBezTo>
                    <a:pt x="32" y="84"/>
                    <a:pt x="43" y="73"/>
                    <a:pt x="59" y="65"/>
                  </a:cubicBezTo>
                  <a:cubicBezTo>
                    <a:pt x="60" y="64"/>
                    <a:pt x="61" y="64"/>
                    <a:pt x="62" y="63"/>
                  </a:cubicBezTo>
                  <a:cubicBezTo>
                    <a:pt x="54" y="70"/>
                    <a:pt x="45" y="77"/>
                    <a:pt x="39" y="84"/>
                  </a:cubicBezTo>
                  <a:cubicBezTo>
                    <a:pt x="34" y="87"/>
                    <a:pt x="29" y="91"/>
                    <a:pt x="24" y="94"/>
                  </a:cubicBezTo>
                  <a:cubicBezTo>
                    <a:pt x="25" y="94"/>
                    <a:pt x="25" y="94"/>
                    <a:pt x="25" y="94"/>
                  </a:cubicBezTo>
                  <a:cubicBezTo>
                    <a:pt x="25" y="93"/>
                    <a:pt x="25" y="93"/>
                    <a:pt x="25" y="93"/>
                  </a:cubicBezTo>
                  <a:cubicBezTo>
                    <a:pt x="25" y="93"/>
                    <a:pt x="25" y="93"/>
                    <a:pt x="25" y="93"/>
                  </a:cubicBezTo>
                  <a:cubicBezTo>
                    <a:pt x="25" y="93"/>
                    <a:pt x="25" y="93"/>
                    <a:pt x="25" y="93"/>
                  </a:cubicBezTo>
                  <a:cubicBezTo>
                    <a:pt x="25" y="93"/>
                    <a:pt x="25" y="93"/>
                    <a:pt x="25" y="93"/>
                  </a:cubicBezTo>
                  <a:moveTo>
                    <a:pt x="153" y="66"/>
                  </a:moveTo>
                  <a:cubicBezTo>
                    <a:pt x="151" y="65"/>
                    <a:pt x="148" y="64"/>
                    <a:pt x="145" y="63"/>
                  </a:cubicBezTo>
                  <a:cubicBezTo>
                    <a:pt x="149" y="63"/>
                    <a:pt x="152" y="62"/>
                    <a:pt x="155" y="62"/>
                  </a:cubicBezTo>
                  <a:cubicBezTo>
                    <a:pt x="158" y="61"/>
                    <a:pt x="162" y="60"/>
                    <a:pt x="166" y="60"/>
                  </a:cubicBezTo>
                  <a:cubicBezTo>
                    <a:pt x="167" y="59"/>
                    <a:pt x="167" y="59"/>
                    <a:pt x="167" y="59"/>
                  </a:cubicBezTo>
                  <a:cubicBezTo>
                    <a:pt x="170" y="61"/>
                    <a:pt x="173" y="62"/>
                    <a:pt x="176" y="63"/>
                  </a:cubicBezTo>
                  <a:cubicBezTo>
                    <a:pt x="168" y="63"/>
                    <a:pt x="161" y="64"/>
                    <a:pt x="154" y="65"/>
                  </a:cubicBezTo>
                  <a:cubicBezTo>
                    <a:pt x="153" y="66"/>
                    <a:pt x="153" y="66"/>
                    <a:pt x="153" y="66"/>
                  </a:cubicBezTo>
                  <a:moveTo>
                    <a:pt x="141" y="61"/>
                  </a:moveTo>
                  <a:cubicBezTo>
                    <a:pt x="138" y="61"/>
                    <a:pt x="135" y="60"/>
                    <a:pt x="132" y="59"/>
                  </a:cubicBezTo>
                  <a:cubicBezTo>
                    <a:pt x="139" y="58"/>
                    <a:pt x="145" y="56"/>
                    <a:pt x="152" y="54"/>
                  </a:cubicBezTo>
                  <a:cubicBezTo>
                    <a:pt x="156" y="55"/>
                    <a:pt x="160" y="57"/>
                    <a:pt x="164" y="58"/>
                  </a:cubicBezTo>
                  <a:cubicBezTo>
                    <a:pt x="161" y="59"/>
                    <a:pt x="157" y="59"/>
                    <a:pt x="154" y="60"/>
                  </a:cubicBezTo>
                  <a:cubicBezTo>
                    <a:pt x="151" y="60"/>
                    <a:pt x="147" y="61"/>
                    <a:pt x="144" y="61"/>
                  </a:cubicBezTo>
                  <a:cubicBezTo>
                    <a:pt x="143" y="61"/>
                    <a:pt x="143" y="61"/>
                    <a:pt x="142" y="61"/>
                  </a:cubicBezTo>
                  <a:cubicBezTo>
                    <a:pt x="142" y="61"/>
                    <a:pt x="142" y="61"/>
                    <a:pt x="142" y="61"/>
                  </a:cubicBezTo>
                  <a:cubicBezTo>
                    <a:pt x="142" y="61"/>
                    <a:pt x="142" y="61"/>
                    <a:pt x="142" y="61"/>
                  </a:cubicBezTo>
                  <a:cubicBezTo>
                    <a:pt x="142" y="61"/>
                    <a:pt x="142" y="61"/>
                    <a:pt x="141" y="61"/>
                  </a:cubicBezTo>
                  <a:cubicBezTo>
                    <a:pt x="141" y="61"/>
                    <a:pt x="141" y="61"/>
                    <a:pt x="141" y="61"/>
                  </a:cubicBezTo>
                  <a:cubicBezTo>
                    <a:pt x="141" y="61"/>
                    <a:pt x="141" y="61"/>
                    <a:pt x="141" y="61"/>
                  </a:cubicBezTo>
                  <a:moveTo>
                    <a:pt x="50" y="76"/>
                  </a:moveTo>
                  <a:cubicBezTo>
                    <a:pt x="56" y="70"/>
                    <a:pt x="64" y="64"/>
                    <a:pt x="70" y="60"/>
                  </a:cubicBezTo>
                  <a:cubicBezTo>
                    <a:pt x="76" y="57"/>
                    <a:pt x="82" y="55"/>
                    <a:pt x="89" y="53"/>
                  </a:cubicBezTo>
                  <a:cubicBezTo>
                    <a:pt x="82" y="58"/>
                    <a:pt x="74" y="63"/>
                    <a:pt x="67" y="67"/>
                  </a:cubicBezTo>
                  <a:cubicBezTo>
                    <a:pt x="67" y="67"/>
                    <a:pt x="67" y="67"/>
                    <a:pt x="67" y="67"/>
                  </a:cubicBezTo>
                  <a:cubicBezTo>
                    <a:pt x="61" y="70"/>
                    <a:pt x="55" y="73"/>
                    <a:pt x="50" y="76"/>
                  </a:cubicBezTo>
                  <a:moveTo>
                    <a:pt x="128" y="59"/>
                  </a:moveTo>
                  <a:cubicBezTo>
                    <a:pt x="124" y="58"/>
                    <a:pt x="120" y="58"/>
                    <a:pt x="116" y="57"/>
                  </a:cubicBezTo>
                  <a:cubicBezTo>
                    <a:pt x="122" y="55"/>
                    <a:pt x="127" y="53"/>
                    <a:pt x="133" y="51"/>
                  </a:cubicBezTo>
                  <a:cubicBezTo>
                    <a:pt x="138" y="51"/>
                    <a:pt x="143" y="52"/>
                    <a:pt x="148" y="53"/>
                  </a:cubicBezTo>
                  <a:cubicBezTo>
                    <a:pt x="141" y="55"/>
                    <a:pt x="135" y="57"/>
                    <a:pt x="128" y="59"/>
                  </a:cubicBezTo>
                  <a:moveTo>
                    <a:pt x="76" y="63"/>
                  </a:moveTo>
                  <a:cubicBezTo>
                    <a:pt x="83" y="60"/>
                    <a:pt x="89" y="55"/>
                    <a:pt x="95" y="52"/>
                  </a:cubicBezTo>
                  <a:cubicBezTo>
                    <a:pt x="100" y="51"/>
                    <a:pt x="105" y="50"/>
                    <a:pt x="111" y="50"/>
                  </a:cubicBezTo>
                  <a:cubicBezTo>
                    <a:pt x="103" y="53"/>
                    <a:pt x="96" y="56"/>
                    <a:pt x="89" y="59"/>
                  </a:cubicBezTo>
                  <a:cubicBezTo>
                    <a:pt x="88" y="60"/>
                    <a:pt x="88" y="60"/>
                    <a:pt x="88" y="60"/>
                  </a:cubicBezTo>
                  <a:cubicBezTo>
                    <a:pt x="88" y="60"/>
                    <a:pt x="88" y="60"/>
                    <a:pt x="88" y="60"/>
                  </a:cubicBezTo>
                  <a:cubicBezTo>
                    <a:pt x="88" y="60"/>
                    <a:pt x="88" y="60"/>
                    <a:pt x="88" y="60"/>
                  </a:cubicBezTo>
                  <a:cubicBezTo>
                    <a:pt x="87" y="60"/>
                    <a:pt x="87" y="60"/>
                    <a:pt x="87" y="60"/>
                  </a:cubicBezTo>
                  <a:cubicBezTo>
                    <a:pt x="87" y="60"/>
                    <a:pt x="87" y="60"/>
                    <a:pt x="87" y="60"/>
                  </a:cubicBezTo>
                  <a:cubicBezTo>
                    <a:pt x="83" y="61"/>
                    <a:pt x="80" y="62"/>
                    <a:pt x="76" y="63"/>
                  </a:cubicBezTo>
                  <a:moveTo>
                    <a:pt x="95" y="59"/>
                  </a:moveTo>
                  <a:cubicBezTo>
                    <a:pt x="102" y="56"/>
                    <a:pt x="109" y="53"/>
                    <a:pt x="116" y="50"/>
                  </a:cubicBezTo>
                  <a:cubicBezTo>
                    <a:pt x="117" y="50"/>
                    <a:pt x="117" y="50"/>
                    <a:pt x="118" y="50"/>
                  </a:cubicBezTo>
                  <a:cubicBezTo>
                    <a:pt x="122" y="50"/>
                    <a:pt x="125" y="50"/>
                    <a:pt x="129" y="50"/>
                  </a:cubicBezTo>
                  <a:cubicBezTo>
                    <a:pt x="123" y="53"/>
                    <a:pt x="117" y="55"/>
                    <a:pt x="111" y="57"/>
                  </a:cubicBezTo>
                  <a:cubicBezTo>
                    <a:pt x="106" y="57"/>
                    <a:pt x="100" y="58"/>
                    <a:pt x="95" y="59"/>
                  </a:cubicBezTo>
                  <a:moveTo>
                    <a:pt x="179" y="25"/>
                  </a:moveTo>
                  <a:cubicBezTo>
                    <a:pt x="176" y="24"/>
                    <a:pt x="173" y="22"/>
                    <a:pt x="170" y="21"/>
                  </a:cubicBezTo>
                  <a:cubicBezTo>
                    <a:pt x="170" y="20"/>
                    <a:pt x="170" y="19"/>
                    <a:pt x="170" y="18"/>
                  </a:cubicBezTo>
                  <a:cubicBezTo>
                    <a:pt x="173" y="19"/>
                    <a:pt x="176" y="20"/>
                    <a:pt x="180" y="20"/>
                  </a:cubicBezTo>
                  <a:cubicBezTo>
                    <a:pt x="179" y="22"/>
                    <a:pt x="179" y="23"/>
                    <a:pt x="179" y="25"/>
                  </a:cubicBezTo>
                  <a:moveTo>
                    <a:pt x="180" y="18"/>
                  </a:moveTo>
                  <a:cubicBezTo>
                    <a:pt x="177" y="18"/>
                    <a:pt x="174" y="18"/>
                    <a:pt x="171" y="17"/>
                  </a:cubicBezTo>
                  <a:cubicBezTo>
                    <a:pt x="171" y="15"/>
                    <a:pt x="171" y="14"/>
                    <a:pt x="171" y="13"/>
                  </a:cubicBezTo>
                  <a:cubicBezTo>
                    <a:pt x="172" y="13"/>
                    <a:pt x="172" y="13"/>
                    <a:pt x="172" y="13"/>
                  </a:cubicBezTo>
                  <a:cubicBezTo>
                    <a:pt x="175" y="13"/>
                    <a:pt x="178" y="13"/>
                    <a:pt x="180" y="14"/>
                  </a:cubicBezTo>
                  <a:cubicBezTo>
                    <a:pt x="180" y="15"/>
                    <a:pt x="180" y="17"/>
                    <a:pt x="180" y="18"/>
                  </a:cubicBezTo>
                  <a:moveTo>
                    <a:pt x="181" y="29"/>
                  </a:moveTo>
                  <a:cubicBezTo>
                    <a:pt x="181" y="29"/>
                    <a:pt x="181" y="29"/>
                    <a:pt x="181" y="29"/>
                  </a:cubicBezTo>
                  <a:cubicBezTo>
                    <a:pt x="182" y="29"/>
                    <a:pt x="182" y="28"/>
                    <a:pt x="182" y="28"/>
                  </a:cubicBezTo>
                  <a:cubicBezTo>
                    <a:pt x="183" y="19"/>
                    <a:pt x="184" y="14"/>
                    <a:pt x="185" y="6"/>
                  </a:cubicBezTo>
                  <a:cubicBezTo>
                    <a:pt x="208" y="24"/>
                    <a:pt x="232" y="52"/>
                    <a:pt x="252" y="69"/>
                  </a:cubicBezTo>
                  <a:cubicBezTo>
                    <a:pt x="234" y="74"/>
                    <a:pt x="207" y="83"/>
                    <a:pt x="185" y="94"/>
                  </a:cubicBezTo>
                  <a:cubicBezTo>
                    <a:pt x="184" y="86"/>
                    <a:pt x="184" y="79"/>
                    <a:pt x="184" y="74"/>
                  </a:cubicBezTo>
                  <a:cubicBezTo>
                    <a:pt x="183" y="71"/>
                    <a:pt x="183" y="68"/>
                    <a:pt x="183" y="66"/>
                  </a:cubicBezTo>
                  <a:cubicBezTo>
                    <a:pt x="183" y="65"/>
                    <a:pt x="183" y="64"/>
                    <a:pt x="182" y="64"/>
                  </a:cubicBezTo>
                  <a:cubicBezTo>
                    <a:pt x="182" y="63"/>
                    <a:pt x="182" y="63"/>
                    <a:pt x="182" y="63"/>
                  </a:cubicBezTo>
                  <a:cubicBezTo>
                    <a:pt x="182" y="62"/>
                    <a:pt x="181" y="62"/>
                    <a:pt x="181" y="62"/>
                  </a:cubicBezTo>
                  <a:cubicBezTo>
                    <a:pt x="159" y="50"/>
                    <a:pt x="137" y="46"/>
                    <a:pt x="118" y="46"/>
                  </a:cubicBezTo>
                  <a:cubicBezTo>
                    <a:pt x="118" y="46"/>
                    <a:pt x="118" y="46"/>
                    <a:pt x="118" y="46"/>
                  </a:cubicBezTo>
                  <a:cubicBezTo>
                    <a:pt x="95" y="46"/>
                    <a:pt x="74" y="53"/>
                    <a:pt x="58" y="61"/>
                  </a:cubicBezTo>
                  <a:cubicBezTo>
                    <a:pt x="42" y="70"/>
                    <a:pt x="29" y="81"/>
                    <a:pt x="23" y="91"/>
                  </a:cubicBezTo>
                  <a:cubicBezTo>
                    <a:pt x="22" y="90"/>
                    <a:pt x="22" y="90"/>
                    <a:pt x="22" y="90"/>
                  </a:cubicBezTo>
                  <a:cubicBezTo>
                    <a:pt x="20" y="90"/>
                    <a:pt x="17" y="87"/>
                    <a:pt x="14" y="85"/>
                  </a:cubicBezTo>
                  <a:cubicBezTo>
                    <a:pt x="13" y="84"/>
                    <a:pt x="11" y="82"/>
                    <a:pt x="11" y="81"/>
                  </a:cubicBezTo>
                  <a:cubicBezTo>
                    <a:pt x="10" y="81"/>
                    <a:pt x="10" y="80"/>
                    <a:pt x="10" y="80"/>
                  </a:cubicBezTo>
                  <a:cubicBezTo>
                    <a:pt x="10" y="80"/>
                    <a:pt x="10" y="80"/>
                    <a:pt x="10" y="80"/>
                  </a:cubicBezTo>
                  <a:cubicBezTo>
                    <a:pt x="17" y="68"/>
                    <a:pt x="33" y="52"/>
                    <a:pt x="53" y="40"/>
                  </a:cubicBezTo>
                  <a:cubicBezTo>
                    <a:pt x="74" y="27"/>
                    <a:pt x="101" y="18"/>
                    <a:pt x="129" y="18"/>
                  </a:cubicBezTo>
                  <a:cubicBezTo>
                    <a:pt x="141" y="18"/>
                    <a:pt x="154" y="20"/>
                    <a:pt x="167" y="24"/>
                  </a:cubicBezTo>
                  <a:cubicBezTo>
                    <a:pt x="168" y="25"/>
                    <a:pt x="168" y="25"/>
                    <a:pt x="168" y="25"/>
                  </a:cubicBezTo>
                  <a:cubicBezTo>
                    <a:pt x="168" y="25"/>
                    <a:pt x="168" y="25"/>
                    <a:pt x="168" y="25"/>
                  </a:cubicBezTo>
                  <a:cubicBezTo>
                    <a:pt x="172" y="26"/>
                    <a:pt x="176" y="27"/>
                    <a:pt x="180" y="29"/>
                  </a:cubicBezTo>
                  <a:cubicBezTo>
                    <a:pt x="180" y="29"/>
                    <a:pt x="180" y="29"/>
                    <a:pt x="181" y="29"/>
                  </a:cubicBezTo>
                  <a:moveTo>
                    <a:pt x="181" y="12"/>
                  </a:moveTo>
                  <a:cubicBezTo>
                    <a:pt x="178" y="11"/>
                    <a:pt x="175" y="11"/>
                    <a:pt x="172" y="11"/>
                  </a:cubicBezTo>
                  <a:cubicBezTo>
                    <a:pt x="175" y="9"/>
                    <a:pt x="178" y="7"/>
                    <a:pt x="181" y="5"/>
                  </a:cubicBezTo>
                  <a:cubicBezTo>
                    <a:pt x="181" y="8"/>
                    <a:pt x="181" y="10"/>
                    <a:pt x="181" y="12"/>
                  </a:cubicBezTo>
                  <a:moveTo>
                    <a:pt x="184" y="0"/>
                  </a:moveTo>
                  <a:cubicBezTo>
                    <a:pt x="183" y="0"/>
                    <a:pt x="183" y="0"/>
                    <a:pt x="183" y="0"/>
                  </a:cubicBezTo>
                  <a:cubicBezTo>
                    <a:pt x="178" y="3"/>
                    <a:pt x="173" y="6"/>
                    <a:pt x="168" y="9"/>
                  </a:cubicBezTo>
                  <a:cubicBezTo>
                    <a:pt x="168" y="9"/>
                    <a:pt x="168" y="10"/>
                    <a:pt x="167" y="10"/>
                  </a:cubicBezTo>
                  <a:cubicBezTo>
                    <a:pt x="167" y="14"/>
                    <a:pt x="167" y="17"/>
                    <a:pt x="167" y="20"/>
                  </a:cubicBezTo>
                  <a:cubicBezTo>
                    <a:pt x="154" y="16"/>
                    <a:pt x="141" y="14"/>
                    <a:pt x="129" y="14"/>
                  </a:cubicBezTo>
                  <a:cubicBezTo>
                    <a:pt x="100" y="14"/>
                    <a:pt x="73" y="24"/>
                    <a:pt x="52" y="37"/>
                  </a:cubicBezTo>
                  <a:cubicBezTo>
                    <a:pt x="30" y="49"/>
                    <a:pt x="14" y="65"/>
                    <a:pt x="6" y="78"/>
                  </a:cubicBezTo>
                  <a:cubicBezTo>
                    <a:pt x="6" y="78"/>
                    <a:pt x="6" y="78"/>
                    <a:pt x="6" y="78"/>
                  </a:cubicBezTo>
                  <a:cubicBezTo>
                    <a:pt x="5" y="81"/>
                    <a:pt x="3" y="83"/>
                    <a:pt x="3" y="84"/>
                  </a:cubicBezTo>
                  <a:cubicBezTo>
                    <a:pt x="2" y="86"/>
                    <a:pt x="1" y="87"/>
                    <a:pt x="0" y="89"/>
                  </a:cubicBezTo>
                  <a:cubicBezTo>
                    <a:pt x="0" y="90"/>
                    <a:pt x="0" y="90"/>
                    <a:pt x="1" y="91"/>
                  </a:cubicBezTo>
                  <a:cubicBezTo>
                    <a:pt x="2" y="92"/>
                    <a:pt x="4" y="95"/>
                    <a:pt x="7" y="97"/>
                  </a:cubicBezTo>
                  <a:cubicBezTo>
                    <a:pt x="10" y="100"/>
                    <a:pt x="13" y="103"/>
                    <a:pt x="16" y="104"/>
                  </a:cubicBezTo>
                  <a:cubicBezTo>
                    <a:pt x="16" y="104"/>
                    <a:pt x="16" y="104"/>
                    <a:pt x="17" y="104"/>
                  </a:cubicBezTo>
                  <a:cubicBezTo>
                    <a:pt x="17" y="104"/>
                    <a:pt x="18" y="104"/>
                    <a:pt x="18" y="104"/>
                  </a:cubicBezTo>
                  <a:cubicBezTo>
                    <a:pt x="18" y="104"/>
                    <a:pt x="18" y="104"/>
                    <a:pt x="18" y="104"/>
                  </a:cubicBezTo>
                  <a:cubicBezTo>
                    <a:pt x="41" y="86"/>
                    <a:pt x="71" y="61"/>
                    <a:pt x="111" y="61"/>
                  </a:cubicBezTo>
                  <a:cubicBezTo>
                    <a:pt x="111" y="61"/>
                    <a:pt x="111" y="61"/>
                    <a:pt x="111" y="61"/>
                  </a:cubicBezTo>
                  <a:cubicBezTo>
                    <a:pt x="127" y="61"/>
                    <a:pt x="144" y="65"/>
                    <a:pt x="164" y="74"/>
                  </a:cubicBezTo>
                  <a:cubicBezTo>
                    <a:pt x="164" y="74"/>
                    <a:pt x="164" y="75"/>
                    <a:pt x="164" y="75"/>
                  </a:cubicBezTo>
                  <a:cubicBezTo>
                    <a:pt x="165" y="81"/>
                    <a:pt x="166" y="97"/>
                    <a:pt x="166" y="105"/>
                  </a:cubicBezTo>
                  <a:cubicBezTo>
                    <a:pt x="166" y="105"/>
                    <a:pt x="166" y="105"/>
                    <a:pt x="166" y="105"/>
                  </a:cubicBezTo>
                  <a:cubicBezTo>
                    <a:pt x="166" y="106"/>
                    <a:pt x="166" y="106"/>
                    <a:pt x="166" y="106"/>
                  </a:cubicBezTo>
                  <a:cubicBezTo>
                    <a:pt x="167" y="106"/>
                    <a:pt x="167" y="106"/>
                    <a:pt x="167" y="106"/>
                  </a:cubicBezTo>
                  <a:cubicBezTo>
                    <a:pt x="167" y="106"/>
                    <a:pt x="167" y="106"/>
                    <a:pt x="167" y="106"/>
                  </a:cubicBezTo>
                  <a:cubicBezTo>
                    <a:pt x="167" y="106"/>
                    <a:pt x="167" y="106"/>
                    <a:pt x="167" y="106"/>
                  </a:cubicBezTo>
                  <a:cubicBezTo>
                    <a:pt x="167" y="106"/>
                    <a:pt x="167" y="106"/>
                    <a:pt x="167" y="106"/>
                  </a:cubicBezTo>
                  <a:cubicBezTo>
                    <a:pt x="167" y="107"/>
                    <a:pt x="167" y="107"/>
                    <a:pt x="167" y="107"/>
                  </a:cubicBezTo>
                  <a:cubicBezTo>
                    <a:pt x="168" y="107"/>
                    <a:pt x="168" y="107"/>
                    <a:pt x="168" y="107"/>
                  </a:cubicBezTo>
                  <a:cubicBezTo>
                    <a:pt x="168" y="107"/>
                    <a:pt x="168" y="107"/>
                    <a:pt x="168" y="107"/>
                  </a:cubicBezTo>
                  <a:cubicBezTo>
                    <a:pt x="168" y="107"/>
                    <a:pt x="168" y="107"/>
                    <a:pt x="168" y="107"/>
                  </a:cubicBezTo>
                  <a:cubicBezTo>
                    <a:pt x="168" y="107"/>
                    <a:pt x="168" y="107"/>
                    <a:pt x="168" y="107"/>
                  </a:cubicBezTo>
                  <a:cubicBezTo>
                    <a:pt x="169" y="107"/>
                    <a:pt x="169" y="107"/>
                    <a:pt x="169" y="107"/>
                  </a:cubicBezTo>
                  <a:cubicBezTo>
                    <a:pt x="169" y="107"/>
                    <a:pt x="169" y="107"/>
                    <a:pt x="169" y="107"/>
                  </a:cubicBezTo>
                  <a:cubicBezTo>
                    <a:pt x="169" y="107"/>
                    <a:pt x="169" y="107"/>
                    <a:pt x="169" y="107"/>
                  </a:cubicBezTo>
                  <a:cubicBezTo>
                    <a:pt x="169" y="106"/>
                    <a:pt x="170" y="106"/>
                    <a:pt x="170" y="106"/>
                  </a:cubicBezTo>
                  <a:cubicBezTo>
                    <a:pt x="191" y="96"/>
                    <a:pt x="214" y="88"/>
                    <a:pt x="235" y="85"/>
                  </a:cubicBezTo>
                  <a:cubicBezTo>
                    <a:pt x="235" y="84"/>
                    <a:pt x="235" y="84"/>
                    <a:pt x="235" y="84"/>
                  </a:cubicBezTo>
                  <a:cubicBezTo>
                    <a:pt x="241" y="80"/>
                    <a:pt x="248" y="76"/>
                    <a:pt x="254" y="73"/>
                  </a:cubicBezTo>
                  <a:cubicBezTo>
                    <a:pt x="254" y="72"/>
                    <a:pt x="255" y="72"/>
                    <a:pt x="256" y="72"/>
                  </a:cubicBezTo>
                  <a:cubicBezTo>
                    <a:pt x="256" y="72"/>
                    <a:pt x="257" y="71"/>
                    <a:pt x="257" y="71"/>
                  </a:cubicBezTo>
                  <a:cubicBezTo>
                    <a:pt x="257" y="70"/>
                    <a:pt x="257" y="69"/>
                    <a:pt x="257" y="69"/>
                  </a:cubicBezTo>
                  <a:cubicBezTo>
                    <a:pt x="237" y="51"/>
                    <a:pt x="211" y="21"/>
                    <a:pt x="186" y="2"/>
                  </a:cubicBezTo>
                  <a:cubicBezTo>
                    <a:pt x="185" y="1"/>
                    <a:pt x="185" y="1"/>
                    <a:pt x="185" y="1"/>
                  </a:cubicBezTo>
                  <a:cubicBezTo>
                    <a:pt x="185" y="0"/>
                    <a:pt x="184" y="0"/>
                    <a:pt x="184"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46" name="Freeform 878"/>
            <p:cNvSpPr>
              <a:spLocks noEditPoints="1"/>
            </p:cNvSpPr>
            <p:nvPr/>
          </p:nvSpPr>
          <p:spPr bwMode="auto">
            <a:xfrm>
              <a:off x="2372" y="3078"/>
              <a:ext cx="545" cy="564"/>
            </a:xfrm>
            <a:custGeom>
              <a:avLst/>
              <a:gdLst>
                <a:gd name="T0" fmla="*/ 216 w 230"/>
                <a:gd name="T1" fmla="*/ 232 h 238"/>
                <a:gd name="T2" fmla="*/ 216 w 230"/>
                <a:gd name="T3" fmla="*/ 232 h 238"/>
                <a:gd name="T4" fmla="*/ 217 w 230"/>
                <a:gd name="T5" fmla="*/ 220 h 238"/>
                <a:gd name="T6" fmla="*/ 225 w 230"/>
                <a:gd name="T7" fmla="*/ 222 h 238"/>
                <a:gd name="T8" fmla="*/ 218 w 230"/>
                <a:gd name="T9" fmla="*/ 212 h 238"/>
                <a:gd name="T10" fmla="*/ 226 w 230"/>
                <a:gd name="T11" fmla="*/ 214 h 238"/>
                <a:gd name="T12" fmla="*/ 226 w 230"/>
                <a:gd name="T13" fmla="*/ 214 h 238"/>
                <a:gd name="T14" fmla="*/ 214 w 230"/>
                <a:gd name="T15" fmla="*/ 207 h 238"/>
                <a:gd name="T16" fmla="*/ 212 w 230"/>
                <a:gd name="T17" fmla="*/ 207 h 238"/>
                <a:gd name="T18" fmla="*/ 146 w 230"/>
                <a:gd name="T19" fmla="*/ 190 h 238"/>
                <a:gd name="T20" fmla="*/ 155 w 230"/>
                <a:gd name="T21" fmla="*/ 187 h 238"/>
                <a:gd name="T22" fmla="*/ 104 w 230"/>
                <a:gd name="T23" fmla="*/ 158 h 238"/>
                <a:gd name="T24" fmla="*/ 133 w 230"/>
                <a:gd name="T25" fmla="*/ 173 h 238"/>
                <a:gd name="T26" fmla="*/ 100 w 230"/>
                <a:gd name="T27" fmla="*/ 153 h 238"/>
                <a:gd name="T28" fmla="*/ 19 w 230"/>
                <a:gd name="T29" fmla="*/ 128 h 238"/>
                <a:gd name="T30" fmla="*/ 108 w 230"/>
                <a:gd name="T31" fmla="*/ 147 h 238"/>
                <a:gd name="T32" fmla="*/ 108 w 230"/>
                <a:gd name="T33" fmla="*/ 147 h 238"/>
                <a:gd name="T34" fmla="*/ 27 w 230"/>
                <a:gd name="T35" fmla="*/ 126 h 238"/>
                <a:gd name="T36" fmla="*/ 28 w 230"/>
                <a:gd name="T37" fmla="*/ 111 h 238"/>
                <a:gd name="T38" fmla="*/ 77 w 230"/>
                <a:gd name="T39" fmla="*/ 115 h 238"/>
                <a:gd name="T40" fmla="*/ 92 w 230"/>
                <a:gd name="T41" fmla="*/ 119 h 238"/>
                <a:gd name="T42" fmla="*/ 97 w 230"/>
                <a:gd name="T43" fmla="*/ 130 h 238"/>
                <a:gd name="T44" fmla="*/ 86 w 230"/>
                <a:gd name="T45" fmla="*/ 101 h 238"/>
                <a:gd name="T46" fmla="*/ 71 w 230"/>
                <a:gd name="T47" fmla="*/ 96 h 238"/>
                <a:gd name="T48" fmla="*/ 90 w 230"/>
                <a:gd name="T49" fmla="*/ 114 h 238"/>
                <a:gd name="T50" fmla="*/ 83 w 230"/>
                <a:gd name="T51" fmla="*/ 84 h 238"/>
                <a:gd name="T52" fmla="*/ 80 w 230"/>
                <a:gd name="T53" fmla="*/ 68 h 238"/>
                <a:gd name="T54" fmla="*/ 91 w 230"/>
                <a:gd name="T55" fmla="*/ 77 h 238"/>
                <a:gd name="T56" fmla="*/ 93 w 230"/>
                <a:gd name="T57" fmla="*/ 74 h 238"/>
                <a:gd name="T58" fmla="*/ 87 w 230"/>
                <a:gd name="T59" fmla="*/ 61 h 238"/>
                <a:gd name="T60" fmla="*/ 103 w 230"/>
                <a:gd name="T61" fmla="*/ 67 h 238"/>
                <a:gd name="T62" fmla="*/ 103 w 230"/>
                <a:gd name="T63" fmla="*/ 67 h 238"/>
                <a:gd name="T64" fmla="*/ 60 w 230"/>
                <a:gd name="T65" fmla="*/ 31 h 238"/>
                <a:gd name="T66" fmla="*/ 90 w 230"/>
                <a:gd name="T67" fmla="*/ 52 h 238"/>
                <a:gd name="T68" fmla="*/ 62 w 230"/>
                <a:gd name="T69" fmla="*/ 79 h 238"/>
                <a:gd name="T70" fmla="*/ 209 w 230"/>
                <a:gd name="T71" fmla="*/ 212 h 238"/>
                <a:gd name="T72" fmla="*/ 212 w 230"/>
                <a:gd name="T73" fmla="*/ 230 h 238"/>
                <a:gd name="T74" fmla="*/ 199 w 230"/>
                <a:gd name="T75" fmla="*/ 233 h 238"/>
                <a:gd name="T76" fmla="*/ 32 w 230"/>
                <a:gd name="T77" fmla="*/ 107 h 238"/>
                <a:gd name="T78" fmla="*/ 5 w 230"/>
                <a:gd name="T79" fmla="*/ 120 h 238"/>
                <a:gd name="T80" fmla="*/ 0 w 230"/>
                <a:gd name="T81" fmla="*/ 118 h 238"/>
                <a:gd name="T82" fmla="*/ 21 w 230"/>
                <a:gd name="T83" fmla="*/ 134 h 238"/>
                <a:gd name="T84" fmla="*/ 103 w 230"/>
                <a:gd name="T85" fmla="*/ 208 h 238"/>
                <a:gd name="T86" fmla="*/ 221 w 230"/>
                <a:gd name="T87" fmla="*/ 236 h 238"/>
                <a:gd name="T88" fmla="*/ 230 w 230"/>
                <a:gd name="T89" fmla="*/ 213 h 238"/>
                <a:gd name="T90" fmla="*/ 227 w 230"/>
                <a:gd name="T91" fmla="*/ 206 h 238"/>
                <a:gd name="T92" fmla="*/ 101 w 230"/>
                <a:gd name="T93" fmla="*/ 75 h 238"/>
                <a:gd name="T94" fmla="*/ 116 w 230"/>
                <a:gd name="T95" fmla="*/ 61 h 238"/>
                <a:gd name="T96" fmla="*/ 116 w 230"/>
                <a:gd name="T97" fmla="*/ 60 h 238"/>
                <a:gd name="T98" fmla="*/ 115 w 230"/>
                <a:gd name="T99" fmla="*/ 58 h 238"/>
                <a:gd name="T100" fmla="*/ 113 w 230"/>
                <a:gd name="T101" fmla="*/ 57 h 238"/>
                <a:gd name="T102" fmla="*/ 15 w 230"/>
                <a:gd name="T103" fmla="*/ 1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30" h="238">
                  <a:moveTo>
                    <a:pt x="211" y="233"/>
                  </a:moveTo>
                  <a:cubicBezTo>
                    <a:pt x="211" y="233"/>
                    <a:pt x="211" y="233"/>
                    <a:pt x="211" y="233"/>
                  </a:cubicBezTo>
                  <a:cubicBezTo>
                    <a:pt x="211" y="233"/>
                    <a:pt x="211" y="233"/>
                    <a:pt x="211" y="233"/>
                  </a:cubicBezTo>
                  <a:moveTo>
                    <a:pt x="216" y="232"/>
                  </a:moveTo>
                  <a:cubicBezTo>
                    <a:pt x="216" y="231"/>
                    <a:pt x="217" y="229"/>
                    <a:pt x="217" y="227"/>
                  </a:cubicBezTo>
                  <a:cubicBezTo>
                    <a:pt x="219" y="229"/>
                    <a:pt x="221" y="230"/>
                    <a:pt x="223" y="231"/>
                  </a:cubicBezTo>
                  <a:cubicBezTo>
                    <a:pt x="222" y="231"/>
                    <a:pt x="221" y="232"/>
                    <a:pt x="220" y="232"/>
                  </a:cubicBezTo>
                  <a:cubicBezTo>
                    <a:pt x="219" y="232"/>
                    <a:pt x="218" y="232"/>
                    <a:pt x="216" y="232"/>
                  </a:cubicBezTo>
                  <a:moveTo>
                    <a:pt x="225" y="230"/>
                  </a:moveTo>
                  <a:cubicBezTo>
                    <a:pt x="222" y="228"/>
                    <a:pt x="220" y="227"/>
                    <a:pt x="217" y="225"/>
                  </a:cubicBezTo>
                  <a:cubicBezTo>
                    <a:pt x="217" y="223"/>
                    <a:pt x="217" y="222"/>
                    <a:pt x="217" y="221"/>
                  </a:cubicBezTo>
                  <a:cubicBezTo>
                    <a:pt x="217" y="220"/>
                    <a:pt x="217" y="220"/>
                    <a:pt x="217" y="220"/>
                  </a:cubicBezTo>
                  <a:cubicBezTo>
                    <a:pt x="220" y="221"/>
                    <a:pt x="223" y="222"/>
                    <a:pt x="225" y="224"/>
                  </a:cubicBezTo>
                  <a:cubicBezTo>
                    <a:pt x="225" y="225"/>
                    <a:pt x="225" y="225"/>
                    <a:pt x="225" y="225"/>
                  </a:cubicBezTo>
                  <a:cubicBezTo>
                    <a:pt x="225" y="227"/>
                    <a:pt x="225" y="228"/>
                    <a:pt x="225" y="230"/>
                  </a:cubicBezTo>
                  <a:moveTo>
                    <a:pt x="225" y="222"/>
                  </a:moveTo>
                  <a:cubicBezTo>
                    <a:pt x="223" y="220"/>
                    <a:pt x="220" y="218"/>
                    <a:pt x="217" y="217"/>
                  </a:cubicBezTo>
                  <a:cubicBezTo>
                    <a:pt x="217" y="216"/>
                    <a:pt x="217" y="214"/>
                    <a:pt x="217" y="212"/>
                  </a:cubicBezTo>
                  <a:cubicBezTo>
                    <a:pt x="216" y="212"/>
                    <a:pt x="216" y="212"/>
                    <a:pt x="216" y="212"/>
                  </a:cubicBezTo>
                  <a:cubicBezTo>
                    <a:pt x="217" y="212"/>
                    <a:pt x="218" y="212"/>
                    <a:pt x="218" y="212"/>
                  </a:cubicBezTo>
                  <a:cubicBezTo>
                    <a:pt x="220" y="213"/>
                    <a:pt x="223" y="215"/>
                    <a:pt x="225" y="216"/>
                  </a:cubicBezTo>
                  <a:cubicBezTo>
                    <a:pt x="225" y="216"/>
                    <a:pt x="225" y="216"/>
                    <a:pt x="225" y="216"/>
                  </a:cubicBezTo>
                  <a:cubicBezTo>
                    <a:pt x="225" y="218"/>
                    <a:pt x="225" y="220"/>
                    <a:pt x="225" y="222"/>
                  </a:cubicBezTo>
                  <a:moveTo>
                    <a:pt x="226" y="214"/>
                  </a:moveTo>
                  <a:cubicBezTo>
                    <a:pt x="224" y="213"/>
                    <a:pt x="223" y="212"/>
                    <a:pt x="222" y="211"/>
                  </a:cubicBezTo>
                  <a:cubicBezTo>
                    <a:pt x="223" y="211"/>
                    <a:pt x="224" y="211"/>
                    <a:pt x="226" y="211"/>
                  </a:cubicBezTo>
                  <a:cubicBezTo>
                    <a:pt x="226" y="211"/>
                    <a:pt x="226" y="212"/>
                    <a:pt x="226" y="213"/>
                  </a:cubicBezTo>
                  <a:cubicBezTo>
                    <a:pt x="226" y="214"/>
                    <a:pt x="226" y="214"/>
                    <a:pt x="226" y="214"/>
                  </a:cubicBezTo>
                  <a:moveTo>
                    <a:pt x="209" y="207"/>
                  </a:moveTo>
                  <a:cubicBezTo>
                    <a:pt x="194" y="207"/>
                    <a:pt x="175" y="204"/>
                    <a:pt x="155" y="194"/>
                  </a:cubicBezTo>
                  <a:cubicBezTo>
                    <a:pt x="167" y="197"/>
                    <a:pt x="181" y="200"/>
                    <a:pt x="192" y="202"/>
                  </a:cubicBezTo>
                  <a:cubicBezTo>
                    <a:pt x="200" y="204"/>
                    <a:pt x="207" y="206"/>
                    <a:pt x="214" y="207"/>
                  </a:cubicBezTo>
                  <a:cubicBezTo>
                    <a:pt x="213" y="207"/>
                    <a:pt x="213" y="207"/>
                    <a:pt x="213" y="207"/>
                  </a:cubicBezTo>
                  <a:cubicBezTo>
                    <a:pt x="212" y="207"/>
                    <a:pt x="212" y="207"/>
                    <a:pt x="212" y="207"/>
                  </a:cubicBezTo>
                  <a:cubicBezTo>
                    <a:pt x="212" y="207"/>
                    <a:pt x="212" y="207"/>
                    <a:pt x="212" y="207"/>
                  </a:cubicBezTo>
                  <a:cubicBezTo>
                    <a:pt x="212" y="207"/>
                    <a:pt x="212" y="207"/>
                    <a:pt x="212" y="207"/>
                  </a:cubicBezTo>
                  <a:cubicBezTo>
                    <a:pt x="211" y="207"/>
                    <a:pt x="210" y="207"/>
                    <a:pt x="209" y="207"/>
                  </a:cubicBezTo>
                  <a:cubicBezTo>
                    <a:pt x="209" y="207"/>
                    <a:pt x="209" y="207"/>
                    <a:pt x="209" y="207"/>
                  </a:cubicBezTo>
                  <a:moveTo>
                    <a:pt x="177" y="197"/>
                  </a:moveTo>
                  <a:cubicBezTo>
                    <a:pt x="166" y="195"/>
                    <a:pt x="154" y="192"/>
                    <a:pt x="146" y="190"/>
                  </a:cubicBezTo>
                  <a:cubicBezTo>
                    <a:pt x="140" y="187"/>
                    <a:pt x="135" y="184"/>
                    <a:pt x="130" y="180"/>
                  </a:cubicBezTo>
                  <a:cubicBezTo>
                    <a:pt x="128" y="179"/>
                    <a:pt x="126" y="178"/>
                    <a:pt x="124" y="176"/>
                  </a:cubicBezTo>
                  <a:cubicBezTo>
                    <a:pt x="134" y="180"/>
                    <a:pt x="145" y="183"/>
                    <a:pt x="154" y="187"/>
                  </a:cubicBezTo>
                  <a:cubicBezTo>
                    <a:pt x="155" y="187"/>
                    <a:pt x="155" y="187"/>
                    <a:pt x="155" y="187"/>
                  </a:cubicBezTo>
                  <a:cubicBezTo>
                    <a:pt x="162" y="191"/>
                    <a:pt x="170" y="194"/>
                    <a:pt x="177" y="197"/>
                  </a:cubicBezTo>
                  <a:moveTo>
                    <a:pt x="144" y="181"/>
                  </a:moveTo>
                  <a:cubicBezTo>
                    <a:pt x="135" y="178"/>
                    <a:pt x="126" y="175"/>
                    <a:pt x="119" y="172"/>
                  </a:cubicBezTo>
                  <a:cubicBezTo>
                    <a:pt x="114" y="167"/>
                    <a:pt x="109" y="163"/>
                    <a:pt x="104" y="158"/>
                  </a:cubicBezTo>
                  <a:cubicBezTo>
                    <a:pt x="113" y="162"/>
                    <a:pt x="122" y="167"/>
                    <a:pt x="131" y="172"/>
                  </a:cubicBezTo>
                  <a:cubicBezTo>
                    <a:pt x="132" y="172"/>
                    <a:pt x="132" y="172"/>
                    <a:pt x="132" y="172"/>
                  </a:cubicBezTo>
                  <a:cubicBezTo>
                    <a:pt x="132" y="173"/>
                    <a:pt x="132" y="173"/>
                    <a:pt x="132" y="173"/>
                  </a:cubicBezTo>
                  <a:cubicBezTo>
                    <a:pt x="132" y="173"/>
                    <a:pt x="133" y="173"/>
                    <a:pt x="133" y="173"/>
                  </a:cubicBezTo>
                  <a:cubicBezTo>
                    <a:pt x="133" y="173"/>
                    <a:pt x="133" y="173"/>
                    <a:pt x="133" y="173"/>
                  </a:cubicBezTo>
                  <a:cubicBezTo>
                    <a:pt x="137" y="176"/>
                    <a:pt x="140" y="178"/>
                    <a:pt x="144" y="181"/>
                  </a:cubicBezTo>
                  <a:moveTo>
                    <a:pt x="125" y="166"/>
                  </a:moveTo>
                  <a:cubicBezTo>
                    <a:pt x="117" y="162"/>
                    <a:pt x="108" y="157"/>
                    <a:pt x="100" y="153"/>
                  </a:cubicBezTo>
                  <a:cubicBezTo>
                    <a:pt x="97" y="149"/>
                    <a:pt x="94" y="144"/>
                    <a:pt x="91" y="140"/>
                  </a:cubicBezTo>
                  <a:cubicBezTo>
                    <a:pt x="98" y="143"/>
                    <a:pt x="105" y="148"/>
                    <a:pt x="111" y="152"/>
                  </a:cubicBezTo>
                  <a:cubicBezTo>
                    <a:pt x="116" y="157"/>
                    <a:pt x="120" y="162"/>
                    <a:pt x="125" y="166"/>
                  </a:cubicBezTo>
                  <a:moveTo>
                    <a:pt x="19" y="128"/>
                  </a:moveTo>
                  <a:cubicBezTo>
                    <a:pt x="15" y="127"/>
                    <a:pt x="11" y="125"/>
                    <a:pt x="7" y="124"/>
                  </a:cubicBezTo>
                  <a:cubicBezTo>
                    <a:pt x="10" y="122"/>
                    <a:pt x="12" y="121"/>
                    <a:pt x="14" y="119"/>
                  </a:cubicBezTo>
                  <a:cubicBezTo>
                    <a:pt x="16" y="122"/>
                    <a:pt x="17" y="125"/>
                    <a:pt x="19" y="128"/>
                  </a:cubicBezTo>
                  <a:moveTo>
                    <a:pt x="108" y="147"/>
                  </a:moveTo>
                  <a:cubicBezTo>
                    <a:pt x="101" y="143"/>
                    <a:pt x="95" y="139"/>
                    <a:pt x="88" y="136"/>
                  </a:cubicBezTo>
                  <a:cubicBezTo>
                    <a:pt x="85" y="131"/>
                    <a:pt x="82" y="125"/>
                    <a:pt x="79" y="119"/>
                  </a:cubicBezTo>
                  <a:cubicBezTo>
                    <a:pt x="86" y="124"/>
                    <a:pt x="93" y="129"/>
                    <a:pt x="100" y="134"/>
                  </a:cubicBezTo>
                  <a:cubicBezTo>
                    <a:pt x="102" y="139"/>
                    <a:pt x="105" y="143"/>
                    <a:pt x="108" y="147"/>
                  </a:cubicBezTo>
                  <a:moveTo>
                    <a:pt x="22" y="128"/>
                  </a:moveTo>
                  <a:cubicBezTo>
                    <a:pt x="20" y="125"/>
                    <a:pt x="18" y="122"/>
                    <a:pt x="16" y="118"/>
                  </a:cubicBezTo>
                  <a:cubicBezTo>
                    <a:pt x="18" y="117"/>
                    <a:pt x="20" y="116"/>
                    <a:pt x="21" y="115"/>
                  </a:cubicBezTo>
                  <a:cubicBezTo>
                    <a:pt x="23" y="118"/>
                    <a:pt x="25" y="122"/>
                    <a:pt x="27" y="126"/>
                  </a:cubicBezTo>
                  <a:cubicBezTo>
                    <a:pt x="25" y="127"/>
                    <a:pt x="24" y="127"/>
                    <a:pt x="22" y="128"/>
                  </a:cubicBezTo>
                  <a:moveTo>
                    <a:pt x="28" y="124"/>
                  </a:moveTo>
                  <a:cubicBezTo>
                    <a:pt x="27" y="121"/>
                    <a:pt x="25" y="117"/>
                    <a:pt x="23" y="114"/>
                  </a:cubicBezTo>
                  <a:cubicBezTo>
                    <a:pt x="25" y="113"/>
                    <a:pt x="26" y="112"/>
                    <a:pt x="28" y="111"/>
                  </a:cubicBezTo>
                  <a:cubicBezTo>
                    <a:pt x="29" y="115"/>
                    <a:pt x="30" y="118"/>
                    <a:pt x="31" y="122"/>
                  </a:cubicBezTo>
                  <a:cubicBezTo>
                    <a:pt x="30" y="123"/>
                    <a:pt x="29" y="123"/>
                    <a:pt x="28" y="124"/>
                  </a:cubicBezTo>
                  <a:moveTo>
                    <a:pt x="97" y="130"/>
                  </a:moveTo>
                  <a:cubicBezTo>
                    <a:pt x="91" y="125"/>
                    <a:pt x="84" y="120"/>
                    <a:pt x="77" y="115"/>
                  </a:cubicBezTo>
                  <a:cubicBezTo>
                    <a:pt x="75" y="110"/>
                    <a:pt x="74" y="105"/>
                    <a:pt x="72" y="100"/>
                  </a:cubicBezTo>
                  <a:cubicBezTo>
                    <a:pt x="75" y="103"/>
                    <a:pt x="78" y="106"/>
                    <a:pt x="81" y="108"/>
                  </a:cubicBezTo>
                  <a:cubicBezTo>
                    <a:pt x="84" y="111"/>
                    <a:pt x="87" y="114"/>
                    <a:pt x="90" y="117"/>
                  </a:cubicBezTo>
                  <a:cubicBezTo>
                    <a:pt x="90" y="118"/>
                    <a:pt x="91" y="118"/>
                    <a:pt x="92" y="119"/>
                  </a:cubicBezTo>
                  <a:cubicBezTo>
                    <a:pt x="92" y="119"/>
                    <a:pt x="92" y="119"/>
                    <a:pt x="92" y="119"/>
                  </a:cubicBezTo>
                  <a:cubicBezTo>
                    <a:pt x="91" y="119"/>
                    <a:pt x="92" y="120"/>
                    <a:pt x="92" y="120"/>
                  </a:cubicBezTo>
                  <a:cubicBezTo>
                    <a:pt x="93" y="120"/>
                    <a:pt x="93" y="120"/>
                    <a:pt x="93" y="120"/>
                  </a:cubicBezTo>
                  <a:cubicBezTo>
                    <a:pt x="94" y="124"/>
                    <a:pt x="96" y="127"/>
                    <a:pt x="97" y="130"/>
                  </a:cubicBezTo>
                  <a:moveTo>
                    <a:pt x="86" y="101"/>
                  </a:moveTo>
                  <a:cubicBezTo>
                    <a:pt x="81" y="96"/>
                    <a:pt x="76" y="91"/>
                    <a:pt x="71" y="85"/>
                  </a:cubicBezTo>
                  <a:cubicBezTo>
                    <a:pt x="75" y="86"/>
                    <a:pt x="79" y="88"/>
                    <a:pt x="83" y="89"/>
                  </a:cubicBezTo>
                  <a:cubicBezTo>
                    <a:pt x="84" y="93"/>
                    <a:pt x="85" y="97"/>
                    <a:pt x="86" y="101"/>
                  </a:cubicBezTo>
                  <a:moveTo>
                    <a:pt x="90" y="114"/>
                  </a:moveTo>
                  <a:cubicBezTo>
                    <a:pt x="88" y="112"/>
                    <a:pt x="85" y="109"/>
                    <a:pt x="82" y="107"/>
                  </a:cubicBezTo>
                  <a:cubicBezTo>
                    <a:pt x="79" y="103"/>
                    <a:pt x="75" y="100"/>
                    <a:pt x="71" y="97"/>
                  </a:cubicBezTo>
                  <a:cubicBezTo>
                    <a:pt x="71" y="96"/>
                    <a:pt x="71" y="96"/>
                    <a:pt x="71" y="96"/>
                  </a:cubicBezTo>
                  <a:cubicBezTo>
                    <a:pt x="70" y="93"/>
                    <a:pt x="69" y="89"/>
                    <a:pt x="68" y="85"/>
                  </a:cubicBezTo>
                  <a:cubicBezTo>
                    <a:pt x="73" y="92"/>
                    <a:pt x="79" y="98"/>
                    <a:pt x="86" y="104"/>
                  </a:cubicBezTo>
                  <a:cubicBezTo>
                    <a:pt x="87" y="105"/>
                    <a:pt x="87" y="105"/>
                    <a:pt x="87" y="105"/>
                  </a:cubicBezTo>
                  <a:cubicBezTo>
                    <a:pt x="88" y="108"/>
                    <a:pt x="89" y="111"/>
                    <a:pt x="90" y="114"/>
                  </a:cubicBezTo>
                  <a:moveTo>
                    <a:pt x="83" y="84"/>
                  </a:moveTo>
                  <a:cubicBezTo>
                    <a:pt x="78" y="83"/>
                    <a:pt x="73" y="81"/>
                    <a:pt x="68" y="79"/>
                  </a:cubicBezTo>
                  <a:cubicBezTo>
                    <a:pt x="69" y="78"/>
                    <a:pt x="71" y="76"/>
                    <a:pt x="73" y="74"/>
                  </a:cubicBezTo>
                  <a:cubicBezTo>
                    <a:pt x="76" y="77"/>
                    <a:pt x="80" y="81"/>
                    <a:pt x="83" y="84"/>
                  </a:cubicBezTo>
                  <a:moveTo>
                    <a:pt x="85" y="83"/>
                  </a:moveTo>
                  <a:cubicBezTo>
                    <a:pt x="82" y="80"/>
                    <a:pt x="78" y="76"/>
                    <a:pt x="75" y="72"/>
                  </a:cubicBezTo>
                  <a:cubicBezTo>
                    <a:pt x="76" y="72"/>
                    <a:pt x="77" y="71"/>
                    <a:pt x="78" y="70"/>
                  </a:cubicBezTo>
                  <a:cubicBezTo>
                    <a:pt x="78" y="69"/>
                    <a:pt x="79" y="69"/>
                    <a:pt x="80" y="68"/>
                  </a:cubicBezTo>
                  <a:cubicBezTo>
                    <a:pt x="82" y="72"/>
                    <a:pt x="86" y="76"/>
                    <a:pt x="90" y="79"/>
                  </a:cubicBezTo>
                  <a:cubicBezTo>
                    <a:pt x="89" y="80"/>
                    <a:pt x="88" y="81"/>
                    <a:pt x="87" y="82"/>
                  </a:cubicBezTo>
                  <a:cubicBezTo>
                    <a:pt x="86" y="83"/>
                    <a:pt x="86" y="83"/>
                    <a:pt x="85" y="83"/>
                  </a:cubicBezTo>
                  <a:moveTo>
                    <a:pt x="91" y="77"/>
                  </a:moveTo>
                  <a:cubicBezTo>
                    <a:pt x="87" y="74"/>
                    <a:pt x="84" y="71"/>
                    <a:pt x="81" y="67"/>
                  </a:cubicBezTo>
                  <a:cubicBezTo>
                    <a:pt x="83" y="65"/>
                    <a:pt x="84" y="64"/>
                    <a:pt x="86" y="63"/>
                  </a:cubicBezTo>
                  <a:cubicBezTo>
                    <a:pt x="88" y="66"/>
                    <a:pt x="91" y="70"/>
                    <a:pt x="93" y="74"/>
                  </a:cubicBezTo>
                  <a:cubicBezTo>
                    <a:pt x="93" y="74"/>
                    <a:pt x="93" y="74"/>
                    <a:pt x="93" y="74"/>
                  </a:cubicBezTo>
                  <a:cubicBezTo>
                    <a:pt x="93" y="74"/>
                    <a:pt x="93" y="75"/>
                    <a:pt x="94" y="75"/>
                  </a:cubicBezTo>
                  <a:cubicBezTo>
                    <a:pt x="93" y="76"/>
                    <a:pt x="92" y="77"/>
                    <a:pt x="91" y="77"/>
                  </a:cubicBezTo>
                  <a:moveTo>
                    <a:pt x="96" y="73"/>
                  </a:moveTo>
                  <a:cubicBezTo>
                    <a:pt x="93" y="69"/>
                    <a:pt x="90" y="65"/>
                    <a:pt x="87" y="61"/>
                  </a:cubicBezTo>
                  <a:cubicBezTo>
                    <a:pt x="89" y="60"/>
                    <a:pt x="91" y="58"/>
                    <a:pt x="93" y="56"/>
                  </a:cubicBezTo>
                  <a:cubicBezTo>
                    <a:pt x="96" y="60"/>
                    <a:pt x="98" y="64"/>
                    <a:pt x="101" y="68"/>
                  </a:cubicBezTo>
                  <a:cubicBezTo>
                    <a:pt x="100" y="70"/>
                    <a:pt x="98" y="72"/>
                    <a:pt x="96" y="73"/>
                  </a:cubicBezTo>
                  <a:moveTo>
                    <a:pt x="103" y="67"/>
                  </a:moveTo>
                  <a:cubicBezTo>
                    <a:pt x="100" y="63"/>
                    <a:pt x="97" y="59"/>
                    <a:pt x="94" y="55"/>
                  </a:cubicBezTo>
                  <a:cubicBezTo>
                    <a:pt x="94" y="55"/>
                    <a:pt x="94" y="55"/>
                    <a:pt x="94" y="55"/>
                  </a:cubicBezTo>
                  <a:cubicBezTo>
                    <a:pt x="99" y="56"/>
                    <a:pt x="105" y="59"/>
                    <a:pt x="110" y="61"/>
                  </a:cubicBezTo>
                  <a:cubicBezTo>
                    <a:pt x="108" y="63"/>
                    <a:pt x="105" y="65"/>
                    <a:pt x="103" y="67"/>
                  </a:cubicBezTo>
                  <a:moveTo>
                    <a:pt x="60" y="31"/>
                  </a:moveTo>
                  <a:cubicBezTo>
                    <a:pt x="49" y="25"/>
                    <a:pt x="39" y="18"/>
                    <a:pt x="30" y="12"/>
                  </a:cubicBezTo>
                  <a:cubicBezTo>
                    <a:pt x="34" y="13"/>
                    <a:pt x="37" y="14"/>
                    <a:pt x="41" y="15"/>
                  </a:cubicBezTo>
                  <a:cubicBezTo>
                    <a:pt x="47" y="21"/>
                    <a:pt x="53" y="26"/>
                    <a:pt x="60" y="31"/>
                  </a:cubicBezTo>
                  <a:moveTo>
                    <a:pt x="5" y="120"/>
                  </a:moveTo>
                  <a:cubicBezTo>
                    <a:pt x="5" y="119"/>
                    <a:pt x="5" y="119"/>
                    <a:pt x="5" y="118"/>
                  </a:cubicBezTo>
                  <a:cubicBezTo>
                    <a:pt x="5" y="82"/>
                    <a:pt x="13" y="39"/>
                    <a:pt x="15" y="7"/>
                  </a:cubicBezTo>
                  <a:cubicBezTo>
                    <a:pt x="34" y="20"/>
                    <a:pt x="62" y="40"/>
                    <a:pt x="90" y="52"/>
                  </a:cubicBezTo>
                  <a:cubicBezTo>
                    <a:pt x="83" y="59"/>
                    <a:pt x="77" y="64"/>
                    <a:pt x="72" y="69"/>
                  </a:cubicBezTo>
                  <a:cubicBezTo>
                    <a:pt x="69" y="71"/>
                    <a:pt x="67" y="74"/>
                    <a:pt x="65" y="75"/>
                  </a:cubicBezTo>
                  <a:cubicBezTo>
                    <a:pt x="64" y="76"/>
                    <a:pt x="64" y="77"/>
                    <a:pt x="63" y="78"/>
                  </a:cubicBezTo>
                  <a:cubicBezTo>
                    <a:pt x="63" y="78"/>
                    <a:pt x="63" y="79"/>
                    <a:pt x="62" y="79"/>
                  </a:cubicBezTo>
                  <a:cubicBezTo>
                    <a:pt x="62" y="79"/>
                    <a:pt x="62" y="80"/>
                    <a:pt x="62" y="81"/>
                  </a:cubicBezTo>
                  <a:cubicBezTo>
                    <a:pt x="62" y="81"/>
                    <a:pt x="62" y="81"/>
                    <a:pt x="62" y="81"/>
                  </a:cubicBezTo>
                  <a:cubicBezTo>
                    <a:pt x="73" y="131"/>
                    <a:pt x="99" y="164"/>
                    <a:pt x="128" y="184"/>
                  </a:cubicBezTo>
                  <a:cubicBezTo>
                    <a:pt x="156" y="204"/>
                    <a:pt x="188" y="212"/>
                    <a:pt x="209" y="212"/>
                  </a:cubicBezTo>
                  <a:cubicBezTo>
                    <a:pt x="210" y="212"/>
                    <a:pt x="211" y="212"/>
                    <a:pt x="212" y="212"/>
                  </a:cubicBezTo>
                  <a:cubicBezTo>
                    <a:pt x="212" y="212"/>
                    <a:pt x="212" y="212"/>
                    <a:pt x="212" y="212"/>
                  </a:cubicBezTo>
                  <a:cubicBezTo>
                    <a:pt x="212" y="214"/>
                    <a:pt x="213" y="217"/>
                    <a:pt x="213" y="221"/>
                  </a:cubicBezTo>
                  <a:cubicBezTo>
                    <a:pt x="213" y="224"/>
                    <a:pt x="212" y="227"/>
                    <a:pt x="212" y="230"/>
                  </a:cubicBezTo>
                  <a:cubicBezTo>
                    <a:pt x="212" y="231"/>
                    <a:pt x="211" y="232"/>
                    <a:pt x="211" y="232"/>
                  </a:cubicBezTo>
                  <a:cubicBezTo>
                    <a:pt x="211" y="233"/>
                    <a:pt x="211" y="233"/>
                    <a:pt x="211" y="233"/>
                  </a:cubicBezTo>
                  <a:cubicBezTo>
                    <a:pt x="208" y="233"/>
                    <a:pt x="204" y="233"/>
                    <a:pt x="200" y="233"/>
                  </a:cubicBezTo>
                  <a:cubicBezTo>
                    <a:pt x="200" y="233"/>
                    <a:pt x="200" y="233"/>
                    <a:pt x="199" y="233"/>
                  </a:cubicBezTo>
                  <a:cubicBezTo>
                    <a:pt x="174" y="233"/>
                    <a:pt x="138" y="225"/>
                    <a:pt x="105" y="204"/>
                  </a:cubicBezTo>
                  <a:cubicBezTo>
                    <a:pt x="76" y="187"/>
                    <a:pt x="50" y="160"/>
                    <a:pt x="36" y="123"/>
                  </a:cubicBezTo>
                  <a:cubicBezTo>
                    <a:pt x="36" y="122"/>
                    <a:pt x="36" y="122"/>
                    <a:pt x="36" y="122"/>
                  </a:cubicBezTo>
                  <a:cubicBezTo>
                    <a:pt x="34" y="117"/>
                    <a:pt x="33" y="112"/>
                    <a:pt x="32" y="107"/>
                  </a:cubicBezTo>
                  <a:cubicBezTo>
                    <a:pt x="31" y="106"/>
                    <a:pt x="31" y="106"/>
                    <a:pt x="30" y="106"/>
                  </a:cubicBezTo>
                  <a:cubicBezTo>
                    <a:pt x="30" y="105"/>
                    <a:pt x="30" y="105"/>
                    <a:pt x="29" y="105"/>
                  </a:cubicBezTo>
                  <a:cubicBezTo>
                    <a:pt x="29" y="105"/>
                    <a:pt x="29" y="105"/>
                    <a:pt x="28" y="106"/>
                  </a:cubicBezTo>
                  <a:cubicBezTo>
                    <a:pt x="19" y="111"/>
                    <a:pt x="13" y="115"/>
                    <a:pt x="5" y="120"/>
                  </a:cubicBezTo>
                  <a:moveTo>
                    <a:pt x="13" y="0"/>
                  </a:moveTo>
                  <a:cubicBezTo>
                    <a:pt x="13" y="0"/>
                    <a:pt x="13" y="0"/>
                    <a:pt x="12" y="0"/>
                  </a:cubicBezTo>
                  <a:cubicBezTo>
                    <a:pt x="12" y="1"/>
                    <a:pt x="11" y="2"/>
                    <a:pt x="11" y="2"/>
                  </a:cubicBezTo>
                  <a:cubicBezTo>
                    <a:pt x="9" y="34"/>
                    <a:pt x="0" y="80"/>
                    <a:pt x="0" y="118"/>
                  </a:cubicBezTo>
                  <a:cubicBezTo>
                    <a:pt x="0" y="120"/>
                    <a:pt x="0" y="121"/>
                    <a:pt x="0" y="123"/>
                  </a:cubicBezTo>
                  <a:cubicBezTo>
                    <a:pt x="0" y="123"/>
                    <a:pt x="0" y="123"/>
                    <a:pt x="0" y="123"/>
                  </a:cubicBezTo>
                  <a:cubicBezTo>
                    <a:pt x="0" y="124"/>
                    <a:pt x="0" y="126"/>
                    <a:pt x="1" y="126"/>
                  </a:cubicBezTo>
                  <a:cubicBezTo>
                    <a:pt x="8" y="129"/>
                    <a:pt x="14" y="131"/>
                    <a:pt x="21" y="134"/>
                  </a:cubicBezTo>
                  <a:cubicBezTo>
                    <a:pt x="21" y="134"/>
                    <a:pt x="22" y="134"/>
                    <a:pt x="22" y="134"/>
                  </a:cubicBezTo>
                  <a:cubicBezTo>
                    <a:pt x="22" y="134"/>
                    <a:pt x="23" y="134"/>
                    <a:pt x="23" y="133"/>
                  </a:cubicBezTo>
                  <a:cubicBezTo>
                    <a:pt x="27" y="131"/>
                    <a:pt x="30" y="129"/>
                    <a:pt x="33" y="126"/>
                  </a:cubicBezTo>
                  <a:cubicBezTo>
                    <a:pt x="47" y="164"/>
                    <a:pt x="74" y="190"/>
                    <a:pt x="103" y="208"/>
                  </a:cubicBezTo>
                  <a:cubicBezTo>
                    <a:pt x="136" y="229"/>
                    <a:pt x="173" y="238"/>
                    <a:pt x="200" y="238"/>
                  </a:cubicBezTo>
                  <a:cubicBezTo>
                    <a:pt x="204" y="238"/>
                    <a:pt x="208" y="238"/>
                    <a:pt x="212" y="237"/>
                  </a:cubicBezTo>
                  <a:cubicBezTo>
                    <a:pt x="212" y="237"/>
                    <a:pt x="212" y="237"/>
                    <a:pt x="212" y="237"/>
                  </a:cubicBezTo>
                  <a:cubicBezTo>
                    <a:pt x="216" y="237"/>
                    <a:pt x="219" y="236"/>
                    <a:pt x="221" y="236"/>
                  </a:cubicBezTo>
                  <a:cubicBezTo>
                    <a:pt x="223" y="236"/>
                    <a:pt x="225" y="235"/>
                    <a:pt x="227" y="235"/>
                  </a:cubicBezTo>
                  <a:cubicBezTo>
                    <a:pt x="228" y="234"/>
                    <a:pt x="229" y="234"/>
                    <a:pt x="229" y="233"/>
                  </a:cubicBezTo>
                  <a:cubicBezTo>
                    <a:pt x="229" y="231"/>
                    <a:pt x="229" y="228"/>
                    <a:pt x="230" y="225"/>
                  </a:cubicBezTo>
                  <a:cubicBezTo>
                    <a:pt x="230" y="221"/>
                    <a:pt x="230" y="217"/>
                    <a:pt x="230" y="213"/>
                  </a:cubicBezTo>
                  <a:cubicBezTo>
                    <a:pt x="230" y="211"/>
                    <a:pt x="230" y="209"/>
                    <a:pt x="230" y="208"/>
                  </a:cubicBezTo>
                  <a:cubicBezTo>
                    <a:pt x="230" y="207"/>
                    <a:pt x="229" y="206"/>
                    <a:pt x="228" y="206"/>
                  </a:cubicBezTo>
                  <a:cubicBezTo>
                    <a:pt x="228" y="206"/>
                    <a:pt x="228" y="206"/>
                    <a:pt x="227" y="206"/>
                  </a:cubicBezTo>
                  <a:cubicBezTo>
                    <a:pt x="227" y="206"/>
                    <a:pt x="227" y="206"/>
                    <a:pt x="227" y="206"/>
                  </a:cubicBezTo>
                  <a:cubicBezTo>
                    <a:pt x="203" y="200"/>
                    <a:pt x="173" y="194"/>
                    <a:pt x="147" y="177"/>
                  </a:cubicBezTo>
                  <a:cubicBezTo>
                    <a:pt x="121" y="161"/>
                    <a:pt x="98" y="134"/>
                    <a:pt x="87" y="88"/>
                  </a:cubicBezTo>
                  <a:cubicBezTo>
                    <a:pt x="87" y="88"/>
                    <a:pt x="88" y="87"/>
                    <a:pt x="88" y="87"/>
                  </a:cubicBezTo>
                  <a:cubicBezTo>
                    <a:pt x="90" y="85"/>
                    <a:pt x="95" y="80"/>
                    <a:pt x="101" y="75"/>
                  </a:cubicBezTo>
                  <a:cubicBezTo>
                    <a:pt x="106" y="70"/>
                    <a:pt x="112" y="65"/>
                    <a:pt x="115" y="62"/>
                  </a:cubicBezTo>
                  <a:cubicBezTo>
                    <a:pt x="115" y="62"/>
                    <a:pt x="115" y="62"/>
                    <a:pt x="115" y="62"/>
                  </a:cubicBezTo>
                  <a:cubicBezTo>
                    <a:pt x="116" y="61"/>
                    <a:pt x="116" y="61"/>
                    <a:pt x="116" y="61"/>
                  </a:cubicBezTo>
                  <a:cubicBezTo>
                    <a:pt x="116" y="61"/>
                    <a:pt x="116" y="61"/>
                    <a:pt x="116" y="61"/>
                  </a:cubicBezTo>
                  <a:cubicBezTo>
                    <a:pt x="116" y="61"/>
                    <a:pt x="116" y="61"/>
                    <a:pt x="116" y="61"/>
                  </a:cubicBezTo>
                  <a:cubicBezTo>
                    <a:pt x="116" y="60"/>
                    <a:pt x="116" y="60"/>
                    <a:pt x="116" y="60"/>
                  </a:cubicBezTo>
                  <a:cubicBezTo>
                    <a:pt x="116" y="60"/>
                    <a:pt x="116" y="60"/>
                    <a:pt x="116" y="60"/>
                  </a:cubicBezTo>
                  <a:cubicBezTo>
                    <a:pt x="116" y="60"/>
                    <a:pt x="116" y="60"/>
                    <a:pt x="116" y="60"/>
                  </a:cubicBezTo>
                  <a:cubicBezTo>
                    <a:pt x="116" y="59"/>
                    <a:pt x="116" y="59"/>
                    <a:pt x="116" y="59"/>
                  </a:cubicBezTo>
                  <a:cubicBezTo>
                    <a:pt x="116" y="59"/>
                    <a:pt x="116" y="59"/>
                    <a:pt x="116" y="59"/>
                  </a:cubicBezTo>
                  <a:cubicBezTo>
                    <a:pt x="115" y="58"/>
                    <a:pt x="115" y="58"/>
                    <a:pt x="115" y="58"/>
                  </a:cubicBezTo>
                  <a:cubicBezTo>
                    <a:pt x="115" y="58"/>
                    <a:pt x="115" y="58"/>
                    <a:pt x="115" y="58"/>
                  </a:cubicBezTo>
                  <a:cubicBezTo>
                    <a:pt x="115" y="58"/>
                    <a:pt x="115" y="58"/>
                    <a:pt x="115" y="58"/>
                  </a:cubicBezTo>
                  <a:cubicBezTo>
                    <a:pt x="115" y="58"/>
                    <a:pt x="115" y="58"/>
                    <a:pt x="115" y="58"/>
                  </a:cubicBezTo>
                  <a:cubicBezTo>
                    <a:pt x="115" y="58"/>
                    <a:pt x="115" y="58"/>
                    <a:pt x="115" y="58"/>
                  </a:cubicBezTo>
                  <a:cubicBezTo>
                    <a:pt x="114" y="58"/>
                    <a:pt x="114" y="58"/>
                    <a:pt x="113" y="57"/>
                  </a:cubicBezTo>
                  <a:cubicBezTo>
                    <a:pt x="87" y="45"/>
                    <a:pt x="62" y="29"/>
                    <a:pt x="43" y="11"/>
                  </a:cubicBezTo>
                  <a:cubicBezTo>
                    <a:pt x="42" y="11"/>
                    <a:pt x="42" y="11"/>
                    <a:pt x="42" y="11"/>
                  </a:cubicBezTo>
                  <a:cubicBezTo>
                    <a:pt x="34" y="8"/>
                    <a:pt x="25" y="5"/>
                    <a:pt x="17" y="2"/>
                  </a:cubicBezTo>
                  <a:cubicBezTo>
                    <a:pt x="16" y="2"/>
                    <a:pt x="15" y="1"/>
                    <a:pt x="15" y="1"/>
                  </a:cubicBezTo>
                  <a:cubicBezTo>
                    <a:pt x="14" y="0"/>
                    <a:pt x="14" y="0"/>
                    <a:pt x="13"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47" name="Freeform 879"/>
            <p:cNvSpPr>
              <a:spLocks noEditPoints="1"/>
            </p:cNvSpPr>
            <p:nvPr/>
          </p:nvSpPr>
          <p:spPr bwMode="auto">
            <a:xfrm>
              <a:off x="4044" y="1022"/>
              <a:ext cx="236" cy="239"/>
            </a:xfrm>
            <a:custGeom>
              <a:avLst/>
              <a:gdLst>
                <a:gd name="T0" fmla="*/ 37 w 100"/>
                <a:gd name="T1" fmla="*/ 97 h 101"/>
                <a:gd name="T2" fmla="*/ 7 w 100"/>
                <a:gd name="T3" fmla="*/ 88 h 101"/>
                <a:gd name="T4" fmla="*/ 4 w 100"/>
                <a:gd name="T5" fmla="*/ 67 h 101"/>
                <a:gd name="T6" fmla="*/ 6 w 100"/>
                <a:gd name="T7" fmla="*/ 33 h 101"/>
                <a:gd name="T8" fmla="*/ 13 w 100"/>
                <a:gd name="T9" fmla="*/ 20 h 101"/>
                <a:gd name="T10" fmla="*/ 45 w 100"/>
                <a:gd name="T11" fmla="*/ 16 h 101"/>
                <a:gd name="T12" fmla="*/ 75 w 100"/>
                <a:gd name="T13" fmla="*/ 19 h 101"/>
                <a:gd name="T14" fmla="*/ 40 w 100"/>
                <a:gd name="T15" fmla="*/ 48 h 101"/>
                <a:gd name="T16" fmla="*/ 31 w 100"/>
                <a:gd name="T17" fmla="*/ 31 h 101"/>
                <a:gd name="T18" fmla="*/ 20 w 100"/>
                <a:gd name="T19" fmla="*/ 43 h 101"/>
                <a:gd name="T20" fmla="*/ 20 w 100"/>
                <a:gd name="T21" fmla="*/ 46 h 101"/>
                <a:gd name="T22" fmla="*/ 45 w 100"/>
                <a:gd name="T23" fmla="*/ 83 h 101"/>
                <a:gd name="T24" fmla="*/ 87 w 100"/>
                <a:gd name="T25" fmla="*/ 27 h 101"/>
                <a:gd name="T26" fmla="*/ 89 w 100"/>
                <a:gd name="T27" fmla="*/ 48 h 101"/>
                <a:gd name="T28" fmla="*/ 85 w 100"/>
                <a:gd name="T29" fmla="*/ 83 h 101"/>
                <a:gd name="T30" fmla="*/ 66 w 100"/>
                <a:gd name="T31" fmla="*/ 96 h 101"/>
                <a:gd name="T32" fmla="*/ 46 w 100"/>
                <a:gd name="T33" fmla="*/ 66 h 101"/>
                <a:gd name="T34" fmla="*/ 88 w 100"/>
                <a:gd name="T35" fmla="*/ 7 h 101"/>
                <a:gd name="T36" fmla="*/ 94 w 100"/>
                <a:gd name="T37" fmla="*/ 15 h 101"/>
                <a:gd name="T38" fmla="*/ 24 w 100"/>
                <a:gd name="T39" fmla="*/ 45 h 101"/>
                <a:gd name="T40" fmla="*/ 37 w 100"/>
                <a:gd name="T41" fmla="*/ 49 h 101"/>
                <a:gd name="T42" fmla="*/ 46 w 100"/>
                <a:gd name="T43" fmla="*/ 66 h 101"/>
                <a:gd name="T44" fmla="*/ 87 w 100"/>
                <a:gd name="T45" fmla="*/ 3 h 101"/>
                <a:gd name="T46" fmla="*/ 56 w 100"/>
                <a:gd name="T47" fmla="*/ 12 h 101"/>
                <a:gd name="T48" fmla="*/ 22 w 100"/>
                <a:gd name="T49" fmla="*/ 14 h 101"/>
                <a:gd name="T50" fmla="*/ 4 w 100"/>
                <a:gd name="T51" fmla="*/ 23 h 101"/>
                <a:gd name="T52" fmla="*/ 0 w 100"/>
                <a:gd name="T53" fmla="*/ 67 h 101"/>
                <a:gd name="T54" fmla="*/ 4 w 100"/>
                <a:gd name="T55" fmla="*/ 90 h 101"/>
                <a:gd name="T56" fmla="*/ 37 w 100"/>
                <a:gd name="T57" fmla="*/ 101 h 101"/>
                <a:gd name="T58" fmla="*/ 67 w 100"/>
                <a:gd name="T59" fmla="*/ 100 h 101"/>
                <a:gd name="T60" fmla="*/ 88 w 100"/>
                <a:gd name="T61" fmla="*/ 85 h 101"/>
                <a:gd name="T62" fmla="*/ 93 w 100"/>
                <a:gd name="T63" fmla="*/ 48 h 101"/>
                <a:gd name="T64" fmla="*/ 93 w 100"/>
                <a:gd name="T65" fmla="*/ 32 h 101"/>
                <a:gd name="T66" fmla="*/ 90 w 100"/>
                <a:gd name="T67" fmla="*/ 25 h 101"/>
                <a:gd name="T68" fmla="*/ 100 w 100"/>
                <a:gd name="T69" fmla="*/ 14 h 101"/>
                <a:gd name="T70" fmla="*/ 93 w 100"/>
                <a:gd name="T71" fmla="*/ 9 h 101"/>
                <a:gd name="T72" fmla="*/ 89 w 100"/>
                <a:gd name="T73" fmla="*/ 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0" h="101">
                  <a:moveTo>
                    <a:pt x="50" y="97"/>
                  </a:moveTo>
                  <a:cubicBezTo>
                    <a:pt x="46" y="97"/>
                    <a:pt x="41" y="97"/>
                    <a:pt x="37" y="97"/>
                  </a:cubicBezTo>
                  <a:cubicBezTo>
                    <a:pt x="32" y="97"/>
                    <a:pt x="25" y="97"/>
                    <a:pt x="20" y="95"/>
                  </a:cubicBezTo>
                  <a:cubicBezTo>
                    <a:pt x="15" y="94"/>
                    <a:pt x="10" y="92"/>
                    <a:pt x="7" y="88"/>
                  </a:cubicBezTo>
                  <a:cubicBezTo>
                    <a:pt x="4" y="84"/>
                    <a:pt x="3" y="79"/>
                    <a:pt x="3" y="73"/>
                  </a:cubicBezTo>
                  <a:cubicBezTo>
                    <a:pt x="3" y="71"/>
                    <a:pt x="4" y="69"/>
                    <a:pt x="4" y="67"/>
                  </a:cubicBezTo>
                  <a:cubicBezTo>
                    <a:pt x="4" y="62"/>
                    <a:pt x="4" y="53"/>
                    <a:pt x="5" y="45"/>
                  </a:cubicBezTo>
                  <a:cubicBezTo>
                    <a:pt x="5" y="40"/>
                    <a:pt x="5" y="36"/>
                    <a:pt x="6" y="33"/>
                  </a:cubicBezTo>
                  <a:cubicBezTo>
                    <a:pt x="6" y="29"/>
                    <a:pt x="7" y="27"/>
                    <a:pt x="8" y="25"/>
                  </a:cubicBezTo>
                  <a:cubicBezTo>
                    <a:pt x="9" y="23"/>
                    <a:pt x="10" y="22"/>
                    <a:pt x="13" y="20"/>
                  </a:cubicBezTo>
                  <a:cubicBezTo>
                    <a:pt x="17" y="19"/>
                    <a:pt x="22" y="17"/>
                    <a:pt x="28" y="17"/>
                  </a:cubicBezTo>
                  <a:cubicBezTo>
                    <a:pt x="33" y="16"/>
                    <a:pt x="39" y="16"/>
                    <a:pt x="45" y="16"/>
                  </a:cubicBezTo>
                  <a:cubicBezTo>
                    <a:pt x="50" y="16"/>
                    <a:pt x="54" y="16"/>
                    <a:pt x="56" y="16"/>
                  </a:cubicBezTo>
                  <a:cubicBezTo>
                    <a:pt x="66" y="16"/>
                    <a:pt x="70" y="17"/>
                    <a:pt x="75" y="19"/>
                  </a:cubicBezTo>
                  <a:cubicBezTo>
                    <a:pt x="66" y="30"/>
                    <a:pt x="57" y="43"/>
                    <a:pt x="46" y="60"/>
                  </a:cubicBezTo>
                  <a:cubicBezTo>
                    <a:pt x="44" y="56"/>
                    <a:pt x="42" y="52"/>
                    <a:pt x="40" y="48"/>
                  </a:cubicBezTo>
                  <a:cubicBezTo>
                    <a:pt x="37" y="42"/>
                    <a:pt x="35" y="36"/>
                    <a:pt x="33" y="33"/>
                  </a:cubicBezTo>
                  <a:cubicBezTo>
                    <a:pt x="31" y="31"/>
                    <a:pt x="31" y="31"/>
                    <a:pt x="31" y="31"/>
                  </a:cubicBezTo>
                  <a:cubicBezTo>
                    <a:pt x="30" y="33"/>
                    <a:pt x="30" y="33"/>
                    <a:pt x="30" y="33"/>
                  </a:cubicBezTo>
                  <a:cubicBezTo>
                    <a:pt x="27" y="37"/>
                    <a:pt x="24" y="40"/>
                    <a:pt x="20" y="43"/>
                  </a:cubicBezTo>
                  <a:cubicBezTo>
                    <a:pt x="19" y="45"/>
                    <a:pt x="19" y="45"/>
                    <a:pt x="19" y="45"/>
                  </a:cubicBezTo>
                  <a:cubicBezTo>
                    <a:pt x="20" y="46"/>
                    <a:pt x="20" y="46"/>
                    <a:pt x="20" y="46"/>
                  </a:cubicBezTo>
                  <a:cubicBezTo>
                    <a:pt x="25" y="52"/>
                    <a:pt x="39" y="69"/>
                    <a:pt x="44" y="80"/>
                  </a:cubicBezTo>
                  <a:cubicBezTo>
                    <a:pt x="45" y="83"/>
                    <a:pt x="45" y="83"/>
                    <a:pt x="45" y="83"/>
                  </a:cubicBezTo>
                  <a:cubicBezTo>
                    <a:pt x="47" y="80"/>
                    <a:pt x="47" y="80"/>
                    <a:pt x="47" y="80"/>
                  </a:cubicBezTo>
                  <a:cubicBezTo>
                    <a:pt x="59" y="62"/>
                    <a:pt x="73" y="44"/>
                    <a:pt x="87" y="27"/>
                  </a:cubicBezTo>
                  <a:cubicBezTo>
                    <a:pt x="88" y="28"/>
                    <a:pt x="89" y="29"/>
                    <a:pt x="89" y="32"/>
                  </a:cubicBezTo>
                  <a:cubicBezTo>
                    <a:pt x="89" y="38"/>
                    <a:pt x="89" y="43"/>
                    <a:pt x="89" y="48"/>
                  </a:cubicBezTo>
                  <a:cubicBezTo>
                    <a:pt x="89" y="56"/>
                    <a:pt x="89" y="64"/>
                    <a:pt x="88" y="74"/>
                  </a:cubicBezTo>
                  <a:cubicBezTo>
                    <a:pt x="87" y="78"/>
                    <a:pt x="86" y="81"/>
                    <a:pt x="85" y="83"/>
                  </a:cubicBezTo>
                  <a:cubicBezTo>
                    <a:pt x="84" y="85"/>
                    <a:pt x="82" y="88"/>
                    <a:pt x="79" y="90"/>
                  </a:cubicBezTo>
                  <a:cubicBezTo>
                    <a:pt x="76" y="93"/>
                    <a:pt x="71" y="95"/>
                    <a:pt x="66" y="96"/>
                  </a:cubicBezTo>
                  <a:cubicBezTo>
                    <a:pt x="61" y="97"/>
                    <a:pt x="56" y="97"/>
                    <a:pt x="50" y="97"/>
                  </a:cubicBezTo>
                  <a:moveTo>
                    <a:pt x="46" y="66"/>
                  </a:moveTo>
                  <a:cubicBezTo>
                    <a:pt x="48" y="64"/>
                    <a:pt x="48" y="64"/>
                    <a:pt x="48" y="64"/>
                  </a:cubicBezTo>
                  <a:cubicBezTo>
                    <a:pt x="64" y="40"/>
                    <a:pt x="74" y="24"/>
                    <a:pt x="88" y="7"/>
                  </a:cubicBezTo>
                  <a:cubicBezTo>
                    <a:pt x="89" y="9"/>
                    <a:pt x="89" y="10"/>
                    <a:pt x="90" y="11"/>
                  </a:cubicBezTo>
                  <a:cubicBezTo>
                    <a:pt x="91" y="12"/>
                    <a:pt x="93" y="13"/>
                    <a:pt x="94" y="15"/>
                  </a:cubicBezTo>
                  <a:cubicBezTo>
                    <a:pt x="76" y="34"/>
                    <a:pt x="60" y="54"/>
                    <a:pt x="46" y="76"/>
                  </a:cubicBezTo>
                  <a:cubicBezTo>
                    <a:pt x="40" y="65"/>
                    <a:pt x="29" y="51"/>
                    <a:pt x="24" y="45"/>
                  </a:cubicBezTo>
                  <a:cubicBezTo>
                    <a:pt x="26" y="42"/>
                    <a:pt x="29" y="40"/>
                    <a:pt x="31" y="37"/>
                  </a:cubicBezTo>
                  <a:cubicBezTo>
                    <a:pt x="33" y="40"/>
                    <a:pt x="35" y="45"/>
                    <a:pt x="37" y="49"/>
                  </a:cubicBezTo>
                  <a:cubicBezTo>
                    <a:pt x="40" y="55"/>
                    <a:pt x="42" y="60"/>
                    <a:pt x="45" y="64"/>
                  </a:cubicBezTo>
                  <a:cubicBezTo>
                    <a:pt x="46" y="66"/>
                    <a:pt x="46" y="66"/>
                    <a:pt x="46" y="66"/>
                  </a:cubicBezTo>
                  <a:moveTo>
                    <a:pt x="89" y="0"/>
                  </a:moveTo>
                  <a:cubicBezTo>
                    <a:pt x="87" y="3"/>
                    <a:pt x="87" y="3"/>
                    <a:pt x="87" y="3"/>
                  </a:cubicBezTo>
                  <a:cubicBezTo>
                    <a:pt x="83" y="7"/>
                    <a:pt x="80" y="11"/>
                    <a:pt x="77" y="16"/>
                  </a:cubicBezTo>
                  <a:cubicBezTo>
                    <a:pt x="72" y="14"/>
                    <a:pt x="67" y="13"/>
                    <a:pt x="56" y="12"/>
                  </a:cubicBezTo>
                  <a:cubicBezTo>
                    <a:pt x="54" y="12"/>
                    <a:pt x="50" y="12"/>
                    <a:pt x="45" y="12"/>
                  </a:cubicBezTo>
                  <a:cubicBezTo>
                    <a:pt x="38" y="12"/>
                    <a:pt x="29" y="12"/>
                    <a:pt x="22" y="14"/>
                  </a:cubicBezTo>
                  <a:cubicBezTo>
                    <a:pt x="18" y="15"/>
                    <a:pt x="14" y="16"/>
                    <a:pt x="11" y="17"/>
                  </a:cubicBezTo>
                  <a:cubicBezTo>
                    <a:pt x="8" y="19"/>
                    <a:pt x="6" y="21"/>
                    <a:pt x="4" y="23"/>
                  </a:cubicBezTo>
                  <a:cubicBezTo>
                    <a:pt x="3" y="26"/>
                    <a:pt x="3" y="29"/>
                    <a:pt x="2" y="32"/>
                  </a:cubicBezTo>
                  <a:cubicBezTo>
                    <a:pt x="1" y="43"/>
                    <a:pt x="1" y="60"/>
                    <a:pt x="0" y="67"/>
                  </a:cubicBezTo>
                  <a:cubicBezTo>
                    <a:pt x="0" y="69"/>
                    <a:pt x="0" y="71"/>
                    <a:pt x="0" y="73"/>
                  </a:cubicBezTo>
                  <a:cubicBezTo>
                    <a:pt x="0" y="79"/>
                    <a:pt x="1" y="85"/>
                    <a:pt x="4" y="90"/>
                  </a:cubicBezTo>
                  <a:cubicBezTo>
                    <a:pt x="8" y="95"/>
                    <a:pt x="13" y="97"/>
                    <a:pt x="19" y="99"/>
                  </a:cubicBezTo>
                  <a:cubicBezTo>
                    <a:pt x="25" y="100"/>
                    <a:pt x="31" y="101"/>
                    <a:pt x="37" y="101"/>
                  </a:cubicBezTo>
                  <a:cubicBezTo>
                    <a:pt x="41" y="101"/>
                    <a:pt x="46" y="101"/>
                    <a:pt x="50" y="101"/>
                  </a:cubicBezTo>
                  <a:cubicBezTo>
                    <a:pt x="56" y="101"/>
                    <a:pt x="62" y="101"/>
                    <a:pt x="67" y="100"/>
                  </a:cubicBezTo>
                  <a:cubicBezTo>
                    <a:pt x="72" y="99"/>
                    <a:pt x="77" y="97"/>
                    <a:pt x="81" y="93"/>
                  </a:cubicBezTo>
                  <a:cubicBezTo>
                    <a:pt x="85" y="90"/>
                    <a:pt x="87" y="88"/>
                    <a:pt x="88" y="85"/>
                  </a:cubicBezTo>
                  <a:cubicBezTo>
                    <a:pt x="90" y="82"/>
                    <a:pt x="90" y="79"/>
                    <a:pt x="91" y="75"/>
                  </a:cubicBezTo>
                  <a:cubicBezTo>
                    <a:pt x="93" y="65"/>
                    <a:pt x="93" y="56"/>
                    <a:pt x="93" y="48"/>
                  </a:cubicBezTo>
                  <a:cubicBezTo>
                    <a:pt x="93" y="43"/>
                    <a:pt x="93" y="38"/>
                    <a:pt x="93" y="32"/>
                  </a:cubicBezTo>
                  <a:cubicBezTo>
                    <a:pt x="93" y="32"/>
                    <a:pt x="93" y="32"/>
                    <a:pt x="93" y="32"/>
                  </a:cubicBezTo>
                  <a:cubicBezTo>
                    <a:pt x="93" y="32"/>
                    <a:pt x="93" y="32"/>
                    <a:pt x="93" y="32"/>
                  </a:cubicBezTo>
                  <a:cubicBezTo>
                    <a:pt x="92" y="28"/>
                    <a:pt x="91" y="26"/>
                    <a:pt x="90" y="25"/>
                  </a:cubicBezTo>
                  <a:cubicBezTo>
                    <a:pt x="93" y="22"/>
                    <a:pt x="95" y="19"/>
                    <a:pt x="98" y="16"/>
                  </a:cubicBezTo>
                  <a:cubicBezTo>
                    <a:pt x="100" y="14"/>
                    <a:pt x="100" y="14"/>
                    <a:pt x="100" y="14"/>
                  </a:cubicBezTo>
                  <a:cubicBezTo>
                    <a:pt x="98" y="13"/>
                    <a:pt x="98" y="13"/>
                    <a:pt x="98" y="13"/>
                  </a:cubicBezTo>
                  <a:cubicBezTo>
                    <a:pt x="96" y="11"/>
                    <a:pt x="94" y="10"/>
                    <a:pt x="93" y="9"/>
                  </a:cubicBezTo>
                  <a:cubicBezTo>
                    <a:pt x="92" y="7"/>
                    <a:pt x="91" y="6"/>
                    <a:pt x="90" y="3"/>
                  </a:cubicBezTo>
                  <a:cubicBezTo>
                    <a:pt x="89" y="0"/>
                    <a:pt x="89" y="0"/>
                    <a:pt x="89"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48" name="Freeform 880"/>
            <p:cNvSpPr>
              <a:spLocks/>
            </p:cNvSpPr>
            <p:nvPr/>
          </p:nvSpPr>
          <p:spPr bwMode="auto">
            <a:xfrm>
              <a:off x="2879" y="1604"/>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49" name="Freeform 881"/>
            <p:cNvSpPr>
              <a:spLocks/>
            </p:cNvSpPr>
            <p:nvPr/>
          </p:nvSpPr>
          <p:spPr bwMode="auto">
            <a:xfrm>
              <a:off x="2879" y="1604"/>
              <a:ext cx="0" cy="0"/>
            </a:xfrm>
            <a:custGeom>
              <a:avLst/>
              <a:gdLst/>
              <a:ahLst/>
              <a:cxnLst>
                <a:cxn ang="0">
                  <a:pos x="0" y="0"/>
                </a:cxn>
                <a:cxn ang="0">
                  <a:pos x="0" y="0"/>
                </a:cxn>
                <a:cxn ang="0">
                  <a:pos x="0" y="0"/>
                </a:cxn>
              </a:cxnLst>
              <a:rect l="0" t="0" r="r" b="b"/>
              <a:pathLst>
                <a:path>
                  <a:moveTo>
                    <a:pt x="0" y="0"/>
                  </a:move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50" name="Freeform 882"/>
            <p:cNvSpPr>
              <a:spLocks/>
            </p:cNvSpPr>
            <p:nvPr/>
          </p:nvSpPr>
          <p:spPr bwMode="auto">
            <a:xfrm>
              <a:off x="2749" y="1762"/>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51" name="Freeform 883"/>
            <p:cNvSpPr>
              <a:spLocks/>
            </p:cNvSpPr>
            <p:nvPr/>
          </p:nvSpPr>
          <p:spPr bwMode="auto">
            <a:xfrm>
              <a:off x="2749" y="1762"/>
              <a:ext cx="0" cy="0"/>
            </a:xfrm>
            <a:custGeom>
              <a:avLst/>
              <a:gdLst/>
              <a:ahLst/>
              <a:cxnLst>
                <a:cxn ang="0">
                  <a:pos x="0" y="0"/>
                </a:cxn>
                <a:cxn ang="0">
                  <a:pos x="0" y="0"/>
                </a:cxn>
                <a:cxn ang="0">
                  <a:pos x="0" y="0"/>
                </a:cxn>
              </a:cxnLst>
              <a:rect l="0" t="0" r="r" b="b"/>
              <a:pathLst>
                <a:path>
                  <a:moveTo>
                    <a:pt x="0" y="0"/>
                  </a:move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52" name="Freeform 884"/>
            <p:cNvSpPr>
              <a:spLocks noEditPoints="1"/>
            </p:cNvSpPr>
            <p:nvPr/>
          </p:nvSpPr>
          <p:spPr bwMode="auto">
            <a:xfrm>
              <a:off x="2803" y="724"/>
              <a:ext cx="277" cy="433"/>
            </a:xfrm>
            <a:custGeom>
              <a:avLst/>
              <a:gdLst>
                <a:gd name="T0" fmla="*/ 78 w 117"/>
                <a:gd name="T1" fmla="*/ 178 h 183"/>
                <a:gd name="T2" fmla="*/ 91 w 117"/>
                <a:gd name="T3" fmla="*/ 179 h 183"/>
                <a:gd name="T4" fmla="*/ 86 w 117"/>
                <a:gd name="T5" fmla="*/ 178 h 183"/>
                <a:gd name="T6" fmla="*/ 94 w 117"/>
                <a:gd name="T7" fmla="*/ 179 h 183"/>
                <a:gd name="T8" fmla="*/ 64 w 117"/>
                <a:gd name="T9" fmla="*/ 174 h 183"/>
                <a:gd name="T10" fmla="*/ 100 w 117"/>
                <a:gd name="T11" fmla="*/ 178 h 183"/>
                <a:gd name="T12" fmla="*/ 106 w 117"/>
                <a:gd name="T13" fmla="*/ 175 h 183"/>
                <a:gd name="T14" fmla="*/ 57 w 117"/>
                <a:gd name="T15" fmla="*/ 172 h 183"/>
                <a:gd name="T16" fmla="*/ 11 w 117"/>
                <a:gd name="T17" fmla="*/ 167 h 183"/>
                <a:gd name="T18" fmla="*/ 47 w 117"/>
                <a:gd name="T19" fmla="*/ 169 h 183"/>
                <a:gd name="T20" fmla="*/ 18 w 117"/>
                <a:gd name="T21" fmla="*/ 164 h 183"/>
                <a:gd name="T22" fmla="*/ 41 w 117"/>
                <a:gd name="T23" fmla="*/ 157 h 183"/>
                <a:gd name="T24" fmla="*/ 32 w 117"/>
                <a:gd name="T25" fmla="*/ 157 h 183"/>
                <a:gd name="T26" fmla="*/ 35 w 117"/>
                <a:gd name="T27" fmla="*/ 157 h 183"/>
                <a:gd name="T28" fmla="*/ 12 w 117"/>
                <a:gd name="T29" fmla="*/ 151 h 183"/>
                <a:gd name="T30" fmla="*/ 5 w 117"/>
                <a:gd name="T31" fmla="*/ 154 h 183"/>
                <a:gd name="T32" fmla="*/ 6 w 117"/>
                <a:gd name="T33" fmla="*/ 142 h 183"/>
                <a:gd name="T34" fmla="*/ 86 w 117"/>
                <a:gd name="T35" fmla="*/ 103 h 183"/>
                <a:gd name="T36" fmla="*/ 73 w 117"/>
                <a:gd name="T37" fmla="*/ 112 h 183"/>
                <a:gd name="T38" fmla="*/ 66 w 117"/>
                <a:gd name="T39" fmla="*/ 102 h 183"/>
                <a:gd name="T40" fmla="*/ 12 w 117"/>
                <a:gd name="T41" fmla="*/ 103 h 183"/>
                <a:gd name="T42" fmla="*/ 10 w 117"/>
                <a:gd name="T43" fmla="*/ 111 h 183"/>
                <a:gd name="T44" fmla="*/ 19 w 117"/>
                <a:gd name="T45" fmla="*/ 102 h 183"/>
                <a:gd name="T46" fmla="*/ 30 w 117"/>
                <a:gd name="T47" fmla="*/ 101 h 183"/>
                <a:gd name="T48" fmla="*/ 102 w 117"/>
                <a:gd name="T49" fmla="*/ 56 h 183"/>
                <a:gd name="T50" fmla="*/ 84 w 117"/>
                <a:gd name="T51" fmla="*/ 53 h 183"/>
                <a:gd name="T52" fmla="*/ 80 w 117"/>
                <a:gd name="T53" fmla="*/ 63 h 183"/>
                <a:gd name="T54" fmla="*/ 89 w 117"/>
                <a:gd name="T55" fmla="*/ 60 h 183"/>
                <a:gd name="T56" fmla="*/ 76 w 117"/>
                <a:gd name="T57" fmla="*/ 52 h 183"/>
                <a:gd name="T58" fmla="*/ 103 w 117"/>
                <a:gd name="T59" fmla="*/ 52 h 183"/>
                <a:gd name="T60" fmla="*/ 97 w 117"/>
                <a:gd name="T61" fmla="*/ 49 h 183"/>
                <a:gd name="T62" fmla="*/ 72 w 117"/>
                <a:gd name="T63" fmla="*/ 48 h 183"/>
                <a:gd name="T64" fmla="*/ 53 w 117"/>
                <a:gd name="T65" fmla="*/ 46 h 183"/>
                <a:gd name="T66" fmla="*/ 73 w 117"/>
                <a:gd name="T67" fmla="*/ 37 h 183"/>
                <a:gd name="T68" fmla="*/ 54 w 117"/>
                <a:gd name="T69" fmla="*/ 50 h 183"/>
                <a:gd name="T70" fmla="*/ 66 w 117"/>
                <a:gd name="T71" fmla="*/ 36 h 183"/>
                <a:gd name="T72" fmla="*/ 65 w 117"/>
                <a:gd name="T73" fmla="*/ 46 h 183"/>
                <a:gd name="T74" fmla="*/ 30 w 117"/>
                <a:gd name="T75" fmla="*/ 79 h 183"/>
                <a:gd name="T76" fmla="*/ 62 w 117"/>
                <a:gd name="T77" fmla="*/ 4 h 183"/>
                <a:gd name="T78" fmla="*/ 75 w 117"/>
                <a:gd name="T79" fmla="*/ 33 h 183"/>
                <a:gd name="T80" fmla="*/ 49 w 117"/>
                <a:gd name="T81" fmla="*/ 54 h 183"/>
                <a:gd name="T82" fmla="*/ 57 w 117"/>
                <a:gd name="T83" fmla="*/ 81 h 183"/>
                <a:gd name="T84" fmla="*/ 58 w 117"/>
                <a:gd name="T85" fmla="*/ 98 h 183"/>
                <a:gd name="T86" fmla="*/ 54 w 117"/>
                <a:gd name="T87" fmla="*/ 114 h 183"/>
                <a:gd name="T88" fmla="*/ 83 w 117"/>
                <a:gd name="T89" fmla="*/ 142 h 183"/>
                <a:gd name="T90" fmla="*/ 34 w 117"/>
                <a:gd name="T91" fmla="*/ 153 h 183"/>
                <a:gd name="T92" fmla="*/ 25 w 117"/>
                <a:gd name="T93" fmla="*/ 120 h 183"/>
                <a:gd name="T94" fmla="*/ 33 w 117"/>
                <a:gd name="T95" fmla="*/ 98 h 183"/>
                <a:gd name="T96" fmla="*/ 32 w 117"/>
                <a:gd name="T97" fmla="*/ 97 h 183"/>
                <a:gd name="T98" fmla="*/ 22 w 117"/>
                <a:gd name="T99" fmla="*/ 32 h 183"/>
                <a:gd name="T100" fmla="*/ 7 w 117"/>
                <a:gd name="T101" fmla="*/ 115 h 183"/>
                <a:gd name="T102" fmla="*/ 10 w 117"/>
                <a:gd name="T103" fmla="*/ 117 h 183"/>
                <a:gd name="T104" fmla="*/ 4 w 117"/>
                <a:gd name="T105" fmla="*/ 132 h 183"/>
                <a:gd name="T106" fmla="*/ 8 w 117"/>
                <a:gd name="T107" fmla="*/ 170 h 183"/>
                <a:gd name="T108" fmla="*/ 36 w 117"/>
                <a:gd name="T109" fmla="*/ 173 h 183"/>
                <a:gd name="T110" fmla="*/ 111 w 117"/>
                <a:gd name="T111" fmla="*/ 180 h 183"/>
                <a:gd name="T112" fmla="*/ 111 w 117"/>
                <a:gd name="T113" fmla="*/ 136 h 183"/>
                <a:gd name="T114" fmla="*/ 50 w 117"/>
                <a:gd name="T115" fmla="*/ 130 h 183"/>
                <a:gd name="T116" fmla="*/ 87 w 117"/>
                <a:gd name="T117" fmla="*/ 116 h 183"/>
                <a:gd name="T118" fmla="*/ 90 w 117"/>
                <a:gd name="T119" fmla="*/ 95 h 183"/>
                <a:gd name="T120" fmla="*/ 55 w 117"/>
                <a:gd name="T121" fmla="*/ 64 h 183"/>
                <a:gd name="T122" fmla="*/ 73 w 117"/>
                <a:gd name="T123" fmla="*/ 60 h 183"/>
                <a:gd name="T124" fmla="*/ 104 w 117"/>
                <a:gd name="T125" fmla="*/ 59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7" h="183">
                  <a:moveTo>
                    <a:pt x="78" y="178"/>
                  </a:moveTo>
                  <a:cubicBezTo>
                    <a:pt x="77" y="178"/>
                    <a:pt x="75" y="177"/>
                    <a:pt x="74" y="177"/>
                  </a:cubicBezTo>
                  <a:cubicBezTo>
                    <a:pt x="75" y="173"/>
                    <a:pt x="77" y="170"/>
                    <a:pt x="79" y="166"/>
                  </a:cubicBezTo>
                  <a:cubicBezTo>
                    <a:pt x="79" y="165"/>
                    <a:pt x="79" y="165"/>
                    <a:pt x="79" y="165"/>
                  </a:cubicBezTo>
                  <a:cubicBezTo>
                    <a:pt x="79" y="165"/>
                    <a:pt x="79" y="165"/>
                    <a:pt x="79" y="165"/>
                  </a:cubicBezTo>
                  <a:cubicBezTo>
                    <a:pt x="81" y="165"/>
                    <a:pt x="82" y="166"/>
                    <a:pt x="84" y="166"/>
                  </a:cubicBezTo>
                  <a:cubicBezTo>
                    <a:pt x="82" y="170"/>
                    <a:pt x="80" y="174"/>
                    <a:pt x="78" y="178"/>
                  </a:cubicBezTo>
                  <a:moveTo>
                    <a:pt x="86" y="178"/>
                  </a:moveTo>
                  <a:cubicBezTo>
                    <a:pt x="87" y="178"/>
                    <a:pt x="87" y="178"/>
                    <a:pt x="87" y="178"/>
                  </a:cubicBezTo>
                  <a:cubicBezTo>
                    <a:pt x="89" y="174"/>
                    <a:pt x="92" y="170"/>
                    <a:pt x="94" y="166"/>
                  </a:cubicBezTo>
                  <a:cubicBezTo>
                    <a:pt x="94" y="165"/>
                    <a:pt x="94" y="165"/>
                    <a:pt x="94" y="165"/>
                  </a:cubicBezTo>
                  <a:cubicBezTo>
                    <a:pt x="96" y="165"/>
                    <a:pt x="97" y="165"/>
                    <a:pt x="98" y="165"/>
                  </a:cubicBezTo>
                  <a:cubicBezTo>
                    <a:pt x="96" y="169"/>
                    <a:pt x="94" y="174"/>
                    <a:pt x="91" y="179"/>
                  </a:cubicBezTo>
                  <a:cubicBezTo>
                    <a:pt x="91" y="179"/>
                    <a:pt x="91" y="179"/>
                    <a:pt x="91" y="179"/>
                  </a:cubicBezTo>
                  <a:cubicBezTo>
                    <a:pt x="87" y="179"/>
                    <a:pt x="84" y="179"/>
                    <a:pt x="80" y="178"/>
                  </a:cubicBezTo>
                  <a:cubicBezTo>
                    <a:pt x="82" y="174"/>
                    <a:pt x="84" y="170"/>
                    <a:pt x="86" y="166"/>
                  </a:cubicBezTo>
                  <a:cubicBezTo>
                    <a:pt x="86" y="166"/>
                    <a:pt x="87" y="166"/>
                    <a:pt x="87" y="166"/>
                  </a:cubicBezTo>
                  <a:cubicBezTo>
                    <a:pt x="89" y="166"/>
                    <a:pt x="90" y="166"/>
                    <a:pt x="92" y="166"/>
                  </a:cubicBezTo>
                  <a:cubicBezTo>
                    <a:pt x="90" y="169"/>
                    <a:pt x="88" y="173"/>
                    <a:pt x="86" y="177"/>
                  </a:cubicBezTo>
                  <a:cubicBezTo>
                    <a:pt x="85" y="178"/>
                    <a:pt x="86" y="178"/>
                    <a:pt x="86" y="178"/>
                  </a:cubicBezTo>
                  <a:cubicBezTo>
                    <a:pt x="86" y="178"/>
                    <a:pt x="86" y="178"/>
                    <a:pt x="86" y="178"/>
                  </a:cubicBezTo>
                  <a:moveTo>
                    <a:pt x="72" y="176"/>
                  </a:moveTo>
                  <a:cubicBezTo>
                    <a:pt x="70" y="176"/>
                    <a:pt x="68" y="175"/>
                    <a:pt x="65" y="175"/>
                  </a:cubicBezTo>
                  <a:cubicBezTo>
                    <a:pt x="68" y="171"/>
                    <a:pt x="70" y="168"/>
                    <a:pt x="73" y="164"/>
                  </a:cubicBezTo>
                  <a:cubicBezTo>
                    <a:pt x="73" y="164"/>
                    <a:pt x="73" y="164"/>
                    <a:pt x="73" y="164"/>
                  </a:cubicBezTo>
                  <a:cubicBezTo>
                    <a:pt x="74" y="164"/>
                    <a:pt x="76" y="165"/>
                    <a:pt x="77" y="165"/>
                  </a:cubicBezTo>
                  <a:cubicBezTo>
                    <a:pt x="75" y="169"/>
                    <a:pt x="74" y="173"/>
                    <a:pt x="72" y="176"/>
                  </a:cubicBezTo>
                  <a:moveTo>
                    <a:pt x="94" y="179"/>
                  </a:moveTo>
                  <a:cubicBezTo>
                    <a:pt x="96" y="174"/>
                    <a:pt x="98" y="169"/>
                    <a:pt x="101" y="164"/>
                  </a:cubicBezTo>
                  <a:cubicBezTo>
                    <a:pt x="102" y="164"/>
                    <a:pt x="104" y="164"/>
                    <a:pt x="105" y="163"/>
                  </a:cubicBezTo>
                  <a:cubicBezTo>
                    <a:pt x="103" y="168"/>
                    <a:pt x="101" y="172"/>
                    <a:pt x="99" y="177"/>
                  </a:cubicBezTo>
                  <a:cubicBezTo>
                    <a:pt x="98" y="178"/>
                    <a:pt x="99" y="178"/>
                    <a:pt x="99" y="178"/>
                  </a:cubicBezTo>
                  <a:cubicBezTo>
                    <a:pt x="100" y="178"/>
                    <a:pt x="100" y="178"/>
                    <a:pt x="100" y="178"/>
                  </a:cubicBezTo>
                  <a:cubicBezTo>
                    <a:pt x="98" y="179"/>
                    <a:pt x="96" y="179"/>
                    <a:pt x="94" y="179"/>
                  </a:cubicBezTo>
                  <a:moveTo>
                    <a:pt x="64" y="174"/>
                  </a:moveTo>
                  <a:cubicBezTo>
                    <a:pt x="62" y="173"/>
                    <a:pt x="61" y="173"/>
                    <a:pt x="59" y="172"/>
                  </a:cubicBezTo>
                  <a:cubicBezTo>
                    <a:pt x="61" y="169"/>
                    <a:pt x="63" y="165"/>
                    <a:pt x="65" y="162"/>
                  </a:cubicBezTo>
                  <a:cubicBezTo>
                    <a:pt x="66" y="162"/>
                    <a:pt x="66" y="163"/>
                    <a:pt x="67" y="163"/>
                  </a:cubicBezTo>
                  <a:cubicBezTo>
                    <a:pt x="68" y="163"/>
                    <a:pt x="69" y="163"/>
                    <a:pt x="71" y="164"/>
                  </a:cubicBezTo>
                  <a:cubicBezTo>
                    <a:pt x="68" y="167"/>
                    <a:pt x="66" y="170"/>
                    <a:pt x="64" y="174"/>
                  </a:cubicBezTo>
                  <a:moveTo>
                    <a:pt x="100" y="178"/>
                  </a:moveTo>
                  <a:cubicBezTo>
                    <a:pt x="100" y="178"/>
                    <a:pt x="100" y="178"/>
                    <a:pt x="100" y="178"/>
                  </a:cubicBezTo>
                  <a:cubicBezTo>
                    <a:pt x="103" y="173"/>
                    <a:pt x="105" y="167"/>
                    <a:pt x="108" y="162"/>
                  </a:cubicBezTo>
                  <a:cubicBezTo>
                    <a:pt x="108" y="162"/>
                    <a:pt x="108" y="162"/>
                    <a:pt x="108" y="162"/>
                  </a:cubicBezTo>
                  <a:cubicBezTo>
                    <a:pt x="110" y="162"/>
                    <a:pt x="111" y="161"/>
                    <a:pt x="113" y="161"/>
                  </a:cubicBezTo>
                  <a:cubicBezTo>
                    <a:pt x="112" y="161"/>
                    <a:pt x="112" y="161"/>
                    <a:pt x="112" y="161"/>
                  </a:cubicBezTo>
                  <a:cubicBezTo>
                    <a:pt x="112" y="161"/>
                    <a:pt x="112" y="161"/>
                    <a:pt x="112" y="161"/>
                  </a:cubicBezTo>
                  <a:cubicBezTo>
                    <a:pt x="112" y="161"/>
                    <a:pt x="112" y="161"/>
                    <a:pt x="112" y="161"/>
                  </a:cubicBezTo>
                  <a:cubicBezTo>
                    <a:pt x="110" y="166"/>
                    <a:pt x="108" y="171"/>
                    <a:pt x="106" y="175"/>
                  </a:cubicBezTo>
                  <a:cubicBezTo>
                    <a:pt x="105" y="176"/>
                    <a:pt x="106" y="176"/>
                    <a:pt x="106" y="177"/>
                  </a:cubicBezTo>
                  <a:cubicBezTo>
                    <a:pt x="106" y="177"/>
                    <a:pt x="106" y="177"/>
                    <a:pt x="107" y="177"/>
                  </a:cubicBezTo>
                  <a:cubicBezTo>
                    <a:pt x="107" y="177"/>
                    <a:pt x="107" y="176"/>
                    <a:pt x="107" y="176"/>
                  </a:cubicBezTo>
                  <a:cubicBezTo>
                    <a:pt x="109" y="174"/>
                    <a:pt x="110" y="171"/>
                    <a:pt x="111" y="169"/>
                  </a:cubicBezTo>
                  <a:cubicBezTo>
                    <a:pt x="110" y="171"/>
                    <a:pt x="110" y="173"/>
                    <a:pt x="109" y="176"/>
                  </a:cubicBezTo>
                  <a:cubicBezTo>
                    <a:pt x="106" y="177"/>
                    <a:pt x="103" y="178"/>
                    <a:pt x="100" y="178"/>
                  </a:cubicBezTo>
                  <a:moveTo>
                    <a:pt x="57" y="172"/>
                  </a:moveTo>
                  <a:cubicBezTo>
                    <a:pt x="55" y="171"/>
                    <a:pt x="52" y="170"/>
                    <a:pt x="50" y="170"/>
                  </a:cubicBezTo>
                  <a:cubicBezTo>
                    <a:pt x="51" y="166"/>
                    <a:pt x="53" y="163"/>
                    <a:pt x="55" y="160"/>
                  </a:cubicBezTo>
                  <a:cubicBezTo>
                    <a:pt x="55" y="160"/>
                    <a:pt x="55" y="160"/>
                    <a:pt x="55" y="160"/>
                  </a:cubicBezTo>
                  <a:cubicBezTo>
                    <a:pt x="58" y="160"/>
                    <a:pt x="60" y="161"/>
                    <a:pt x="63" y="162"/>
                  </a:cubicBezTo>
                  <a:cubicBezTo>
                    <a:pt x="61" y="165"/>
                    <a:pt x="59" y="168"/>
                    <a:pt x="57" y="172"/>
                  </a:cubicBezTo>
                  <a:moveTo>
                    <a:pt x="13" y="172"/>
                  </a:moveTo>
                  <a:cubicBezTo>
                    <a:pt x="13" y="170"/>
                    <a:pt x="12" y="169"/>
                    <a:pt x="11" y="167"/>
                  </a:cubicBezTo>
                  <a:cubicBezTo>
                    <a:pt x="11" y="167"/>
                    <a:pt x="10" y="167"/>
                    <a:pt x="10" y="166"/>
                  </a:cubicBezTo>
                  <a:cubicBezTo>
                    <a:pt x="11" y="163"/>
                    <a:pt x="13" y="161"/>
                    <a:pt x="14" y="160"/>
                  </a:cubicBezTo>
                  <a:cubicBezTo>
                    <a:pt x="15" y="159"/>
                    <a:pt x="15" y="159"/>
                    <a:pt x="15" y="159"/>
                  </a:cubicBezTo>
                  <a:cubicBezTo>
                    <a:pt x="14" y="164"/>
                    <a:pt x="14" y="167"/>
                    <a:pt x="13" y="172"/>
                  </a:cubicBezTo>
                  <a:moveTo>
                    <a:pt x="48" y="169"/>
                  </a:moveTo>
                  <a:cubicBezTo>
                    <a:pt x="47" y="169"/>
                    <a:pt x="47" y="169"/>
                    <a:pt x="47" y="169"/>
                  </a:cubicBezTo>
                  <a:cubicBezTo>
                    <a:pt x="47" y="169"/>
                    <a:pt x="47" y="169"/>
                    <a:pt x="47" y="169"/>
                  </a:cubicBezTo>
                  <a:cubicBezTo>
                    <a:pt x="46" y="169"/>
                    <a:pt x="45" y="169"/>
                    <a:pt x="44" y="169"/>
                  </a:cubicBezTo>
                  <a:cubicBezTo>
                    <a:pt x="45" y="165"/>
                    <a:pt x="47" y="162"/>
                    <a:pt x="50" y="159"/>
                  </a:cubicBezTo>
                  <a:cubicBezTo>
                    <a:pt x="50" y="158"/>
                    <a:pt x="50" y="158"/>
                    <a:pt x="50" y="158"/>
                  </a:cubicBezTo>
                  <a:cubicBezTo>
                    <a:pt x="51" y="159"/>
                    <a:pt x="52" y="159"/>
                    <a:pt x="53" y="159"/>
                  </a:cubicBezTo>
                  <a:cubicBezTo>
                    <a:pt x="51" y="162"/>
                    <a:pt x="50" y="166"/>
                    <a:pt x="48" y="169"/>
                  </a:cubicBezTo>
                  <a:moveTo>
                    <a:pt x="17" y="174"/>
                  </a:moveTo>
                  <a:cubicBezTo>
                    <a:pt x="18" y="170"/>
                    <a:pt x="18" y="167"/>
                    <a:pt x="18" y="164"/>
                  </a:cubicBezTo>
                  <a:cubicBezTo>
                    <a:pt x="19" y="163"/>
                    <a:pt x="19" y="163"/>
                    <a:pt x="19" y="163"/>
                  </a:cubicBezTo>
                  <a:cubicBezTo>
                    <a:pt x="21" y="162"/>
                    <a:pt x="21" y="160"/>
                    <a:pt x="23" y="159"/>
                  </a:cubicBezTo>
                  <a:cubicBezTo>
                    <a:pt x="24" y="159"/>
                    <a:pt x="25" y="158"/>
                    <a:pt x="25" y="158"/>
                  </a:cubicBezTo>
                  <a:cubicBezTo>
                    <a:pt x="23" y="163"/>
                    <a:pt x="20" y="168"/>
                    <a:pt x="17" y="174"/>
                  </a:cubicBezTo>
                  <a:moveTo>
                    <a:pt x="35" y="169"/>
                  </a:moveTo>
                  <a:cubicBezTo>
                    <a:pt x="36" y="169"/>
                    <a:pt x="36" y="169"/>
                    <a:pt x="36" y="169"/>
                  </a:cubicBezTo>
                  <a:cubicBezTo>
                    <a:pt x="37" y="165"/>
                    <a:pt x="39" y="161"/>
                    <a:pt x="41" y="157"/>
                  </a:cubicBezTo>
                  <a:cubicBezTo>
                    <a:pt x="43" y="157"/>
                    <a:pt x="45" y="158"/>
                    <a:pt x="48" y="158"/>
                  </a:cubicBezTo>
                  <a:cubicBezTo>
                    <a:pt x="45" y="161"/>
                    <a:pt x="43" y="165"/>
                    <a:pt x="42" y="169"/>
                  </a:cubicBezTo>
                  <a:cubicBezTo>
                    <a:pt x="40" y="169"/>
                    <a:pt x="37" y="169"/>
                    <a:pt x="35" y="169"/>
                  </a:cubicBezTo>
                  <a:cubicBezTo>
                    <a:pt x="35" y="169"/>
                    <a:pt x="35" y="169"/>
                    <a:pt x="35" y="169"/>
                  </a:cubicBezTo>
                  <a:moveTo>
                    <a:pt x="20" y="173"/>
                  </a:moveTo>
                  <a:cubicBezTo>
                    <a:pt x="22" y="168"/>
                    <a:pt x="25" y="163"/>
                    <a:pt x="28" y="157"/>
                  </a:cubicBezTo>
                  <a:cubicBezTo>
                    <a:pt x="29" y="157"/>
                    <a:pt x="31" y="157"/>
                    <a:pt x="32" y="157"/>
                  </a:cubicBezTo>
                  <a:cubicBezTo>
                    <a:pt x="30" y="161"/>
                    <a:pt x="28" y="166"/>
                    <a:pt x="26" y="170"/>
                  </a:cubicBezTo>
                  <a:cubicBezTo>
                    <a:pt x="26" y="171"/>
                    <a:pt x="26" y="171"/>
                    <a:pt x="26" y="171"/>
                  </a:cubicBezTo>
                  <a:cubicBezTo>
                    <a:pt x="26" y="171"/>
                    <a:pt x="26" y="171"/>
                    <a:pt x="26" y="171"/>
                  </a:cubicBezTo>
                  <a:cubicBezTo>
                    <a:pt x="25" y="171"/>
                    <a:pt x="25" y="171"/>
                    <a:pt x="24" y="171"/>
                  </a:cubicBezTo>
                  <a:cubicBezTo>
                    <a:pt x="22" y="172"/>
                    <a:pt x="21" y="172"/>
                    <a:pt x="20" y="173"/>
                  </a:cubicBezTo>
                  <a:moveTo>
                    <a:pt x="28" y="170"/>
                  </a:moveTo>
                  <a:cubicBezTo>
                    <a:pt x="30" y="166"/>
                    <a:pt x="32" y="161"/>
                    <a:pt x="35" y="157"/>
                  </a:cubicBezTo>
                  <a:cubicBezTo>
                    <a:pt x="36" y="157"/>
                    <a:pt x="37" y="157"/>
                    <a:pt x="39" y="157"/>
                  </a:cubicBezTo>
                  <a:cubicBezTo>
                    <a:pt x="37" y="161"/>
                    <a:pt x="36" y="164"/>
                    <a:pt x="34" y="168"/>
                  </a:cubicBezTo>
                  <a:cubicBezTo>
                    <a:pt x="34" y="169"/>
                    <a:pt x="34" y="169"/>
                    <a:pt x="34" y="169"/>
                  </a:cubicBezTo>
                  <a:cubicBezTo>
                    <a:pt x="32" y="170"/>
                    <a:pt x="30" y="170"/>
                    <a:pt x="28" y="170"/>
                  </a:cubicBezTo>
                  <a:moveTo>
                    <a:pt x="9" y="164"/>
                  </a:moveTo>
                  <a:cubicBezTo>
                    <a:pt x="8" y="163"/>
                    <a:pt x="7" y="162"/>
                    <a:pt x="7" y="160"/>
                  </a:cubicBezTo>
                  <a:cubicBezTo>
                    <a:pt x="8" y="157"/>
                    <a:pt x="10" y="154"/>
                    <a:pt x="12" y="151"/>
                  </a:cubicBezTo>
                  <a:cubicBezTo>
                    <a:pt x="13" y="153"/>
                    <a:pt x="14" y="154"/>
                    <a:pt x="14" y="156"/>
                  </a:cubicBezTo>
                  <a:cubicBezTo>
                    <a:pt x="13" y="157"/>
                    <a:pt x="11" y="160"/>
                    <a:pt x="9" y="164"/>
                  </a:cubicBezTo>
                  <a:moveTo>
                    <a:pt x="6" y="158"/>
                  </a:moveTo>
                  <a:cubicBezTo>
                    <a:pt x="6" y="158"/>
                    <a:pt x="6" y="158"/>
                    <a:pt x="6" y="158"/>
                  </a:cubicBezTo>
                  <a:cubicBezTo>
                    <a:pt x="5" y="157"/>
                    <a:pt x="5" y="156"/>
                    <a:pt x="5" y="155"/>
                  </a:cubicBezTo>
                  <a:cubicBezTo>
                    <a:pt x="5" y="155"/>
                    <a:pt x="5" y="155"/>
                    <a:pt x="5" y="155"/>
                  </a:cubicBezTo>
                  <a:cubicBezTo>
                    <a:pt x="5" y="154"/>
                    <a:pt x="5" y="154"/>
                    <a:pt x="5" y="154"/>
                  </a:cubicBezTo>
                  <a:cubicBezTo>
                    <a:pt x="6" y="152"/>
                    <a:pt x="8" y="149"/>
                    <a:pt x="9" y="147"/>
                  </a:cubicBezTo>
                  <a:cubicBezTo>
                    <a:pt x="10" y="148"/>
                    <a:pt x="10" y="149"/>
                    <a:pt x="11" y="149"/>
                  </a:cubicBezTo>
                  <a:cubicBezTo>
                    <a:pt x="9" y="152"/>
                    <a:pt x="7" y="155"/>
                    <a:pt x="6" y="158"/>
                  </a:cubicBezTo>
                  <a:moveTo>
                    <a:pt x="4" y="152"/>
                  </a:moveTo>
                  <a:cubicBezTo>
                    <a:pt x="4" y="152"/>
                    <a:pt x="4" y="152"/>
                    <a:pt x="4" y="152"/>
                  </a:cubicBezTo>
                  <a:cubicBezTo>
                    <a:pt x="4" y="150"/>
                    <a:pt x="4" y="148"/>
                    <a:pt x="5" y="146"/>
                  </a:cubicBezTo>
                  <a:cubicBezTo>
                    <a:pt x="5" y="144"/>
                    <a:pt x="5" y="143"/>
                    <a:pt x="6" y="142"/>
                  </a:cubicBezTo>
                  <a:cubicBezTo>
                    <a:pt x="6" y="143"/>
                    <a:pt x="7" y="144"/>
                    <a:pt x="8" y="145"/>
                  </a:cubicBezTo>
                  <a:cubicBezTo>
                    <a:pt x="7" y="147"/>
                    <a:pt x="5" y="150"/>
                    <a:pt x="4" y="152"/>
                  </a:cubicBezTo>
                  <a:moveTo>
                    <a:pt x="85" y="112"/>
                  </a:moveTo>
                  <a:cubicBezTo>
                    <a:pt x="84" y="112"/>
                    <a:pt x="83" y="112"/>
                    <a:pt x="81" y="112"/>
                  </a:cubicBezTo>
                  <a:cubicBezTo>
                    <a:pt x="83" y="109"/>
                    <a:pt x="84" y="106"/>
                    <a:pt x="86" y="104"/>
                  </a:cubicBezTo>
                  <a:cubicBezTo>
                    <a:pt x="86" y="103"/>
                    <a:pt x="86" y="103"/>
                    <a:pt x="86" y="103"/>
                  </a:cubicBezTo>
                  <a:cubicBezTo>
                    <a:pt x="86" y="103"/>
                    <a:pt x="86" y="103"/>
                    <a:pt x="86" y="103"/>
                  </a:cubicBezTo>
                  <a:cubicBezTo>
                    <a:pt x="86" y="106"/>
                    <a:pt x="85" y="109"/>
                    <a:pt x="85" y="112"/>
                  </a:cubicBezTo>
                  <a:moveTo>
                    <a:pt x="79" y="112"/>
                  </a:moveTo>
                  <a:cubicBezTo>
                    <a:pt x="78" y="112"/>
                    <a:pt x="77" y="112"/>
                    <a:pt x="75" y="112"/>
                  </a:cubicBezTo>
                  <a:cubicBezTo>
                    <a:pt x="77" y="109"/>
                    <a:pt x="79" y="106"/>
                    <a:pt x="81" y="103"/>
                  </a:cubicBezTo>
                  <a:cubicBezTo>
                    <a:pt x="82" y="103"/>
                    <a:pt x="83" y="103"/>
                    <a:pt x="84" y="103"/>
                  </a:cubicBezTo>
                  <a:cubicBezTo>
                    <a:pt x="82" y="106"/>
                    <a:pt x="81" y="109"/>
                    <a:pt x="79" y="112"/>
                  </a:cubicBezTo>
                  <a:moveTo>
                    <a:pt x="73" y="112"/>
                  </a:moveTo>
                  <a:cubicBezTo>
                    <a:pt x="71" y="112"/>
                    <a:pt x="69" y="112"/>
                    <a:pt x="67" y="112"/>
                  </a:cubicBezTo>
                  <a:cubicBezTo>
                    <a:pt x="69" y="109"/>
                    <a:pt x="71" y="106"/>
                    <a:pt x="73" y="102"/>
                  </a:cubicBezTo>
                  <a:cubicBezTo>
                    <a:pt x="75" y="102"/>
                    <a:pt x="77" y="103"/>
                    <a:pt x="79" y="103"/>
                  </a:cubicBezTo>
                  <a:cubicBezTo>
                    <a:pt x="77" y="106"/>
                    <a:pt x="75" y="109"/>
                    <a:pt x="73" y="112"/>
                  </a:cubicBezTo>
                  <a:moveTo>
                    <a:pt x="65" y="112"/>
                  </a:moveTo>
                  <a:cubicBezTo>
                    <a:pt x="63" y="112"/>
                    <a:pt x="62" y="112"/>
                    <a:pt x="60" y="112"/>
                  </a:cubicBezTo>
                  <a:cubicBezTo>
                    <a:pt x="62" y="109"/>
                    <a:pt x="64" y="105"/>
                    <a:pt x="66" y="102"/>
                  </a:cubicBezTo>
                  <a:cubicBezTo>
                    <a:pt x="67" y="102"/>
                    <a:pt x="69" y="102"/>
                    <a:pt x="71" y="102"/>
                  </a:cubicBezTo>
                  <a:cubicBezTo>
                    <a:pt x="69" y="106"/>
                    <a:pt x="67" y="109"/>
                    <a:pt x="65" y="112"/>
                  </a:cubicBezTo>
                  <a:moveTo>
                    <a:pt x="10" y="107"/>
                  </a:moveTo>
                  <a:cubicBezTo>
                    <a:pt x="10" y="105"/>
                    <a:pt x="10" y="104"/>
                    <a:pt x="10" y="102"/>
                  </a:cubicBezTo>
                  <a:cubicBezTo>
                    <a:pt x="11" y="102"/>
                    <a:pt x="11" y="102"/>
                    <a:pt x="12" y="102"/>
                  </a:cubicBezTo>
                  <a:cubicBezTo>
                    <a:pt x="12" y="102"/>
                    <a:pt x="12" y="102"/>
                    <a:pt x="12" y="102"/>
                  </a:cubicBezTo>
                  <a:cubicBezTo>
                    <a:pt x="12" y="103"/>
                    <a:pt x="12" y="103"/>
                    <a:pt x="12" y="103"/>
                  </a:cubicBezTo>
                  <a:cubicBezTo>
                    <a:pt x="11" y="104"/>
                    <a:pt x="11" y="105"/>
                    <a:pt x="10" y="107"/>
                  </a:cubicBezTo>
                  <a:moveTo>
                    <a:pt x="59" y="109"/>
                  </a:moveTo>
                  <a:cubicBezTo>
                    <a:pt x="60" y="106"/>
                    <a:pt x="60" y="104"/>
                    <a:pt x="60" y="102"/>
                  </a:cubicBezTo>
                  <a:cubicBezTo>
                    <a:pt x="61" y="102"/>
                    <a:pt x="62" y="102"/>
                    <a:pt x="63" y="102"/>
                  </a:cubicBezTo>
                  <a:cubicBezTo>
                    <a:pt x="62" y="104"/>
                    <a:pt x="61" y="106"/>
                    <a:pt x="59" y="109"/>
                  </a:cubicBezTo>
                  <a:moveTo>
                    <a:pt x="10" y="113"/>
                  </a:moveTo>
                  <a:cubicBezTo>
                    <a:pt x="10" y="112"/>
                    <a:pt x="10" y="112"/>
                    <a:pt x="10" y="111"/>
                  </a:cubicBezTo>
                  <a:cubicBezTo>
                    <a:pt x="12" y="108"/>
                    <a:pt x="13" y="105"/>
                    <a:pt x="14" y="102"/>
                  </a:cubicBezTo>
                  <a:cubicBezTo>
                    <a:pt x="15" y="102"/>
                    <a:pt x="16" y="102"/>
                    <a:pt x="17" y="102"/>
                  </a:cubicBezTo>
                  <a:cubicBezTo>
                    <a:pt x="16" y="105"/>
                    <a:pt x="14" y="108"/>
                    <a:pt x="13" y="112"/>
                  </a:cubicBezTo>
                  <a:cubicBezTo>
                    <a:pt x="13" y="112"/>
                    <a:pt x="13" y="112"/>
                    <a:pt x="13" y="112"/>
                  </a:cubicBezTo>
                  <a:cubicBezTo>
                    <a:pt x="12" y="112"/>
                    <a:pt x="11" y="113"/>
                    <a:pt x="10" y="113"/>
                  </a:cubicBezTo>
                  <a:moveTo>
                    <a:pt x="15" y="112"/>
                  </a:moveTo>
                  <a:cubicBezTo>
                    <a:pt x="16" y="109"/>
                    <a:pt x="18" y="105"/>
                    <a:pt x="19" y="102"/>
                  </a:cubicBezTo>
                  <a:cubicBezTo>
                    <a:pt x="21" y="101"/>
                    <a:pt x="23" y="101"/>
                    <a:pt x="24" y="101"/>
                  </a:cubicBezTo>
                  <a:cubicBezTo>
                    <a:pt x="23" y="105"/>
                    <a:pt x="21" y="108"/>
                    <a:pt x="19" y="112"/>
                  </a:cubicBezTo>
                  <a:cubicBezTo>
                    <a:pt x="19" y="112"/>
                    <a:pt x="19" y="112"/>
                    <a:pt x="19" y="112"/>
                  </a:cubicBezTo>
                  <a:cubicBezTo>
                    <a:pt x="18" y="112"/>
                    <a:pt x="16" y="112"/>
                    <a:pt x="15" y="112"/>
                  </a:cubicBezTo>
                  <a:moveTo>
                    <a:pt x="21" y="112"/>
                  </a:moveTo>
                  <a:cubicBezTo>
                    <a:pt x="23" y="109"/>
                    <a:pt x="25" y="105"/>
                    <a:pt x="27" y="101"/>
                  </a:cubicBezTo>
                  <a:cubicBezTo>
                    <a:pt x="28" y="101"/>
                    <a:pt x="29" y="101"/>
                    <a:pt x="30" y="101"/>
                  </a:cubicBezTo>
                  <a:cubicBezTo>
                    <a:pt x="29" y="105"/>
                    <a:pt x="27" y="108"/>
                    <a:pt x="25" y="112"/>
                  </a:cubicBezTo>
                  <a:cubicBezTo>
                    <a:pt x="24" y="112"/>
                    <a:pt x="22" y="112"/>
                    <a:pt x="21" y="112"/>
                  </a:cubicBezTo>
                  <a:moveTo>
                    <a:pt x="27" y="75"/>
                  </a:moveTo>
                  <a:cubicBezTo>
                    <a:pt x="26" y="72"/>
                    <a:pt x="25" y="68"/>
                    <a:pt x="25" y="64"/>
                  </a:cubicBezTo>
                  <a:cubicBezTo>
                    <a:pt x="26" y="68"/>
                    <a:pt x="27" y="72"/>
                    <a:pt x="27" y="75"/>
                  </a:cubicBezTo>
                  <a:cubicBezTo>
                    <a:pt x="27" y="75"/>
                    <a:pt x="27" y="75"/>
                    <a:pt x="27" y="75"/>
                  </a:cubicBezTo>
                  <a:moveTo>
                    <a:pt x="102" y="56"/>
                  </a:moveTo>
                  <a:cubicBezTo>
                    <a:pt x="103" y="55"/>
                    <a:pt x="103" y="55"/>
                    <a:pt x="103" y="55"/>
                  </a:cubicBezTo>
                  <a:cubicBezTo>
                    <a:pt x="103" y="56"/>
                    <a:pt x="103" y="56"/>
                    <a:pt x="103" y="56"/>
                  </a:cubicBezTo>
                  <a:cubicBezTo>
                    <a:pt x="102" y="56"/>
                    <a:pt x="102" y="56"/>
                    <a:pt x="102" y="56"/>
                  </a:cubicBezTo>
                  <a:moveTo>
                    <a:pt x="80" y="60"/>
                  </a:moveTo>
                  <a:cubicBezTo>
                    <a:pt x="80" y="58"/>
                    <a:pt x="80" y="57"/>
                    <a:pt x="80" y="55"/>
                  </a:cubicBezTo>
                  <a:cubicBezTo>
                    <a:pt x="80" y="55"/>
                    <a:pt x="80" y="54"/>
                    <a:pt x="80" y="54"/>
                  </a:cubicBezTo>
                  <a:cubicBezTo>
                    <a:pt x="81" y="53"/>
                    <a:pt x="82" y="53"/>
                    <a:pt x="84" y="53"/>
                  </a:cubicBezTo>
                  <a:cubicBezTo>
                    <a:pt x="82" y="55"/>
                    <a:pt x="81" y="58"/>
                    <a:pt x="80" y="60"/>
                  </a:cubicBezTo>
                  <a:moveTo>
                    <a:pt x="80" y="63"/>
                  </a:moveTo>
                  <a:cubicBezTo>
                    <a:pt x="82" y="60"/>
                    <a:pt x="84" y="56"/>
                    <a:pt x="86" y="52"/>
                  </a:cubicBezTo>
                  <a:cubicBezTo>
                    <a:pt x="88" y="52"/>
                    <a:pt x="89" y="51"/>
                    <a:pt x="91" y="51"/>
                  </a:cubicBezTo>
                  <a:cubicBezTo>
                    <a:pt x="88" y="54"/>
                    <a:pt x="86" y="58"/>
                    <a:pt x="84" y="61"/>
                  </a:cubicBezTo>
                  <a:cubicBezTo>
                    <a:pt x="84" y="62"/>
                    <a:pt x="84" y="62"/>
                    <a:pt x="84" y="62"/>
                  </a:cubicBezTo>
                  <a:cubicBezTo>
                    <a:pt x="83" y="62"/>
                    <a:pt x="81" y="63"/>
                    <a:pt x="80" y="63"/>
                  </a:cubicBezTo>
                  <a:moveTo>
                    <a:pt x="87" y="61"/>
                  </a:moveTo>
                  <a:cubicBezTo>
                    <a:pt x="89" y="57"/>
                    <a:pt x="91" y="54"/>
                    <a:pt x="93" y="51"/>
                  </a:cubicBezTo>
                  <a:cubicBezTo>
                    <a:pt x="93" y="50"/>
                    <a:pt x="93" y="50"/>
                    <a:pt x="93" y="50"/>
                  </a:cubicBezTo>
                  <a:cubicBezTo>
                    <a:pt x="94" y="50"/>
                    <a:pt x="95" y="50"/>
                    <a:pt x="96" y="49"/>
                  </a:cubicBezTo>
                  <a:cubicBezTo>
                    <a:pt x="95" y="50"/>
                    <a:pt x="95" y="50"/>
                    <a:pt x="95" y="50"/>
                  </a:cubicBezTo>
                  <a:cubicBezTo>
                    <a:pt x="95" y="50"/>
                    <a:pt x="95" y="50"/>
                    <a:pt x="95" y="50"/>
                  </a:cubicBezTo>
                  <a:cubicBezTo>
                    <a:pt x="93" y="53"/>
                    <a:pt x="91" y="56"/>
                    <a:pt x="89" y="60"/>
                  </a:cubicBezTo>
                  <a:cubicBezTo>
                    <a:pt x="88" y="60"/>
                    <a:pt x="87" y="60"/>
                    <a:pt x="87" y="61"/>
                  </a:cubicBezTo>
                  <a:moveTo>
                    <a:pt x="76" y="55"/>
                  </a:moveTo>
                  <a:cubicBezTo>
                    <a:pt x="76" y="54"/>
                    <a:pt x="75" y="53"/>
                    <a:pt x="75" y="52"/>
                  </a:cubicBezTo>
                  <a:cubicBezTo>
                    <a:pt x="74" y="52"/>
                    <a:pt x="74" y="52"/>
                    <a:pt x="74" y="52"/>
                  </a:cubicBezTo>
                  <a:cubicBezTo>
                    <a:pt x="75" y="51"/>
                    <a:pt x="76" y="50"/>
                    <a:pt x="77" y="48"/>
                  </a:cubicBezTo>
                  <a:cubicBezTo>
                    <a:pt x="77" y="49"/>
                    <a:pt x="76" y="50"/>
                    <a:pt x="76" y="50"/>
                  </a:cubicBezTo>
                  <a:cubicBezTo>
                    <a:pt x="76" y="51"/>
                    <a:pt x="76" y="51"/>
                    <a:pt x="76" y="52"/>
                  </a:cubicBezTo>
                  <a:cubicBezTo>
                    <a:pt x="76" y="53"/>
                    <a:pt x="76" y="54"/>
                    <a:pt x="76" y="55"/>
                  </a:cubicBezTo>
                  <a:cubicBezTo>
                    <a:pt x="76" y="55"/>
                    <a:pt x="76" y="55"/>
                    <a:pt x="76" y="55"/>
                  </a:cubicBezTo>
                  <a:moveTo>
                    <a:pt x="98" y="57"/>
                  </a:moveTo>
                  <a:cubicBezTo>
                    <a:pt x="100" y="54"/>
                    <a:pt x="102" y="52"/>
                    <a:pt x="104" y="49"/>
                  </a:cubicBezTo>
                  <a:cubicBezTo>
                    <a:pt x="104" y="48"/>
                    <a:pt x="104" y="48"/>
                    <a:pt x="104" y="48"/>
                  </a:cubicBezTo>
                  <a:cubicBezTo>
                    <a:pt x="104" y="50"/>
                    <a:pt x="104" y="51"/>
                    <a:pt x="104" y="52"/>
                  </a:cubicBezTo>
                  <a:cubicBezTo>
                    <a:pt x="104" y="52"/>
                    <a:pt x="103" y="52"/>
                    <a:pt x="103" y="52"/>
                  </a:cubicBezTo>
                  <a:cubicBezTo>
                    <a:pt x="103" y="52"/>
                    <a:pt x="103" y="52"/>
                    <a:pt x="103" y="52"/>
                  </a:cubicBezTo>
                  <a:cubicBezTo>
                    <a:pt x="101" y="54"/>
                    <a:pt x="100" y="55"/>
                    <a:pt x="99" y="57"/>
                  </a:cubicBezTo>
                  <a:cubicBezTo>
                    <a:pt x="99" y="57"/>
                    <a:pt x="99" y="57"/>
                    <a:pt x="99" y="57"/>
                  </a:cubicBezTo>
                  <a:cubicBezTo>
                    <a:pt x="99" y="57"/>
                    <a:pt x="98" y="57"/>
                    <a:pt x="98" y="57"/>
                  </a:cubicBezTo>
                  <a:moveTo>
                    <a:pt x="92" y="59"/>
                  </a:moveTo>
                  <a:cubicBezTo>
                    <a:pt x="93" y="56"/>
                    <a:pt x="95" y="53"/>
                    <a:pt x="97" y="51"/>
                  </a:cubicBezTo>
                  <a:cubicBezTo>
                    <a:pt x="97" y="50"/>
                    <a:pt x="97" y="50"/>
                    <a:pt x="97" y="49"/>
                  </a:cubicBezTo>
                  <a:cubicBezTo>
                    <a:pt x="96" y="49"/>
                    <a:pt x="96" y="49"/>
                    <a:pt x="96" y="49"/>
                  </a:cubicBezTo>
                  <a:cubicBezTo>
                    <a:pt x="98" y="49"/>
                    <a:pt x="100" y="48"/>
                    <a:pt x="103" y="47"/>
                  </a:cubicBezTo>
                  <a:cubicBezTo>
                    <a:pt x="102" y="48"/>
                    <a:pt x="102" y="48"/>
                    <a:pt x="102" y="48"/>
                  </a:cubicBezTo>
                  <a:cubicBezTo>
                    <a:pt x="100" y="51"/>
                    <a:pt x="97" y="55"/>
                    <a:pt x="95" y="58"/>
                  </a:cubicBezTo>
                  <a:cubicBezTo>
                    <a:pt x="94" y="58"/>
                    <a:pt x="93" y="59"/>
                    <a:pt x="92" y="59"/>
                  </a:cubicBezTo>
                  <a:moveTo>
                    <a:pt x="73" y="50"/>
                  </a:moveTo>
                  <a:cubicBezTo>
                    <a:pt x="73" y="50"/>
                    <a:pt x="72" y="49"/>
                    <a:pt x="72" y="48"/>
                  </a:cubicBezTo>
                  <a:cubicBezTo>
                    <a:pt x="73" y="46"/>
                    <a:pt x="75" y="43"/>
                    <a:pt x="76" y="41"/>
                  </a:cubicBezTo>
                  <a:cubicBezTo>
                    <a:pt x="76" y="42"/>
                    <a:pt x="77" y="43"/>
                    <a:pt x="77" y="45"/>
                  </a:cubicBezTo>
                  <a:cubicBezTo>
                    <a:pt x="76" y="45"/>
                    <a:pt x="76" y="45"/>
                    <a:pt x="76" y="45"/>
                  </a:cubicBezTo>
                  <a:cubicBezTo>
                    <a:pt x="75" y="47"/>
                    <a:pt x="74" y="48"/>
                    <a:pt x="73" y="50"/>
                  </a:cubicBezTo>
                  <a:moveTo>
                    <a:pt x="52" y="50"/>
                  </a:moveTo>
                  <a:cubicBezTo>
                    <a:pt x="52" y="49"/>
                    <a:pt x="52" y="49"/>
                    <a:pt x="52" y="48"/>
                  </a:cubicBezTo>
                  <a:cubicBezTo>
                    <a:pt x="52" y="47"/>
                    <a:pt x="52" y="47"/>
                    <a:pt x="53" y="46"/>
                  </a:cubicBezTo>
                  <a:cubicBezTo>
                    <a:pt x="53" y="43"/>
                    <a:pt x="54" y="41"/>
                    <a:pt x="56" y="40"/>
                  </a:cubicBezTo>
                  <a:cubicBezTo>
                    <a:pt x="55" y="43"/>
                    <a:pt x="54" y="46"/>
                    <a:pt x="53" y="50"/>
                  </a:cubicBezTo>
                  <a:cubicBezTo>
                    <a:pt x="52" y="50"/>
                    <a:pt x="52" y="50"/>
                    <a:pt x="52" y="50"/>
                  </a:cubicBezTo>
                  <a:moveTo>
                    <a:pt x="70" y="47"/>
                  </a:moveTo>
                  <a:cubicBezTo>
                    <a:pt x="69" y="47"/>
                    <a:pt x="69" y="47"/>
                    <a:pt x="68" y="47"/>
                  </a:cubicBezTo>
                  <a:cubicBezTo>
                    <a:pt x="68" y="47"/>
                    <a:pt x="67" y="46"/>
                    <a:pt x="67" y="46"/>
                  </a:cubicBezTo>
                  <a:cubicBezTo>
                    <a:pt x="69" y="43"/>
                    <a:pt x="71" y="40"/>
                    <a:pt x="73" y="37"/>
                  </a:cubicBezTo>
                  <a:cubicBezTo>
                    <a:pt x="73" y="37"/>
                    <a:pt x="73" y="37"/>
                    <a:pt x="73" y="37"/>
                  </a:cubicBezTo>
                  <a:cubicBezTo>
                    <a:pt x="74" y="37"/>
                    <a:pt x="75" y="38"/>
                    <a:pt x="75" y="39"/>
                  </a:cubicBezTo>
                  <a:cubicBezTo>
                    <a:pt x="75" y="39"/>
                    <a:pt x="75" y="39"/>
                    <a:pt x="75" y="39"/>
                  </a:cubicBezTo>
                  <a:cubicBezTo>
                    <a:pt x="73" y="42"/>
                    <a:pt x="71" y="45"/>
                    <a:pt x="70" y="47"/>
                  </a:cubicBezTo>
                  <a:moveTo>
                    <a:pt x="53" y="54"/>
                  </a:moveTo>
                  <a:cubicBezTo>
                    <a:pt x="53" y="54"/>
                    <a:pt x="53" y="54"/>
                    <a:pt x="53" y="54"/>
                  </a:cubicBezTo>
                  <a:cubicBezTo>
                    <a:pt x="53" y="53"/>
                    <a:pt x="54" y="52"/>
                    <a:pt x="54" y="50"/>
                  </a:cubicBezTo>
                  <a:cubicBezTo>
                    <a:pt x="56" y="47"/>
                    <a:pt x="58" y="43"/>
                    <a:pt x="58" y="38"/>
                  </a:cubicBezTo>
                  <a:cubicBezTo>
                    <a:pt x="58" y="38"/>
                    <a:pt x="58" y="38"/>
                    <a:pt x="58" y="38"/>
                  </a:cubicBezTo>
                  <a:cubicBezTo>
                    <a:pt x="60" y="37"/>
                    <a:pt x="62" y="36"/>
                    <a:pt x="64" y="36"/>
                  </a:cubicBezTo>
                  <a:cubicBezTo>
                    <a:pt x="61" y="40"/>
                    <a:pt x="58" y="45"/>
                    <a:pt x="57" y="50"/>
                  </a:cubicBezTo>
                  <a:cubicBezTo>
                    <a:pt x="55" y="51"/>
                    <a:pt x="54" y="52"/>
                    <a:pt x="53" y="54"/>
                  </a:cubicBezTo>
                  <a:moveTo>
                    <a:pt x="59" y="48"/>
                  </a:moveTo>
                  <a:cubicBezTo>
                    <a:pt x="61" y="44"/>
                    <a:pt x="63" y="40"/>
                    <a:pt x="66" y="36"/>
                  </a:cubicBezTo>
                  <a:cubicBezTo>
                    <a:pt x="66" y="35"/>
                    <a:pt x="66" y="35"/>
                    <a:pt x="66" y="35"/>
                  </a:cubicBezTo>
                  <a:cubicBezTo>
                    <a:pt x="67" y="35"/>
                    <a:pt x="67" y="35"/>
                    <a:pt x="68" y="35"/>
                  </a:cubicBezTo>
                  <a:cubicBezTo>
                    <a:pt x="68" y="35"/>
                    <a:pt x="68" y="35"/>
                    <a:pt x="68" y="35"/>
                  </a:cubicBezTo>
                  <a:cubicBezTo>
                    <a:pt x="68" y="35"/>
                    <a:pt x="68" y="35"/>
                    <a:pt x="68" y="35"/>
                  </a:cubicBezTo>
                  <a:cubicBezTo>
                    <a:pt x="68" y="35"/>
                    <a:pt x="68" y="35"/>
                    <a:pt x="68" y="35"/>
                  </a:cubicBezTo>
                  <a:cubicBezTo>
                    <a:pt x="69" y="35"/>
                    <a:pt x="70" y="35"/>
                    <a:pt x="71" y="36"/>
                  </a:cubicBezTo>
                  <a:cubicBezTo>
                    <a:pt x="69" y="39"/>
                    <a:pt x="67" y="43"/>
                    <a:pt x="65" y="46"/>
                  </a:cubicBezTo>
                  <a:cubicBezTo>
                    <a:pt x="64" y="46"/>
                    <a:pt x="63" y="46"/>
                    <a:pt x="63" y="47"/>
                  </a:cubicBezTo>
                  <a:cubicBezTo>
                    <a:pt x="62" y="47"/>
                    <a:pt x="60" y="47"/>
                    <a:pt x="59" y="48"/>
                  </a:cubicBezTo>
                  <a:moveTo>
                    <a:pt x="10" y="98"/>
                  </a:moveTo>
                  <a:cubicBezTo>
                    <a:pt x="10" y="92"/>
                    <a:pt x="10" y="85"/>
                    <a:pt x="10" y="79"/>
                  </a:cubicBezTo>
                  <a:cubicBezTo>
                    <a:pt x="17" y="79"/>
                    <a:pt x="23" y="79"/>
                    <a:pt x="29" y="79"/>
                  </a:cubicBezTo>
                  <a:cubicBezTo>
                    <a:pt x="30" y="79"/>
                    <a:pt x="30" y="79"/>
                    <a:pt x="30" y="79"/>
                  </a:cubicBezTo>
                  <a:cubicBezTo>
                    <a:pt x="30" y="79"/>
                    <a:pt x="30" y="79"/>
                    <a:pt x="30" y="79"/>
                  </a:cubicBezTo>
                  <a:cubicBezTo>
                    <a:pt x="31" y="78"/>
                    <a:pt x="32" y="77"/>
                    <a:pt x="32" y="76"/>
                  </a:cubicBezTo>
                  <a:cubicBezTo>
                    <a:pt x="29" y="66"/>
                    <a:pt x="26" y="50"/>
                    <a:pt x="26" y="38"/>
                  </a:cubicBezTo>
                  <a:cubicBezTo>
                    <a:pt x="26" y="35"/>
                    <a:pt x="26" y="33"/>
                    <a:pt x="26" y="31"/>
                  </a:cubicBezTo>
                  <a:cubicBezTo>
                    <a:pt x="27" y="26"/>
                    <a:pt x="29" y="21"/>
                    <a:pt x="33" y="17"/>
                  </a:cubicBezTo>
                  <a:cubicBezTo>
                    <a:pt x="36" y="13"/>
                    <a:pt x="41" y="9"/>
                    <a:pt x="45" y="7"/>
                  </a:cubicBezTo>
                  <a:cubicBezTo>
                    <a:pt x="48" y="6"/>
                    <a:pt x="55" y="4"/>
                    <a:pt x="62" y="4"/>
                  </a:cubicBezTo>
                  <a:cubicBezTo>
                    <a:pt x="62" y="4"/>
                    <a:pt x="62" y="4"/>
                    <a:pt x="62" y="4"/>
                  </a:cubicBezTo>
                  <a:cubicBezTo>
                    <a:pt x="62" y="4"/>
                    <a:pt x="62" y="4"/>
                    <a:pt x="62" y="4"/>
                  </a:cubicBezTo>
                  <a:cubicBezTo>
                    <a:pt x="71" y="4"/>
                    <a:pt x="81" y="6"/>
                    <a:pt x="89" y="12"/>
                  </a:cubicBezTo>
                  <a:cubicBezTo>
                    <a:pt x="97" y="18"/>
                    <a:pt x="103" y="27"/>
                    <a:pt x="104" y="43"/>
                  </a:cubicBezTo>
                  <a:cubicBezTo>
                    <a:pt x="94" y="46"/>
                    <a:pt x="90" y="47"/>
                    <a:pt x="80" y="50"/>
                  </a:cubicBezTo>
                  <a:cubicBezTo>
                    <a:pt x="81" y="48"/>
                    <a:pt x="81" y="47"/>
                    <a:pt x="81" y="45"/>
                  </a:cubicBezTo>
                  <a:cubicBezTo>
                    <a:pt x="81" y="43"/>
                    <a:pt x="80" y="41"/>
                    <a:pt x="80" y="39"/>
                  </a:cubicBezTo>
                  <a:cubicBezTo>
                    <a:pt x="79" y="37"/>
                    <a:pt x="77" y="35"/>
                    <a:pt x="75" y="33"/>
                  </a:cubicBezTo>
                  <a:cubicBezTo>
                    <a:pt x="73" y="32"/>
                    <a:pt x="70" y="31"/>
                    <a:pt x="68" y="31"/>
                  </a:cubicBezTo>
                  <a:cubicBezTo>
                    <a:pt x="67" y="31"/>
                    <a:pt x="67" y="31"/>
                    <a:pt x="67" y="31"/>
                  </a:cubicBezTo>
                  <a:cubicBezTo>
                    <a:pt x="67" y="31"/>
                    <a:pt x="67" y="31"/>
                    <a:pt x="67" y="31"/>
                  </a:cubicBezTo>
                  <a:cubicBezTo>
                    <a:pt x="63" y="31"/>
                    <a:pt x="59" y="33"/>
                    <a:pt x="56" y="35"/>
                  </a:cubicBezTo>
                  <a:cubicBezTo>
                    <a:pt x="52" y="37"/>
                    <a:pt x="50" y="41"/>
                    <a:pt x="49" y="45"/>
                  </a:cubicBezTo>
                  <a:cubicBezTo>
                    <a:pt x="48" y="46"/>
                    <a:pt x="48" y="47"/>
                    <a:pt x="48" y="48"/>
                  </a:cubicBezTo>
                  <a:cubicBezTo>
                    <a:pt x="48" y="50"/>
                    <a:pt x="49" y="52"/>
                    <a:pt x="49" y="54"/>
                  </a:cubicBezTo>
                  <a:cubicBezTo>
                    <a:pt x="49" y="55"/>
                    <a:pt x="49" y="56"/>
                    <a:pt x="50" y="56"/>
                  </a:cubicBezTo>
                  <a:cubicBezTo>
                    <a:pt x="50" y="56"/>
                    <a:pt x="50" y="56"/>
                    <a:pt x="50" y="56"/>
                  </a:cubicBezTo>
                  <a:cubicBezTo>
                    <a:pt x="49" y="57"/>
                    <a:pt x="49" y="57"/>
                    <a:pt x="50" y="58"/>
                  </a:cubicBezTo>
                  <a:cubicBezTo>
                    <a:pt x="50" y="60"/>
                    <a:pt x="51" y="63"/>
                    <a:pt x="51" y="67"/>
                  </a:cubicBezTo>
                  <a:cubicBezTo>
                    <a:pt x="52" y="72"/>
                    <a:pt x="53" y="76"/>
                    <a:pt x="55" y="79"/>
                  </a:cubicBezTo>
                  <a:cubicBezTo>
                    <a:pt x="55" y="80"/>
                    <a:pt x="55" y="80"/>
                    <a:pt x="56" y="80"/>
                  </a:cubicBezTo>
                  <a:cubicBezTo>
                    <a:pt x="56" y="81"/>
                    <a:pt x="57" y="81"/>
                    <a:pt x="57" y="81"/>
                  </a:cubicBezTo>
                  <a:cubicBezTo>
                    <a:pt x="57" y="81"/>
                    <a:pt x="57" y="81"/>
                    <a:pt x="57" y="81"/>
                  </a:cubicBezTo>
                  <a:cubicBezTo>
                    <a:pt x="68" y="81"/>
                    <a:pt x="78" y="81"/>
                    <a:pt x="88" y="81"/>
                  </a:cubicBezTo>
                  <a:cubicBezTo>
                    <a:pt x="87" y="86"/>
                    <a:pt x="86" y="90"/>
                    <a:pt x="86" y="95"/>
                  </a:cubicBezTo>
                  <a:cubicBezTo>
                    <a:pt x="86" y="96"/>
                    <a:pt x="87" y="98"/>
                    <a:pt x="87" y="99"/>
                  </a:cubicBezTo>
                  <a:cubicBezTo>
                    <a:pt x="87" y="99"/>
                    <a:pt x="87" y="99"/>
                    <a:pt x="87" y="99"/>
                  </a:cubicBezTo>
                  <a:cubicBezTo>
                    <a:pt x="78" y="98"/>
                    <a:pt x="66" y="98"/>
                    <a:pt x="58" y="98"/>
                  </a:cubicBezTo>
                  <a:cubicBezTo>
                    <a:pt x="58" y="98"/>
                    <a:pt x="58" y="98"/>
                    <a:pt x="58" y="98"/>
                  </a:cubicBezTo>
                  <a:cubicBezTo>
                    <a:pt x="57" y="98"/>
                    <a:pt x="56" y="99"/>
                    <a:pt x="56" y="100"/>
                  </a:cubicBezTo>
                  <a:cubicBezTo>
                    <a:pt x="56" y="100"/>
                    <a:pt x="56" y="100"/>
                    <a:pt x="56" y="100"/>
                  </a:cubicBezTo>
                  <a:cubicBezTo>
                    <a:pt x="56" y="100"/>
                    <a:pt x="56" y="100"/>
                    <a:pt x="56" y="100"/>
                  </a:cubicBezTo>
                  <a:cubicBezTo>
                    <a:pt x="56" y="100"/>
                    <a:pt x="56" y="100"/>
                    <a:pt x="56" y="100"/>
                  </a:cubicBezTo>
                  <a:cubicBezTo>
                    <a:pt x="56" y="105"/>
                    <a:pt x="56" y="109"/>
                    <a:pt x="54" y="113"/>
                  </a:cubicBezTo>
                  <a:cubicBezTo>
                    <a:pt x="54" y="113"/>
                    <a:pt x="54" y="113"/>
                    <a:pt x="54" y="114"/>
                  </a:cubicBezTo>
                  <a:cubicBezTo>
                    <a:pt x="54" y="114"/>
                    <a:pt x="54" y="114"/>
                    <a:pt x="54" y="114"/>
                  </a:cubicBezTo>
                  <a:cubicBezTo>
                    <a:pt x="52" y="120"/>
                    <a:pt x="49" y="125"/>
                    <a:pt x="46" y="129"/>
                  </a:cubicBezTo>
                  <a:cubicBezTo>
                    <a:pt x="46" y="129"/>
                    <a:pt x="46" y="129"/>
                    <a:pt x="46" y="129"/>
                  </a:cubicBezTo>
                  <a:cubicBezTo>
                    <a:pt x="45" y="129"/>
                    <a:pt x="45" y="130"/>
                    <a:pt x="45" y="130"/>
                  </a:cubicBezTo>
                  <a:cubicBezTo>
                    <a:pt x="45" y="131"/>
                    <a:pt x="45" y="131"/>
                    <a:pt x="46" y="132"/>
                  </a:cubicBezTo>
                  <a:cubicBezTo>
                    <a:pt x="46" y="132"/>
                    <a:pt x="46" y="132"/>
                    <a:pt x="46" y="132"/>
                  </a:cubicBezTo>
                  <a:cubicBezTo>
                    <a:pt x="47" y="133"/>
                    <a:pt x="48" y="134"/>
                    <a:pt x="50" y="135"/>
                  </a:cubicBezTo>
                  <a:cubicBezTo>
                    <a:pt x="56" y="137"/>
                    <a:pt x="67" y="142"/>
                    <a:pt x="83" y="142"/>
                  </a:cubicBezTo>
                  <a:cubicBezTo>
                    <a:pt x="90" y="142"/>
                    <a:pt x="98" y="141"/>
                    <a:pt x="107" y="138"/>
                  </a:cubicBezTo>
                  <a:cubicBezTo>
                    <a:pt x="108" y="142"/>
                    <a:pt x="108" y="145"/>
                    <a:pt x="109" y="147"/>
                  </a:cubicBezTo>
                  <a:cubicBezTo>
                    <a:pt x="110" y="150"/>
                    <a:pt x="111" y="153"/>
                    <a:pt x="112" y="156"/>
                  </a:cubicBezTo>
                  <a:cubicBezTo>
                    <a:pt x="107" y="159"/>
                    <a:pt x="98" y="162"/>
                    <a:pt x="87" y="162"/>
                  </a:cubicBezTo>
                  <a:cubicBezTo>
                    <a:pt x="81" y="162"/>
                    <a:pt x="75" y="161"/>
                    <a:pt x="68" y="159"/>
                  </a:cubicBezTo>
                  <a:cubicBezTo>
                    <a:pt x="52" y="154"/>
                    <a:pt x="42" y="153"/>
                    <a:pt x="34" y="153"/>
                  </a:cubicBezTo>
                  <a:cubicBezTo>
                    <a:pt x="34" y="153"/>
                    <a:pt x="34" y="153"/>
                    <a:pt x="34" y="153"/>
                  </a:cubicBezTo>
                  <a:cubicBezTo>
                    <a:pt x="28" y="153"/>
                    <a:pt x="24" y="154"/>
                    <a:pt x="21" y="156"/>
                  </a:cubicBezTo>
                  <a:cubicBezTo>
                    <a:pt x="20" y="156"/>
                    <a:pt x="20" y="157"/>
                    <a:pt x="19" y="158"/>
                  </a:cubicBezTo>
                  <a:cubicBezTo>
                    <a:pt x="18" y="154"/>
                    <a:pt x="16" y="151"/>
                    <a:pt x="14" y="148"/>
                  </a:cubicBezTo>
                  <a:cubicBezTo>
                    <a:pt x="12" y="144"/>
                    <a:pt x="9" y="141"/>
                    <a:pt x="7" y="136"/>
                  </a:cubicBezTo>
                  <a:cubicBezTo>
                    <a:pt x="7" y="136"/>
                    <a:pt x="7" y="135"/>
                    <a:pt x="7" y="135"/>
                  </a:cubicBezTo>
                  <a:cubicBezTo>
                    <a:pt x="7" y="135"/>
                    <a:pt x="7" y="135"/>
                    <a:pt x="8" y="134"/>
                  </a:cubicBezTo>
                  <a:cubicBezTo>
                    <a:pt x="14" y="131"/>
                    <a:pt x="20" y="126"/>
                    <a:pt x="25" y="120"/>
                  </a:cubicBezTo>
                  <a:cubicBezTo>
                    <a:pt x="26" y="118"/>
                    <a:pt x="27" y="117"/>
                    <a:pt x="28" y="115"/>
                  </a:cubicBezTo>
                  <a:cubicBezTo>
                    <a:pt x="31" y="110"/>
                    <a:pt x="33" y="105"/>
                    <a:pt x="34" y="99"/>
                  </a:cubicBezTo>
                  <a:cubicBezTo>
                    <a:pt x="34" y="99"/>
                    <a:pt x="34" y="99"/>
                    <a:pt x="34" y="99"/>
                  </a:cubicBezTo>
                  <a:cubicBezTo>
                    <a:pt x="34" y="99"/>
                    <a:pt x="34" y="99"/>
                    <a:pt x="34" y="99"/>
                  </a:cubicBezTo>
                  <a:cubicBezTo>
                    <a:pt x="34" y="99"/>
                    <a:pt x="34" y="99"/>
                    <a:pt x="34" y="99"/>
                  </a:cubicBezTo>
                  <a:cubicBezTo>
                    <a:pt x="34" y="98"/>
                    <a:pt x="34" y="98"/>
                    <a:pt x="34" y="98"/>
                  </a:cubicBezTo>
                  <a:cubicBezTo>
                    <a:pt x="33" y="98"/>
                    <a:pt x="33" y="98"/>
                    <a:pt x="33" y="98"/>
                  </a:cubicBezTo>
                  <a:cubicBezTo>
                    <a:pt x="33" y="98"/>
                    <a:pt x="33" y="98"/>
                    <a:pt x="33" y="98"/>
                  </a:cubicBezTo>
                  <a:cubicBezTo>
                    <a:pt x="33" y="97"/>
                    <a:pt x="33" y="97"/>
                    <a:pt x="33" y="97"/>
                  </a:cubicBezTo>
                  <a:cubicBezTo>
                    <a:pt x="33" y="97"/>
                    <a:pt x="33" y="97"/>
                    <a:pt x="33" y="97"/>
                  </a:cubicBezTo>
                  <a:cubicBezTo>
                    <a:pt x="32" y="97"/>
                    <a:pt x="32" y="97"/>
                    <a:pt x="32" y="97"/>
                  </a:cubicBezTo>
                  <a:cubicBezTo>
                    <a:pt x="32" y="97"/>
                    <a:pt x="32" y="97"/>
                    <a:pt x="32" y="97"/>
                  </a:cubicBezTo>
                  <a:cubicBezTo>
                    <a:pt x="32" y="97"/>
                    <a:pt x="32" y="97"/>
                    <a:pt x="32" y="97"/>
                  </a:cubicBezTo>
                  <a:cubicBezTo>
                    <a:pt x="32" y="97"/>
                    <a:pt x="32" y="97"/>
                    <a:pt x="32" y="97"/>
                  </a:cubicBezTo>
                  <a:cubicBezTo>
                    <a:pt x="24" y="97"/>
                    <a:pt x="20" y="98"/>
                    <a:pt x="10" y="98"/>
                  </a:cubicBezTo>
                  <a:moveTo>
                    <a:pt x="62" y="0"/>
                  </a:moveTo>
                  <a:cubicBezTo>
                    <a:pt x="54" y="0"/>
                    <a:pt x="47" y="2"/>
                    <a:pt x="44" y="4"/>
                  </a:cubicBezTo>
                  <a:cubicBezTo>
                    <a:pt x="38" y="6"/>
                    <a:pt x="33" y="10"/>
                    <a:pt x="30" y="15"/>
                  </a:cubicBezTo>
                  <a:cubicBezTo>
                    <a:pt x="26" y="19"/>
                    <a:pt x="23" y="25"/>
                    <a:pt x="22" y="30"/>
                  </a:cubicBezTo>
                  <a:cubicBezTo>
                    <a:pt x="22" y="31"/>
                    <a:pt x="22" y="31"/>
                    <a:pt x="22" y="31"/>
                  </a:cubicBezTo>
                  <a:cubicBezTo>
                    <a:pt x="22" y="32"/>
                    <a:pt x="22" y="32"/>
                    <a:pt x="22" y="32"/>
                  </a:cubicBezTo>
                  <a:cubicBezTo>
                    <a:pt x="20" y="37"/>
                    <a:pt x="20" y="43"/>
                    <a:pt x="20" y="49"/>
                  </a:cubicBezTo>
                  <a:cubicBezTo>
                    <a:pt x="20" y="58"/>
                    <a:pt x="21" y="68"/>
                    <a:pt x="23" y="75"/>
                  </a:cubicBezTo>
                  <a:cubicBezTo>
                    <a:pt x="18" y="75"/>
                    <a:pt x="13" y="75"/>
                    <a:pt x="8" y="75"/>
                  </a:cubicBezTo>
                  <a:cubicBezTo>
                    <a:pt x="7" y="75"/>
                    <a:pt x="7" y="76"/>
                    <a:pt x="7" y="77"/>
                  </a:cubicBezTo>
                  <a:cubicBezTo>
                    <a:pt x="6" y="84"/>
                    <a:pt x="6" y="91"/>
                    <a:pt x="6" y="99"/>
                  </a:cubicBezTo>
                  <a:cubicBezTo>
                    <a:pt x="6" y="99"/>
                    <a:pt x="6" y="99"/>
                    <a:pt x="6" y="99"/>
                  </a:cubicBezTo>
                  <a:cubicBezTo>
                    <a:pt x="6" y="105"/>
                    <a:pt x="7" y="109"/>
                    <a:pt x="7" y="115"/>
                  </a:cubicBezTo>
                  <a:cubicBezTo>
                    <a:pt x="7" y="116"/>
                    <a:pt x="7" y="117"/>
                    <a:pt x="9" y="117"/>
                  </a:cubicBezTo>
                  <a:cubicBezTo>
                    <a:pt x="9" y="117"/>
                    <a:pt x="9" y="117"/>
                    <a:pt x="9" y="117"/>
                  </a:cubicBezTo>
                  <a:cubicBezTo>
                    <a:pt x="9" y="116"/>
                    <a:pt x="9" y="116"/>
                    <a:pt x="9" y="116"/>
                  </a:cubicBezTo>
                  <a:cubicBezTo>
                    <a:pt x="9" y="116"/>
                    <a:pt x="9" y="116"/>
                    <a:pt x="9" y="116"/>
                  </a:cubicBezTo>
                  <a:cubicBezTo>
                    <a:pt x="9" y="117"/>
                    <a:pt x="9" y="117"/>
                    <a:pt x="9" y="117"/>
                  </a:cubicBezTo>
                  <a:cubicBezTo>
                    <a:pt x="10" y="117"/>
                    <a:pt x="10" y="117"/>
                    <a:pt x="10" y="117"/>
                  </a:cubicBezTo>
                  <a:cubicBezTo>
                    <a:pt x="10" y="117"/>
                    <a:pt x="10" y="117"/>
                    <a:pt x="10" y="117"/>
                  </a:cubicBezTo>
                  <a:cubicBezTo>
                    <a:pt x="10" y="117"/>
                    <a:pt x="10" y="117"/>
                    <a:pt x="10" y="117"/>
                  </a:cubicBezTo>
                  <a:cubicBezTo>
                    <a:pt x="14" y="116"/>
                    <a:pt x="18" y="116"/>
                    <a:pt x="22" y="116"/>
                  </a:cubicBezTo>
                  <a:cubicBezTo>
                    <a:pt x="22" y="117"/>
                    <a:pt x="22" y="117"/>
                    <a:pt x="22" y="117"/>
                  </a:cubicBezTo>
                  <a:cubicBezTo>
                    <a:pt x="17" y="123"/>
                    <a:pt x="11" y="128"/>
                    <a:pt x="6" y="131"/>
                  </a:cubicBezTo>
                  <a:cubicBezTo>
                    <a:pt x="5" y="131"/>
                    <a:pt x="5" y="132"/>
                    <a:pt x="4" y="132"/>
                  </a:cubicBezTo>
                  <a:cubicBezTo>
                    <a:pt x="4" y="132"/>
                    <a:pt x="4" y="132"/>
                    <a:pt x="4" y="132"/>
                  </a:cubicBezTo>
                  <a:cubicBezTo>
                    <a:pt x="4" y="132"/>
                    <a:pt x="4" y="132"/>
                    <a:pt x="4" y="132"/>
                  </a:cubicBezTo>
                  <a:cubicBezTo>
                    <a:pt x="3" y="132"/>
                    <a:pt x="2" y="133"/>
                    <a:pt x="2" y="134"/>
                  </a:cubicBezTo>
                  <a:cubicBezTo>
                    <a:pt x="2" y="135"/>
                    <a:pt x="2" y="136"/>
                    <a:pt x="2" y="137"/>
                  </a:cubicBezTo>
                  <a:cubicBezTo>
                    <a:pt x="2" y="140"/>
                    <a:pt x="2" y="142"/>
                    <a:pt x="1" y="146"/>
                  </a:cubicBezTo>
                  <a:cubicBezTo>
                    <a:pt x="1" y="147"/>
                    <a:pt x="0" y="149"/>
                    <a:pt x="0" y="152"/>
                  </a:cubicBezTo>
                  <a:cubicBezTo>
                    <a:pt x="0" y="152"/>
                    <a:pt x="0" y="153"/>
                    <a:pt x="0" y="153"/>
                  </a:cubicBezTo>
                  <a:cubicBezTo>
                    <a:pt x="0" y="155"/>
                    <a:pt x="1" y="157"/>
                    <a:pt x="2" y="159"/>
                  </a:cubicBezTo>
                  <a:cubicBezTo>
                    <a:pt x="4" y="164"/>
                    <a:pt x="6" y="167"/>
                    <a:pt x="8" y="170"/>
                  </a:cubicBezTo>
                  <a:cubicBezTo>
                    <a:pt x="9" y="172"/>
                    <a:pt x="11" y="175"/>
                    <a:pt x="13" y="179"/>
                  </a:cubicBezTo>
                  <a:cubicBezTo>
                    <a:pt x="13" y="180"/>
                    <a:pt x="14" y="180"/>
                    <a:pt x="14" y="180"/>
                  </a:cubicBezTo>
                  <a:cubicBezTo>
                    <a:pt x="14" y="181"/>
                    <a:pt x="14" y="181"/>
                    <a:pt x="14" y="181"/>
                  </a:cubicBezTo>
                  <a:cubicBezTo>
                    <a:pt x="15" y="181"/>
                    <a:pt x="15" y="181"/>
                    <a:pt x="15" y="181"/>
                  </a:cubicBezTo>
                  <a:cubicBezTo>
                    <a:pt x="16" y="181"/>
                    <a:pt x="17" y="181"/>
                    <a:pt x="17" y="180"/>
                  </a:cubicBezTo>
                  <a:cubicBezTo>
                    <a:pt x="19" y="178"/>
                    <a:pt x="22" y="176"/>
                    <a:pt x="25" y="175"/>
                  </a:cubicBezTo>
                  <a:cubicBezTo>
                    <a:pt x="28" y="174"/>
                    <a:pt x="32" y="174"/>
                    <a:pt x="36" y="173"/>
                  </a:cubicBezTo>
                  <a:cubicBezTo>
                    <a:pt x="38" y="173"/>
                    <a:pt x="41" y="173"/>
                    <a:pt x="43" y="173"/>
                  </a:cubicBezTo>
                  <a:cubicBezTo>
                    <a:pt x="43" y="173"/>
                    <a:pt x="43" y="173"/>
                    <a:pt x="43" y="173"/>
                  </a:cubicBezTo>
                  <a:cubicBezTo>
                    <a:pt x="44" y="173"/>
                    <a:pt x="46" y="173"/>
                    <a:pt x="47" y="173"/>
                  </a:cubicBezTo>
                  <a:cubicBezTo>
                    <a:pt x="47" y="173"/>
                    <a:pt x="47" y="173"/>
                    <a:pt x="47" y="173"/>
                  </a:cubicBezTo>
                  <a:cubicBezTo>
                    <a:pt x="52" y="174"/>
                    <a:pt x="58" y="176"/>
                    <a:pt x="64" y="178"/>
                  </a:cubicBezTo>
                  <a:cubicBezTo>
                    <a:pt x="72" y="181"/>
                    <a:pt x="81" y="183"/>
                    <a:pt x="91" y="183"/>
                  </a:cubicBezTo>
                  <a:cubicBezTo>
                    <a:pt x="97" y="183"/>
                    <a:pt x="104" y="182"/>
                    <a:pt x="111" y="180"/>
                  </a:cubicBezTo>
                  <a:cubicBezTo>
                    <a:pt x="111" y="180"/>
                    <a:pt x="111" y="180"/>
                    <a:pt x="111" y="180"/>
                  </a:cubicBezTo>
                  <a:cubicBezTo>
                    <a:pt x="112" y="180"/>
                    <a:pt x="113" y="179"/>
                    <a:pt x="113" y="178"/>
                  </a:cubicBezTo>
                  <a:cubicBezTo>
                    <a:pt x="113" y="177"/>
                    <a:pt x="113" y="177"/>
                    <a:pt x="113" y="177"/>
                  </a:cubicBezTo>
                  <a:cubicBezTo>
                    <a:pt x="115" y="170"/>
                    <a:pt x="116" y="165"/>
                    <a:pt x="117" y="158"/>
                  </a:cubicBezTo>
                  <a:cubicBezTo>
                    <a:pt x="117" y="157"/>
                    <a:pt x="117" y="157"/>
                    <a:pt x="116" y="156"/>
                  </a:cubicBezTo>
                  <a:cubicBezTo>
                    <a:pt x="115" y="152"/>
                    <a:pt x="114" y="149"/>
                    <a:pt x="113" y="146"/>
                  </a:cubicBezTo>
                  <a:cubicBezTo>
                    <a:pt x="112" y="143"/>
                    <a:pt x="111" y="140"/>
                    <a:pt x="111" y="136"/>
                  </a:cubicBezTo>
                  <a:cubicBezTo>
                    <a:pt x="111" y="135"/>
                    <a:pt x="111" y="134"/>
                    <a:pt x="110" y="134"/>
                  </a:cubicBezTo>
                  <a:cubicBezTo>
                    <a:pt x="110" y="134"/>
                    <a:pt x="110" y="134"/>
                    <a:pt x="109" y="134"/>
                  </a:cubicBezTo>
                  <a:cubicBezTo>
                    <a:pt x="109" y="134"/>
                    <a:pt x="109" y="134"/>
                    <a:pt x="109" y="134"/>
                  </a:cubicBezTo>
                  <a:cubicBezTo>
                    <a:pt x="99" y="137"/>
                    <a:pt x="90" y="138"/>
                    <a:pt x="83" y="138"/>
                  </a:cubicBezTo>
                  <a:cubicBezTo>
                    <a:pt x="72" y="138"/>
                    <a:pt x="63" y="136"/>
                    <a:pt x="57" y="133"/>
                  </a:cubicBezTo>
                  <a:cubicBezTo>
                    <a:pt x="54" y="132"/>
                    <a:pt x="52" y="131"/>
                    <a:pt x="51" y="130"/>
                  </a:cubicBezTo>
                  <a:cubicBezTo>
                    <a:pt x="50" y="130"/>
                    <a:pt x="50" y="130"/>
                    <a:pt x="50" y="130"/>
                  </a:cubicBezTo>
                  <a:cubicBezTo>
                    <a:pt x="53" y="126"/>
                    <a:pt x="56" y="121"/>
                    <a:pt x="58" y="116"/>
                  </a:cubicBezTo>
                  <a:cubicBezTo>
                    <a:pt x="68" y="116"/>
                    <a:pt x="77" y="116"/>
                    <a:pt x="85" y="116"/>
                  </a:cubicBezTo>
                  <a:cubicBezTo>
                    <a:pt x="86" y="116"/>
                    <a:pt x="86" y="116"/>
                    <a:pt x="86" y="116"/>
                  </a:cubicBezTo>
                  <a:cubicBezTo>
                    <a:pt x="87" y="116"/>
                    <a:pt x="87" y="116"/>
                    <a:pt x="87" y="116"/>
                  </a:cubicBezTo>
                  <a:cubicBezTo>
                    <a:pt x="87" y="116"/>
                    <a:pt x="87" y="116"/>
                    <a:pt x="87" y="116"/>
                  </a:cubicBezTo>
                  <a:cubicBezTo>
                    <a:pt x="87" y="116"/>
                    <a:pt x="87" y="116"/>
                    <a:pt x="87" y="116"/>
                  </a:cubicBezTo>
                  <a:cubicBezTo>
                    <a:pt x="87" y="116"/>
                    <a:pt x="87" y="116"/>
                    <a:pt x="87" y="116"/>
                  </a:cubicBezTo>
                  <a:cubicBezTo>
                    <a:pt x="88" y="116"/>
                    <a:pt x="88" y="116"/>
                    <a:pt x="88" y="116"/>
                  </a:cubicBezTo>
                  <a:cubicBezTo>
                    <a:pt x="88" y="115"/>
                    <a:pt x="88" y="115"/>
                    <a:pt x="88" y="115"/>
                  </a:cubicBezTo>
                  <a:cubicBezTo>
                    <a:pt x="88" y="115"/>
                    <a:pt x="88" y="115"/>
                    <a:pt x="88" y="115"/>
                  </a:cubicBezTo>
                  <a:cubicBezTo>
                    <a:pt x="88" y="115"/>
                    <a:pt x="88" y="115"/>
                    <a:pt x="88" y="115"/>
                  </a:cubicBezTo>
                  <a:cubicBezTo>
                    <a:pt x="89" y="111"/>
                    <a:pt x="90" y="107"/>
                    <a:pt x="90" y="103"/>
                  </a:cubicBezTo>
                  <a:cubicBezTo>
                    <a:pt x="91" y="103"/>
                    <a:pt x="91" y="102"/>
                    <a:pt x="91" y="102"/>
                  </a:cubicBezTo>
                  <a:cubicBezTo>
                    <a:pt x="91" y="99"/>
                    <a:pt x="90" y="97"/>
                    <a:pt x="90" y="95"/>
                  </a:cubicBezTo>
                  <a:cubicBezTo>
                    <a:pt x="90" y="90"/>
                    <a:pt x="91" y="85"/>
                    <a:pt x="92" y="79"/>
                  </a:cubicBezTo>
                  <a:cubicBezTo>
                    <a:pt x="92" y="79"/>
                    <a:pt x="92" y="78"/>
                    <a:pt x="92" y="78"/>
                  </a:cubicBezTo>
                  <a:cubicBezTo>
                    <a:pt x="91" y="77"/>
                    <a:pt x="91" y="77"/>
                    <a:pt x="90" y="77"/>
                  </a:cubicBezTo>
                  <a:cubicBezTo>
                    <a:pt x="90" y="77"/>
                    <a:pt x="90" y="77"/>
                    <a:pt x="90" y="77"/>
                  </a:cubicBezTo>
                  <a:cubicBezTo>
                    <a:pt x="80" y="77"/>
                    <a:pt x="69" y="77"/>
                    <a:pt x="58" y="77"/>
                  </a:cubicBezTo>
                  <a:cubicBezTo>
                    <a:pt x="57" y="75"/>
                    <a:pt x="56" y="71"/>
                    <a:pt x="55" y="66"/>
                  </a:cubicBezTo>
                  <a:cubicBezTo>
                    <a:pt x="55" y="65"/>
                    <a:pt x="55" y="65"/>
                    <a:pt x="55" y="64"/>
                  </a:cubicBezTo>
                  <a:cubicBezTo>
                    <a:pt x="55" y="63"/>
                    <a:pt x="55" y="63"/>
                    <a:pt x="55" y="63"/>
                  </a:cubicBezTo>
                  <a:cubicBezTo>
                    <a:pt x="55" y="63"/>
                    <a:pt x="55" y="62"/>
                    <a:pt x="55" y="62"/>
                  </a:cubicBezTo>
                  <a:cubicBezTo>
                    <a:pt x="55" y="57"/>
                    <a:pt x="59" y="51"/>
                    <a:pt x="64" y="50"/>
                  </a:cubicBezTo>
                  <a:cubicBezTo>
                    <a:pt x="64" y="50"/>
                    <a:pt x="65" y="50"/>
                    <a:pt x="66" y="50"/>
                  </a:cubicBezTo>
                  <a:cubicBezTo>
                    <a:pt x="66" y="50"/>
                    <a:pt x="67" y="50"/>
                    <a:pt x="67" y="50"/>
                  </a:cubicBezTo>
                  <a:cubicBezTo>
                    <a:pt x="69" y="51"/>
                    <a:pt x="70" y="52"/>
                    <a:pt x="71" y="54"/>
                  </a:cubicBezTo>
                  <a:cubicBezTo>
                    <a:pt x="72" y="56"/>
                    <a:pt x="73" y="58"/>
                    <a:pt x="73" y="60"/>
                  </a:cubicBezTo>
                  <a:cubicBezTo>
                    <a:pt x="74" y="62"/>
                    <a:pt x="74" y="64"/>
                    <a:pt x="74" y="66"/>
                  </a:cubicBezTo>
                  <a:cubicBezTo>
                    <a:pt x="75" y="67"/>
                    <a:pt x="76" y="67"/>
                    <a:pt x="76" y="67"/>
                  </a:cubicBezTo>
                  <a:cubicBezTo>
                    <a:pt x="77" y="67"/>
                    <a:pt x="77" y="67"/>
                    <a:pt x="77" y="67"/>
                  </a:cubicBezTo>
                  <a:cubicBezTo>
                    <a:pt x="77" y="67"/>
                    <a:pt x="77" y="67"/>
                    <a:pt x="77" y="67"/>
                  </a:cubicBezTo>
                  <a:cubicBezTo>
                    <a:pt x="78" y="68"/>
                    <a:pt x="78" y="68"/>
                    <a:pt x="79" y="68"/>
                  </a:cubicBezTo>
                  <a:cubicBezTo>
                    <a:pt x="79" y="68"/>
                    <a:pt x="79" y="68"/>
                    <a:pt x="79" y="68"/>
                  </a:cubicBezTo>
                  <a:cubicBezTo>
                    <a:pt x="87" y="64"/>
                    <a:pt x="96" y="61"/>
                    <a:pt x="104" y="59"/>
                  </a:cubicBezTo>
                  <a:cubicBezTo>
                    <a:pt x="105" y="59"/>
                    <a:pt x="105" y="59"/>
                    <a:pt x="105" y="59"/>
                  </a:cubicBezTo>
                  <a:cubicBezTo>
                    <a:pt x="106" y="59"/>
                    <a:pt x="106" y="59"/>
                    <a:pt x="106" y="58"/>
                  </a:cubicBezTo>
                  <a:cubicBezTo>
                    <a:pt x="108" y="53"/>
                    <a:pt x="109" y="49"/>
                    <a:pt x="109" y="44"/>
                  </a:cubicBezTo>
                  <a:cubicBezTo>
                    <a:pt x="109" y="43"/>
                    <a:pt x="109" y="42"/>
                    <a:pt x="108" y="42"/>
                  </a:cubicBezTo>
                  <a:cubicBezTo>
                    <a:pt x="107" y="26"/>
                    <a:pt x="100" y="15"/>
                    <a:pt x="92" y="9"/>
                  </a:cubicBezTo>
                  <a:cubicBezTo>
                    <a:pt x="83" y="2"/>
                    <a:pt x="72" y="0"/>
                    <a:pt x="62"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grpSp>
      <p:grpSp>
        <p:nvGrpSpPr>
          <p:cNvPr id="153" name="组合 216"/>
          <p:cNvGrpSpPr/>
          <p:nvPr/>
        </p:nvGrpSpPr>
        <p:grpSpPr>
          <a:xfrm>
            <a:off x="1057971" y="2648473"/>
            <a:ext cx="2007206" cy="1803241"/>
            <a:chOff x="5444044" y="1830654"/>
            <a:chExt cx="1850013" cy="1850013"/>
          </a:xfrm>
          <a:scene3d>
            <a:camera prst="isometricOffAxis2Left"/>
            <a:lightRig rig="threePt" dir="t"/>
          </a:scene3d>
        </p:grpSpPr>
        <p:sp>
          <p:nvSpPr>
            <p:cNvPr id="154" name="椭圆 217"/>
            <p:cNvSpPr/>
            <p:nvPr/>
          </p:nvSpPr>
          <p:spPr>
            <a:xfrm>
              <a:off x="5444044" y="1830654"/>
              <a:ext cx="1850013" cy="1850013"/>
            </a:xfrm>
            <a:prstGeom prst="ellipse">
              <a:avLst/>
            </a:prstGeom>
            <a:solidFill>
              <a:srgbClr val="F9F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155" name="椭圆 218"/>
            <p:cNvSpPr/>
            <p:nvPr/>
          </p:nvSpPr>
          <p:spPr>
            <a:xfrm>
              <a:off x="5576188" y="1962798"/>
              <a:ext cx="1585725" cy="1585725"/>
            </a:xfrm>
            <a:prstGeom prst="ellipse">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156" name="椭圆 219"/>
            <p:cNvSpPr/>
            <p:nvPr/>
          </p:nvSpPr>
          <p:spPr>
            <a:xfrm>
              <a:off x="5697987" y="2084597"/>
              <a:ext cx="1342126" cy="1342126"/>
            </a:xfrm>
            <a:prstGeom prst="ellipse">
              <a:avLst/>
            </a:prstGeom>
            <a:solidFill>
              <a:srgbClr val="F9F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157" name="椭圆 220"/>
            <p:cNvSpPr/>
            <p:nvPr/>
          </p:nvSpPr>
          <p:spPr>
            <a:xfrm>
              <a:off x="5861139" y="2247749"/>
              <a:ext cx="1015823" cy="1015823"/>
            </a:xfrm>
            <a:prstGeom prst="ellipse">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158" name="椭圆 221"/>
            <p:cNvSpPr/>
            <p:nvPr/>
          </p:nvSpPr>
          <p:spPr>
            <a:xfrm>
              <a:off x="5972810" y="2359420"/>
              <a:ext cx="792480" cy="792480"/>
            </a:xfrm>
            <a:prstGeom prst="ellipse">
              <a:avLst/>
            </a:prstGeom>
            <a:solidFill>
              <a:srgbClr val="F9F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sp>
          <p:nvSpPr>
            <p:cNvPr id="159" name="椭圆 222"/>
            <p:cNvSpPr/>
            <p:nvPr/>
          </p:nvSpPr>
          <p:spPr>
            <a:xfrm>
              <a:off x="6171523" y="2558133"/>
              <a:ext cx="395054" cy="395054"/>
            </a:xfrm>
            <a:prstGeom prst="ellipse">
              <a:avLst/>
            </a:prstGeom>
            <a:solidFill>
              <a:srgbClr val="E87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prstClr val="white"/>
                </a:solidFill>
              </a:endParaRPr>
            </a:p>
          </p:txBody>
        </p:sp>
      </p:grpSp>
      <p:grpSp>
        <p:nvGrpSpPr>
          <p:cNvPr id="160" name="组合 223"/>
          <p:cNvGrpSpPr/>
          <p:nvPr/>
        </p:nvGrpSpPr>
        <p:grpSpPr>
          <a:xfrm>
            <a:off x="2120127" y="1965960"/>
            <a:ext cx="4990764" cy="4811152"/>
            <a:chOff x="2179402" y="1388988"/>
            <a:chExt cx="6186879" cy="5284201"/>
          </a:xfrm>
        </p:grpSpPr>
        <p:sp>
          <p:nvSpPr>
            <p:cNvPr id="161" name="矩形 1683"/>
            <p:cNvSpPr/>
            <p:nvPr/>
          </p:nvSpPr>
          <p:spPr>
            <a:xfrm rot="3786281">
              <a:off x="3548146" y="5941564"/>
              <a:ext cx="1285879" cy="177372"/>
            </a:xfrm>
            <a:custGeom>
              <a:avLst/>
              <a:gdLst>
                <a:gd name="connsiteX0" fmla="*/ 0 w 621070"/>
                <a:gd name="connsiteY0" fmla="*/ 0 h 114934"/>
                <a:gd name="connsiteX1" fmla="*/ 621070 w 621070"/>
                <a:gd name="connsiteY1" fmla="*/ 0 h 114934"/>
                <a:gd name="connsiteX2" fmla="*/ 621070 w 621070"/>
                <a:gd name="connsiteY2" fmla="*/ 114934 h 114934"/>
                <a:gd name="connsiteX3" fmla="*/ 0 w 621070"/>
                <a:gd name="connsiteY3" fmla="*/ 114934 h 114934"/>
                <a:gd name="connsiteX4" fmla="*/ 0 w 621070"/>
                <a:gd name="connsiteY4" fmla="*/ 0 h 114934"/>
                <a:gd name="connsiteX0" fmla="*/ 40445 w 661515"/>
                <a:gd name="connsiteY0" fmla="*/ 0 h 128302"/>
                <a:gd name="connsiteX1" fmla="*/ 661515 w 661515"/>
                <a:gd name="connsiteY1" fmla="*/ 0 h 128302"/>
                <a:gd name="connsiteX2" fmla="*/ 661515 w 661515"/>
                <a:gd name="connsiteY2" fmla="*/ 114934 h 128302"/>
                <a:gd name="connsiteX3" fmla="*/ 0 w 661515"/>
                <a:gd name="connsiteY3" fmla="*/ 128302 h 128302"/>
                <a:gd name="connsiteX4" fmla="*/ 40445 w 661515"/>
                <a:gd name="connsiteY4" fmla="*/ 0 h 128302"/>
                <a:gd name="connsiteX0" fmla="*/ 40445 w 661567"/>
                <a:gd name="connsiteY0" fmla="*/ 0 h 128302"/>
                <a:gd name="connsiteX1" fmla="*/ 661515 w 661567"/>
                <a:gd name="connsiteY1" fmla="*/ 0 h 128302"/>
                <a:gd name="connsiteX2" fmla="*/ 661567 w 661567"/>
                <a:gd name="connsiteY2" fmla="*/ 94729 h 128302"/>
                <a:gd name="connsiteX3" fmla="*/ 0 w 661567"/>
                <a:gd name="connsiteY3" fmla="*/ 128302 h 128302"/>
                <a:gd name="connsiteX4" fmla="*/ 40445 w 661567"/>
                <a:gd name="connsiteY4" fmla="*/ 0 h 128302"/>
                <a:gd name="connsiteX0" fmla="*/ 40445 w 661515"/>
                <a:gd name="connsiteY0" fmla="*/ 0 h 128302"/>
                <a:gd name="connsiteX1" fmla="*/ 661515 w 661515"/>
                <a:gd name="connsiteY1" fmla="*/ 0 h 128302"/>
                <a:gd name="connsiteX2" fmla="*/ 619681 w 661515"/>
                <a:gd name="connsiteY2" fmla="*/ 101361 h 128302"/>
                <a:gd name="connsiteX3" fmla="*/ 0 w 661515"/>
                <a:gd name="connsiteY3" fmla="*/ 128302 h 128302"/>
                <a:gd name="connsiteX4" fmla="*/ 40445 w 661515"/>
                <a:gd name="connsiteY4" fmla="*/ 0 h 128302"/>
                <a:gd name="connsiteX0" fmla="*/ 40445 w 661515"/>
                <a:gd name="connsiteY0" fmla="*/ 0 h 128302"/>
                <a:gd name="connsiteX1" fmla="*/ 661515 w 661515"/>
                <a:gd name="connsiteY1" fmla="*/ 0 h 128302"/>
                <a:gd name="connsiteX2" fmla="*/ 619681 w 661515"/>
                <a:gd name="connsiteY2" fmla="*/ 101361 h 128302"/>
                <a:gd name="connsiteX3" fmla="*/ 0 w 661515"/>
                <a:gd name="connsiteY3" fmla="*/ 128302 h 128302"/>
                <a:gd name="connsiteX4" fmla="*/ 40445 w 661515"/>
                <a:gd name="connsiteY4" fmla="*/ 0 h 128302"/>
                <a:gd name="connsiteX0" fmla="*/ 101873 w 661515"/>
                <a:gd name="connsiteY0" fmla="*/ 4487 h 128302"/>
                <a:gd name="connsiteX1" fmla="*/ 661515 w 661515"/>
                <a:gd name="connsiteY1" fmla="*/ 0 h 128302"/>
                <a:gd name="connsiteX2" fmla="*/ 619681 w 661515"/>
                <a:gd name="connsiteY2" fmla="*/ 101361 h 128302"/>
                <a:gd name="connsiteX3" fmla="*/ 0 w 661515"/>
                <a:gd name="connsiteY3" fmla="*/ 128302 h 128302"/>
                <a:gd name="connsiteX4" fmla="*/ 101873 w 661515"/>
                <a:gd name="connsiteY4" fmla="*/ 4487 h 128302"/>
                <a:gd name="connsiteX0" fmla="*/ 120424 w 680066"/>
                <a:gd name="connsiteY0" fmla="*/ 4487 h 123974"/>
                <a:gd name="connsiteX1" fmla="*/ 680066 w 680066"/>
                <a:gd name="connsiteY1" fmla="*/ 0 h 123974"/>
                <a:gd name="connsiteX2" fmla="*/ 638232 w 680066"/>
                <a:gd name="connsiteY2" fmla="*/ 101361 h 123974"/>
                <a:gd name="connsiteX3" fmla="*/ 0 w 680066"/>
                <a:gd name="connsiteY3" fmla="*/ 123974 h 123974"/>
                <a:gd name="connsiteX4" fmla="*/ 120424 w 680066"/>
                <a:gd name="connsiteY4" fmla="*/ 4487 h 123974"/>
                <a:gd name="connsiteX0" fmla="*/ 120424 w 680066"/>
                <a:gd name="connsiteY0" fmla="*/ 4487 h 123974"/>
                <a:gd name="connsiteX1" fmla="*/ 680066 w 680066"/>
                <a:gd name="connsiteY1" fmla="*/ 0 h 123974"/>
                <a:gd name="connsiteX2" fmla="*/ 638232 w 680066"/>
                <a:gd name="connsiteY2" fmla="*/ 101361 h 123974"/>
                <a:gd name="connsiteX3" fmla="*/ 0 w 680066"/>
                <a:gd name="connsiteY3" fmla="*/ 123974 h 123974"/>
                <a:gd name="connsiteX4" fmla="*/ 120424 w 680066"/>
                <a:gd name="connsiteY4" fmla="*/ 4487 h 123974"/>
                <a:gd name="connsiteX0" fmla="*/ 153269 w 680066"/>
                <a:gd name="connsiteY0" fmla="*/ 8868 h 123974"/>
                <a:gd name="connsiteX1" fmla="*/ 680066 w 680066"/>
                <a:gd name="connsiteY1" fmla="*/ 0 h 123974"/>
                <a:gd name="connsiteX2" fmla="*/ 638232 w 680066"/>
                <a:gd name="connsiteY2" fmla="*/ 101361 h 123974"/>
                <a:gd name="connsiteX3" fmla="*/ 0 w 680066"/>
                <a:gd name="connsiteY3" fmla="*/ 123974 h 123974"/>
                <a:gd name="connsiteX4" fmla="*/ 153269 w 680066"/>
                <a:gd name="connsiteY4" fmla="*/ 8868 h 123974"/>
                <a:gd name="connsiteX0" fmla="*/ 153269 w 680066"/>
                <a:gd name="connsiteY0" fmla="*/ 8868 h 123974"/>
                <a:gd name="connsiteX1" fmla="*/ 680066 w 680066"/>
                <a:gd name="connsiteY1" fmla="*/ 0 h 123974"/>
                <a:gd name="connsiteX2" fmla="*/ 638232 w 680066"/>
                <a:gd name="connsiteY2" fmla="*/ 101361 h 123974"/>
                <a:gd name="connsiteX3" fmla="*/ 0 w 680066"/>
                <a:gd name="connsiteY3" fmla="*/ 123974 h 123974"/>
                <a:gd name="connsiteX4" fmla="*/ 153269 w 680066"/>
                <a:gd name="connsiteY4" fmla="*/ 8868 h 123974"/>
                <a:gd name="connsiteX0" fmla="*/ 66164 w 592961"/>
                <a:gd name="connsiteY0" fmla="*/ 8868 h 113416"/>
                <a:gd name="connsiteX1" fmla="*/ 592961 w 592961"/>
                <a:gd name="connsiteY1" fmla="*/ 0 h 113416"/>
                <a:gd name="connsiteX2" fmla="*/ 551127 w 592961"/>
                <a:gd name="connsiteY2" fmla="*/ 101361 h 113416"/>
                <a:gd name="connsiteX3" fmla="*/ 0 w 592961"/>
                <a:gd name="connsiteY3" fmla="*/ 113415 h 113416"/>
                <a:gd name="connsiteX4" fmla="*/ 66164 w 592961"/>
                <a:gd name="connsiteY4" fmla="*/ 8868 h 113416"/>
                <a:gd name="connsiteX0" fmla="*/ 36362 w 613552"/>
                <a:gd name="connsiteY0" fmla="*/ 0 h 117548"/>
                <a:gd name="connsiteX1" fmla="*/ 613552 w 613552"/>
                <a:gd name="connsiteY1" fmla="*/ 4134 h 117548"/>
                <a:gd name="connsiteX2" fmla="*/ 571718 w 613552"/>
                <a:gd name="connsiteY2" fmla="*/ 105495 h 117548"/>
                <a:gd name="connsiteX3" fmla="*/ 20591 w 613552"/>
                <a:gd name="connsiteY3" fmla="*/ 117549 h 117548"/>
                <a:gd name="connsiteX4" fmla="*/ 36362 w 613552"/>
                <a:gd name="connsiteY4" fmla="*/ 0 h 117548"/>
                <a:gd name="connsiteX0" fmla="*/ 15771 w 592961"/>
                <a:gd name="connsiteY0" fmla="*/ 0 h 117549"/>
                <a:gd name="connsiteX1" fmla="*/ 592961 w 592961"/>
                <a:gd name="connsiteY1" fmla="*/ 4134 h 117549"/>
                <a:gd name="connsiteX2" fmla="*/ 551127 w 592961"/>
                <a:gd name="connsiteY2" fmla="*/ 105495 h 117549"/>
                <a:gd name="connsiteX3" fmla="*/ 0 w 592961"/>
                <a:gd name="connsiteY3" fmla="*/ 117549 h 117549"/>
                <a:gd name="connsiteX4" fmla="*/ 15771 w 592961"/>
                <a:gd name="connsiteY4" fmla="*/ 0 h 117549"/>
                <a:gd name="connsiteX0" fmla="*/ 15771 w 593018"/>
                <a:gd name="connsiteY0" fmla="*/ 0 h 117549"/>
                <a:gd name="connsiteX1" fmla="*/ 592961 w 593018"/>
                <a:gd name="connsiteY1" fmla="*/ 4134 h 117549"/>
                <a:gd name="connsiteX2" fmla="*/ 574025 w 593018"/>
                <a:gd name="connsiteY2" fmla="*/ 110390 h 117549"/>
                <a:gd name="connsiteX3" fmla="*/ 0 w 593018"/>
                <a:gd name="connsiteY3" fmla="*/ 117549 h 117549"/>
                <a:gd name="connsiteX4" fmla="*/ 15771 w 593018"/>
                <a:gd name="connsiteY4" fmla="*/ 0 h 117549"/>
                <a:gd name="connsiteX0" fmla="*/ 15771 w 592961"/>
                <a:gd name="connsiteY0" fmla="*/ 0 h 117549"/>
                <a:gd name="connsiteX1" fmla="*/ 592961 w 592961"/>
                <a:gd name="connsiteY1" fmla="*/ 4134 h 117549"/>
                <a:gd name="connsiteX2" fmla="*/ 574025 w 592961"/>
                <a:gd name="connsiteY2" fmla="*/ 110390 h 117549"/>
                <a:gd name="connsiteX3" fmla="*/ 0 w 592961"/>
                <a:gd name="connsiteY3" fmla="*/ 117549 h 117549"/>
                <a:gd name="connsiteX4" fmla="*/ 15771 w 592961"/>
                <a:gd name="connsiteY4" fmla="*/ 0 h 117549"/>
                <a:gd name="connsiteX0" fmla="*/ 15771 w 593091"/>
                <a:gd name="connsiteY0" fmla="*/ 0 h 117549"/>
                <a:gd name="connsiteX1" fmla="*/ 592961 w 593091"/>
                <a:gd name="connsiteY1" fmla="*/ 4134 h 117549"/>
                <a:gd name="connsiteX2" fmla="*/ 582541 w 593091"/>
                <a:gd name="connsiteY2" fmla="*/ 109519 h 117549"/>
                <a:gd name="connsiteX3" fmla="*/ 0 w 593091"/>
                <a:gd name="connsiteY3" fmla="*/ 117549 h 117549"/>
                <a:gd name="connsiteX4" fmla="*/ 15771 w 593091"/>
                <a:gd name="connsiteY4" fmla="*/ 0 h 117549"/>
                <a:gd name="connsiteX0" fmla="*/ 15771 w 592961"/>
                <a:gd name="connsiteY0" fmla="*/ 0 h 117549"/>
                <a:gd name="connsiteX1" fmla="*/ 592961 w 592961"/>
                <a:gd name="connsiteY1" fmla="*/ 4134 h 117549"/>
                <a:gd name="connsiteX2" fmla="*/ 582541 w 592961"/>
                <a:gd name="connsiteY2" fmla="*/ 109519 h 117549"/>
                <a:gd name="connsiteX3" fmla="*/ 0 w 592961"/>
                <a:gd name="connsiteY3" fmla="*/ 117549 h 117549"/>
                <a:gd name="connsiteX4" fmla="*/ 15771 w 592961"/>
                <a:gd name="connsiteY4" fmla="*/ 0 h 1175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2961" h="117549">
                  <a:moveTo>
                    <a:pt x="15771" y="0"/>
                  </a:moveTo>
                  <a:lnTo>
                    <a:pt x="592961" y="4134"/>
                  </a:lnTo>
                  <a:cubicBezTo>
                    <a:pt x="592978" y="35710"/>
                    <a:pt x="589776" y="58913"/>
                    <a:pt x="582541" y="109519"/>
                  </a:cubicBezTo>
                  <a:lnTo>
                    <a:pt x="0" y="117549"/>
                  </a:lnTo>
                  <a:cubicBezTo>
                    <a:pt x="10042" y="90388"/>
                    <a:pt x="3970" y="22807"/>
                    <a:pt x="15771" y="0"/>
                  </a:cubicBezTo>
                  <a:close/>
                </a:path>
              </a:pathLst>
            </a:custGeom>
            <a:gradFill>
              <a:gsLst>
                <a:gs pos="0">
                  <a:schemeClr val="tx1">
                    <a:alpha val="60000"/>
                  </a:schemeClr>
                </a:gs>
                <a:gs pos="100000">
                  <a:srgbClr val="EFEFEF">
                    <a:alpha val="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dirty="0"/>
            </a:p>
          </p:txBody>
        </p:sp>
        <p:grpSp>
          <p:nvGrpSpPr>
            <p:cNvPr id="167" name="组合 230"/>
            <p:cNvGrpSpPr/>
            <p:nvPr/>
          </p:nvGrpSpPr>
          <p:grpSpPr>
            <a:xfrm>
              <a:off x="5310249" y="1388988"/>
              <a:ext cx="3056032" cy="1778165"/>
              <a:chOff x="6702251" y="-566700"/>
              <a:chExt cx="5307271" cy="3057482"/>
            </a:xfrm>
          </p:grpSpPr>
          <p:sp>
            <p:nvSpPr>
              <p:cNvPr id="245" name="Freeform 730"/>
              <p:cNvSpPr>
                <a:spLocks/>
              </p:cNvSpPr>
              <p:nvPr/>
            </p:nvSpPr>
            <p:spPr bwMode="auto">
              <a:xfrm>
                <a:off x="6704097" y="-566700"/>
                <a:ext cx="5305425" cy="2884487"/>
              </a:xfrm>
              <a:custGeom>
                <a:avLst/>
                <a:gdLst>
                  <a:gd name="T0" fmla="*/ 0 w 1412"/>
                  <a:gd name="T1" fmla="*/ 766 h 766"/>
                  <a:gd name="T2" fmla="*/ 0 w 1412"/>
                  <a:gd name="T3" fmla="*/ 728 h 766"/>
                  <a:gd name="T4" fmla="*/ 693 w 1412"/>
                  <a:gd name="T5" fmla="*/ 728 h 766"/>
                  <a:gd name="T6" fmla="*/ 753 w 1412"/>
                  <a:gd name="T7" fmla="*/ 687 h 766"/>
                  <a:gd name="T8" fmla="*/ 990 w 1412"/>
                  <a:gd name="T9" fmla="*/ 87 h 766"/>
                  <a:gd name="T10" fmla="*/ 1117 w 1412"/>
                  <a:gd name="T11" fmla="*/ 0 h 766"/>
                  <a:gd name="T12" fmla="*/ 1412 w 1412"/>
                  <a:gd name="T13" fmla="*/ 0 h 766"/>
                  <a:gd name="T14" fmla="*/ 1412 w 1412"/>
                  <a:gd name="T15" fmla="*/ 359 h 766"/>
                  <a:gd name="T16" fmla="*/ 1094 w 1412"/>
                  <a:gd name="T17" fmla="*/ 359 h 766"/>
                  <a:gd name="T18" fmla="*/ 986 w 1412"/>
                  <a:gd name="T19" fmla="*/ 426 h 766"/>
                  <a:gd name="T20" fmla="*/ 756 w 1412"/>
                  <a:gd name="T21" fmla="*/ 739 h 766"/>
                  <a:gd name="T22" fmla="*/ 698 w 1412"/>
                  <a:gd name="T23" fmla="*/ 766 h 766"/>
                  <a:gd name="T24" fmla="*/ 0 w 1412"/>
                  <a:gd name="T25" fmla="*/ 766 h 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12" h="766">
                    <a:moveTo>
                      <a:pt x="0" y="766"/>
                    </a:moveTo>
                    <a:cubicBezTo>
                      <a:pt x="0" y="728"/>
                      <a:pt x="0" y="728"/>
                      <a:pt x="0" y="728"/>
                    </a:cubicBezTo>
                    <a:cubicBezTo>
                      <a:pt x="693" y="728"/>
                      <a:pt x="693" y="728"/>
                      <a:pt x="693" y="728"/>
                    </a:cubicBezTo>
                    <a:cubicBezTo>
                      <a:pt x="719" y="728"/>
                      <a:pt x="743" y="712"/>
                      <a:pt x="753" y="687"/>
                    </a:cubicBezTo>
                    <a:cubicBezTo>
                      <a:pt x="990" y="87"/>
                      <a:pt x="990" y="87"/>
                      <a:pt x="990" y="87"/>
                    </a:cubicBezTo>
                    <a:cubicBezTo>
                      <a:pt x="1011" y="38"/>
                      <a:pt x="1054" y="0"/>
                      <a:pt x="1117" y="0"/>
                    </a:cubicBezTo>
                    <a:cubicBezTo>
                      <a:pt x="1412" y="0"/>
                      <a:pt x="1412" y="0"/>
                      <a:pt x="1412" y="0"/>
                    </a:cubicBezTo>
                    <a:cubicBezTo>
                      <a:pt x="1412" y="359"/>
                      <a:pt x="1412" y="359"/>
                      <a:pt x="1412" y="359"/>
                    </a:cubicBezTo>
                    <a:cubicBezTo>
                      <a:pt x="1094" y="359"/>
                      <a:pt x="1094" y="359"/>
                      <a:pt x="1094" y="359"/>
                    </a:cubicBezTo>
                    <a:cubicBezTo>
                      <a:pt x="1043" y="359"/>
                      <a:pt x="1010" y="390"/>
                      <a:pt x="986" y="426"/>
                    </a:cubicBezTo>
                    <a:cubicBezTo>
                      <a:pt x="756" y="739"/>
                      <a:pt x="756" y="739"/>
                      <a:pt x="756" y="739"/>
                    </a:cubicBezTo>
                    <a:cubicBezTo>
                      <a:pt x="744" y="756"/>
                      <a:pt x="719" y="766"/>
                      <a:pt x="698" y="766"/>
                    </a:cubicBezTo>
                    <a:lnTo>
                      <a:pt x="0" y="766"/>
                    </a:lnTo>
                    <a:close/>
                  </a:path>
                </a:pathLst>
              </a:custGeom>
              <a:gradFill>
                <a:gsLst>
                  <a:gs pos="67000">
                    <a:srgbClr val="F79403"/>
                  </a:gs>
                  <a:gs pos="71000">
                    <a:srgbClr val="D47F02"/>
                  </a:gs>
                  <a:gs pos="55000">
                    <a:srgbClr val="FDB851"/>
                  </a:gs>
                  <a:gs pos="46000">
                    <a:srgbClr val="FCA82C"/>
                  </a:gs>
                  <a:gs pos="51000">
                    <a:srgbClr val="D88102"/>
                  </a:gs>
                  <a:gs pos="0">
                    <a:srgbClr val="FDB851"/>
                  </a:gs>
                  <a:gs pos="81000">
                    <a:srgbClr val="F79403"/>
                  </a:gs>
                  <a:gs pos="100000">
                    <a:srgbClr val="FDAE39"/>
                  </a:gs>
                </a:gsLst>
                <a:lin ang="0" scaled="0"/>
              </a:gradFill>
              <a:ln>
                <a:noFill/>
              </a:ln>
              <a:scene3d>
                <a:camera prst="orthographicFront"/>
                <a:lightRig rig="threePt" dir="t"/>
              </a:scene3d>
              <a:sp3d>
                <a:bevelT w="19050" h="6350" prst="angle"/>
              </a:sp3d>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46" name="Freeform 734"/>
              <p:cNvSpPr>
                <a:spLocks/>
              </p:cNvSpPr>
              <p:nvPr/>
            </p:nvSpPr>
            <p:spPr bwMode="auto">
              <a:xfrm>
                <a:off x="6702251" y="874707"/>
                <a:ext cx="5305425" cy="1616075"/>
              </a:xfrm>
              <a:custGeom>
                <a:avLst/>
                <a:gdLst>
                  <a:gd name="T0" fmla="*/ 0 w 1412"/>
                  <a:gd name="T1" fmla="*/ 391 h 428"/>
                  <a:gd name="T2" fmla="*/ 697 w 1412"/>
                  <a:gd name="T3" fmla="*/ 391 h 428"/>
                  <a:gd name="T4" fmla="*/ 756 w 1412"/>
                  <a:gd name="T5" fmla="*/ 365 h 428"/>
                  <a:gd name="T6" fmla="*/ 986 w 1412"/>
                  <a:gd name="T7" fmla="*/ 67 h 428"/>
                  <a:gd name="T8" fmla="*/ 1094 w 1412"/>
                  <a:gd name="T9" fmla="*/ 0 h 428"/>
                  <a:gd name="T10" fmla="*/ 1412 w 1412"/>
                  <a:gd name="T11" fmla="*/ 0 h 428"/>
                  <a:gd name="T12" fmla="*/ 1412 w 1412"/>
                  <a:gd name="T13" fmla="*/ 428 h 428"/>
                  <a:gd name="T14" fmla="*/ 1050 w 1412"/>
                  <a:gd name="T15" fmla="*/ 428 h 428"/>
                  <a:gd name="T16" fmla="*/ 998 w 1412"/>
                  <a:gd name="T17" fmla="*/ 428 h 428"/>
                  <a:gd name="T18" fmla="*/ 942 w 1412"/>
                  <a:gd name="T19" fmla="*/ 428 h 428"/>
                  <a:gd name="T20" fmla="*/ 929 w 1412"/>
                  <a:gd name="T21" fmla="*/ 428 h 428"/>
                  <a:gd name="T22" fmla="*/ 737 w 1412"/>
                  <a:gd name="T23" fmla="*/ 428 h 428"/>
                  <a:gd name="T24" fmla="*/ 0 w 1412"/>
                  <a:gd name="T25" fmla="*/ 428 h 428"/>
                  <a:gd name="T26" fmla="*/ 0 w 1412"/>
                  <a:gd name="T27" fmla="*/ 391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12" h="428">
                    <a:moveTo>
                      <a:pt x="0" y="391"/>
                    </a:moveTo>
                    <a:cubicBezTo>
                      <a:pt x="697" y="391"/>
                      <a:pt x="697" y="391"/>
                      <a:pt x="697" y="391"/>
                    </a:cubicBezTo>
                    <a:cubicBezTo>
                      <a:pt x="715" y="391"/>
                      <a:pt x="744" y="381"/>
                      <a:pt x="756" y="365"/>
                    </a:cubicBezTo>
                    <a:cubicBezTo>
                      <a:pt x="986" y="67"/>
                      <a:pt x="986" y="67"/>
                      <a:pt x="986" y="67"/>
                    </a:cubicBezTo>
                    <a:cubicBezTo>
                      <a:pt x="1013" y="33"/>
                      <a:pt x="1042" y="0"/>
                      <a:pt x="1094" y="0"/>
                    </a:cubicBezTo>
                    <a:cubicBezTo>
                      <a:pt x="1412" y="0"/>
                      <a:pt x="1412" y="0"/>
                      <a:pt x="1412" y="0"/>
                    </a:cubicBezTo>
                    <a:cubicBezTo>
                      <a:pt x="1412" y="428"/>
                      <a:pt x="1412" y="428"/>
                      <a:pt x="1412" y="428"/>
                    </a:cubicBezTo>
                    <a:cubicBezTo>
                      <a:pt x="1050" y="428"/>
                      <a:pt x="1050" y="428"/>
                      <a:pt x="1050" y="428"/>
                    </a:cubicBezTo>
                    <a:cubicBezTo>
                      <a:pt x="1032" y="428"/>
                      <a:pt x="1032" y="428"/>
                      <a:pt x="998" y="428"/>
                    </a:cubicBezTo>
                    <a:cubicBezTo>
                      <a:pt x="942" y="428"/>
                      <a:pt x="942" y="428"/>
                      <a:pt x="942" y="428"/>
                    </a:cubicBezTo>
                    <a:cubicBezTo>
                      <a:pt x="929" y="428"/>
                      <a:pt x="929" y="428"/>
                      <a:pt x="929" y="428"/>
                    </a:cubicBezTo>
                    <a:cubicBezTo>
                      <a:pt x="737" y="428"/>
                      <a:pt x="737" y="428"/>
                      <a:pt x="737" y="428"/>
                    </a:cubicBezTo>
                    <a:cubicBezTo>
                      <a:pt x="0" y="428"/>
                      <a:pt x="0" y="428"/>
                      <a:pt x="0" y="428"/>
                    </a:cubicBezTo>
                    <a:lnTo>
                      <a:pt x="0" y="391"/>
                    </a:lnTo>
                    <a:close/>
                  </a:path>
                </a:pathLst>
              </a:custGeom>
              <a:gradFill>
                <a:gsLst>
                  <a:gs pos="67000">
                    <a:srgbClr val="01BDD1"/>
                  </a:gs>
                  <a:gs pos="71000">
                    <a:srgbClr val="018795"/>
                  </a:gs>
                  <a:gs pos="55000">
                    <a:srgbClr val="01ACBE"/>
                  </a:gs>
                  <a:gs pos="46000">
                    <a:srgbClr val="01ACBE"/>
                  </a:gs>
                  <a:gs pos="51000">
                    <a:srgbClr val="018795"/>
                  </a:gs>
                  <a:gs pos="0">
                    <a:srgbClr val="01ACBE"/>
                  </a:gs>
                  <a:gs pos="81000">
                    <a:srgbClr val="01ACBE"/>
                  </a:gs>
                  <a:gs pos="100000">
                    <a:srgbClr val="01ACBE"/>
                  </a:gs>
                </a:gsLst>
                <a:lin ang="0" scaled="0"/>
              </a:gradFill>
              <a:ln>
                <a:noFill/>
              </a:ln>
              <a:scene3d>
                <a:camera prst="orthographicFront"/>
                <a:lightRig rig="threePt" dir="t"/>
              </a:scene3d>
              <a:sp3d>
                <a:bevelT w="12700" h="6350" prst="angle"/>
              </a:sp3d>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grpSp>
        <p:grpSp>
          <p:nvGrpSpPr>
            <p:cNvPr id="168" name="组合 231"/>
            <p:cNvGrpSpPr/>
            <p:nvPr/>
          </p:nvGrpSpPr>
          <p:grpSpPr>
            <a:xfrm flipV="1">
              <a:off x="5310249" y="3202524"/>
              <a:ext cx="3056032" cy="1778165"/>
              <a:chOff x="6702251" y="-566700"/>
              <a:chExt cx="5307271" cy="3057482"/>
            </a:xfrm>
            <a:gradFill>
              <a:gsLst>
                <a:gs pos="67000">
                  <a:srgbClr val="F79403"/>
                </a:gs>
                <a:gs pos="71000">
                  <a:srgbClr val="D47F02"/>
                </a:gs>
                <a:gs pos="55000">
                  <a:srgbClr val="FDB851"/>
                </a:gs>
                <a:gs pos="46000">
                  <a:srgbClr val="FCA82C"/>
                </a:gs>
                <a:gs pos="51000">
                  <a:srgbClr val="D88102"/>
                </a:gs>
                <a:gs pos="0">
                  <a:srgbClr val="FDB851"/>
                </a:gs>
                <a:gs pos="81000">
                  <a:srgbClr val="F79403"/>
                </a:gs>
                <a:gs pos="100000">
                  <a:srgbClr val="FDAE39"/>
                </a:gs>
              </a:gsLst>
              <a:lin ang="0" scaled="0"/>
            </a:gradFill>
          </p:grpSpPr>
          <p:sp>
            <p:nvSpPr>
              <p:cNvPr id="243" name="Freeform 730"/>
              <p:cNvSpPr>
                <a:spLocks/>
              </p:cNvSpPr>
              <p:nvPr/>
            </p:nvSpPr>
            <p:spPr bwMode="auto">
              <a:xfrm>
                <a:off x="6704097" y="-566700"/>
                <a:ext cx="5305425" cy="2884487"/>
              </a:xfrm>
              <a:custGeom>
                <a:avLst/>
                <a:gdLst>
                  <a:gd name="T0" fmla="*/ 0 w 1412"/>
                  <a:gd name="T1" fmla="*/ 766 h 766"/>
                  <a:gd name="T2" fmla="*/ 0 w 1412"/>
                  <a:gd name="T3" fmla="*/ 728 h 766"/>
                  <a:gd name="T4" fmla="*/ 693 w 1412"/>
                  <a:gd name="T5" fmla="*/ 728 h 766"/>
                  <a:gd name="T6" fmla="*/ 753 w 1412"/>
                  <a:gd name="T7" fmla="*/ 687 h 766"/>
                  <a:gd name="T8" fmla="*/ 990 w 1412"/>
                  <a:gd name="T9" fmla="*/ 87 h 766"/>
                  <a:gd name="T10" fmla="*/ 1117 w 1412"/>
                  <a:gd name="T11" fmla="*/ 0 h 766"/>
                  <a:gd name="T12" fmla="*/ 1412 w 1412"/>
                  <a:gd name="T13" fmla="*/ 0 h 766"/>
                  <a:gd name="T14" fmla="*/ 1412 w 1412"/>
                  <a:gd name="T15" fmla="*/ 359 h 766"/>
                  <a:gd name="T16" fmla="*/ 1094 w 1412"/>
                  <a:gd name="T17" fmla="*/ 359 h 766"/>
                  <a:gd name="T18" fmla="*/ 986 w 1412"/>
                  <a:gd name="T19" fmla="*/ 426 h 766"/>
                  <a:gd name="T20" fmla="*/ 756 w 1412"/>
                  <a:gd name="T21" fmla="*/ 739 h 766"/>
                  <a:gd name="T22" fmla="*/ 698 w 1412"/>
                  <a:gd name="T23" fmla="*/ 766 h 766"/>
                  <a:gd name="T24" fmla="*/ 0 w 1412"/>
                  <a:gd name="T25" fmla="*/ 766 h 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12" h="766">
                    <a:moveTo>
                      <a:pt x="0" y="766"/>
                    </a:moveTo>
                    <a:cubicBezTo>
                      <a:pt x="0" y="728"/>
                      <a:pt x="0" y="728"/>
                      <a:pt x="0" y="728"/>
                    </a:cubicBezTo>
                    <a:cubicBezTo>
                      <a:pt x="693" y="728"/>
                      <a:pt x="693" y="728"/>
                      <a:pt x="693" y="728"/>
                    </a:cubicBezTo>
                    <a:cubicBezTo>
                      <a:pt x="719" y="728"/>
                      <a:pt x="743" y="712"/>
                      <a:pt x="753" y="687"/>
                    </a:cubicBezTo>
                    <a:cubicBezTo>
                      <a:pt x="990" y="87"/>
                      <a:pt x="990" y="87"/>
                      <a:pt x="990" y="87"/>
                    </a:cubicBezTo>
                    <a:cubicBezTo>
                      <a:pt x="1011" y="38"/>
                      <a:pt x="1054" y="0"/>
                      <a:pt x="1117" y="0"/>
                    </a:cubicBezTo>
                    <a:cubicBezTo>
                      <a:pt x="1412" y="0"/>
                      <a:pt x="1412" y="0"/>
                      <a:pt x="1412" y="0"/>
                    </a:cubicBezTo>
                    <a:cubicBezTo>
                      <a:pt x="1412" y="359"/>
                      <a:pt x="1412" y="359"/>
                      <a:pt x="1412" y="359"/>
                    </a:cubicBezTo>
                    <a:cubicBezTo>
                      <a:pt x="1094" y="359"/>
                      <a:pt x="1094" y="359"/>
                      <a:pt x="1094" y="359"/>
                    </a:cubicBezTo>
                    <a:cubicBezTo>
                      <a:pt x="1043" y="359"/>
                      <a:pt x="1010" y="390"/>
                      <a:pt x="986" y="426"/>
                    </a:cubicBezTo>
                    <a:cubicBezTo>
                      <a:pt x="756" y="739"/>
                      <a:pt x="756" y="739"/>
                      <a:pt x="756" y="739"/>
                    </a:cubicBezTo>
                    <a:cubicBezTo>
                      <a:pt x="744" y="756"/>
                      <a:pt x="719" y="766"/>
                      <a:pt x="698" y="766"/>
                    </a:cubicBezTo>
                    <a:lnTo>
                      <a:pt x="0" y="766"/>
                    </a:lnTo>
                    <a:close/>
                  </a:path>
                </a:pathLst>
              </a:custGeom>
              <a:gradFill>
                <a:gsLst>
                  <a:gs pos="67000">
                    <a:srgbClr val="864D9D"/>
                  </a:gs>
                  <a:gs pos="71000">
                    <a:srgbClr val="543062"/>
                  </a:gs>
                  <a:gs pos="55000">
                    <a:srgbClr val="864D9D"/>
                  </a:gs>
                  <a:gs pos="46000">
                    <a:srgbClr val="864D9D"/>
                  </a:gs>
                  <a:gs pos="51000">
                    <a:srgbClr val="543062"/>
                  </a:gs>
                  <a:gs pos="0">
                    <a:srgbClr val="864D9D"/>
                  </a:gs>
                  <a:gs pos="81000">
                    <a:srgbClr val="864D9D"/>
                  </a:gs>
                  <a:gs pos="100000">
                    <a:srgbClr val="864D9D"/>
                  </a:gs>
                </a:gsLst>
                <a:lin ang="0" scaled="0"/>
              </a:gradFill>
              <a:ln>
                <a:noFill/>
              </a:ln>
              <a:scene3d>
                <a:camera prst="orthographicFront"/>
                <a:lightRig rig="threePt" dir="t"/>
              </a:scene3d>
              <a:sp3d>
                <a:bevelT w="19050" h="6350" prst="angle"/>
              </a:sp3d>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44" name="Freeform 734"/>
              <p:cNvSpPr>
                <a:spLocks/>
              </p:cNvSpPr>
              <p:nvPr/>
            </p:nvSpPr>
            <p:spPr bwMode="auto">
              <a:xfrm>
                <a:off x="6702251" y="874707"/>
                <a:ext cx="5305425" cy="1616075"/>
              </a:xfrm>
              <a:custGeom>
                <a:avLst/>
                <a:gdLst>
                  <a:gd name="T0" fmla="*/ 0 w 1412"/>
                  <a:gd name="T1" fmla="*/ 391 h 428"/>
                  <a:gd name="T2" fmla="*/ 697 w 1412"/>
                  <a:gd name="T3" fmla="*/ 391 h 428"/>
                  <a:gd name="T4" fmla="*/ 756 w 1412"/>
                  <a:gd name="T5" fmla="*/ 365 h 428"/>
                  <a:gd name="T6" fmla="*/ 986 w 1412"/>
                  <a:gd name="T7" fmla="*/ 67 h 428"/>
                  <a:gd name="T8" fmla="*/ 1094 w 1412"/>
                  <a:gd name="T9" fmla="*/ 0 h 428"/>
                  <a:gd name="T10" fmla="*/ 1412 w 1412"/>
                  <a:gd name="T11" fmla="*/ 0 h 428"/>
                  <a:gd name="T12" fmla="*/ 1412 w 1412"/>
                  <a:gd name="T13" fmla="*/ 428 h 428"/>
                  <a:gd name="T14" fmla="*/ 1050 w 1412"/>
                  <a:gd name="T15" fmla="*/ 428 h 428"/>
                  <a:gd name="T16" fmla="*/ 998 w 1412"/>
                  <a:gd name="T17" fmla="*/ 428 h 428"/>
                  <a:gd name="T18" fmla="*/ 942 w 1412"/>
                  <a:gd name="T19" fmla="*/ 428 h 428"/>
                  <a:gd name="T20" fmla="*/ 929 w 1412"/>
                  <a:gd name="T21" fmla="*/ 428 h 428"/>
                  <a:gd name="T22" fmla="*/ 737 w 1412"/>
                  <a:gd name="T23" fmla="*/ 428 h 428"/>
                  <a:gd name="T24" fmla="*/ 0 w 1412"/>
                  <a:gd name="T25" fmla="*/ 428 h 428"/>
                  <a:gd name="T26" fmla="*/ 0 w 1412"/>
                  <a:gd name="T27" fmla="*/ 391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12" h="428">
                    <a:moveTo>
                      <a:pt x="0" y="391"/>
                    </a:moveTo>
                    <a:cubicBezTo>
                      <a:pt x="697" y="391"/>
                      <a:pt x="697" y="391"/>
                      <a:pt x="697" y="391"/>
                    </a:cubicBezTo>
                    <a:cubicBezTo>
                      <a:pt x="715" y="391"/>
                      <a:pt x="744" y="381"/>
                      <a:pt x="756" y="365"/>
                    </a:cubicBezTo>
                    <a:cubicBezTo>
                      <a:pt x="986" y="67"/>
                      <a:pt x="986" y="67"/>
                      <a:pt x="986" y="67"/>
                    </a:cubicBezTo>
                    <a:cubicBezTo>
                      <a:pt x="1013" y="33"/>
                      <a:pt x="1042" y="0"/>
                      <a:pt x="1094" y="0"/>
                    </a:cubicBezTo>
                    <a:cubicBezTo>
                      <a:pt x="1412" y="0"/>
                      <a:pt x="1412" y="0"/>
                      <a:pt x="1412" y="0"/>
                    </a:cubicBezTo>
                    <a:cubicBezTo>
                      <a:pt x="1412" y="428"/>
                      <a:pt x="1412" y="428"/>
                      <a:pt x="1412" y="428"/>
                    </a:cubicBezTo>
                    <a:cubicBezTo>
                      <a:pt x="1050" y="428"/>
                      <a:pt x="1050" y="428"/>
                      <a:pt x="1050" y="428"/>
                    </a:cubicBezTo>
                    <a:cubicBezTo>
                      <a:pt x="1032" y="428"/>
                      <a:pt x="1032" y="428"/>
                      <a:pt x="998" y="428"/>
                    </a:cubicBezTo>
                    <a:cubicBezTo>
                      <a:pt x="942" y="428"/>
                      <a:pt x="942" y="428"/>
                      <a:pt x="942" y="428"/>
                    </a:cubicBezTo>
                    <a:cubicBezTo>
                      <a:pt x="929" y="428"/>
                      <a:pt x="929" y="428"/>
                      <a:pt x="929" y="428"/>
                    </a:cubicBezTo>
                    <a:cubicBezTo>
                      <a:pt x="737" y="428"/>
                      <a:pt x="737" y="428"/>
                      <a:pt x="737" y="428"/>
                    </a:cubicBezTo>
                    <a:cubicBezTo>
                      <a:pt x="0" y="428"/>
                      <a:pt x="0" y="428"/>
                      <a:pt x="0" y="428"/>
                    </a:cubicBezTo>
                    <a:lnTo>
                      <a:pt x="0" y="391"/>
                    </a:lnTo>
                    <a:close/>
                  </a:path>
                </a:pathLst>
              </a:custGeom>
              <a:gradFill>
                <a:gsLst>
                  <a:gs pos="67000">
                    <a:srgbClr val="E87071"/>
                  </a:gs>
                  <a:gs pos="71000">
                    <a:srgbClr val="DE3232"/>
                  </a:gs>
                  <a:gs pos="55000">
                    <a:srgbClr val="E87071"/>
                  </a:gs>
                  <a:gs pos="46000">
                    <a:srgbClr val="E87071"/>
                  </a:gs>
                  <a:gs pos="51000">
                    <a:srgbClr val="DE3232"/>
                  </a:gs>
                  <a:gs pos="0">
                    <a:srgbClr val="E87071"/>
                  </a:gs>
                  <a:gs pos="81000">
                    <a:srgbClr val="E87071"/>
                  </a:gs>
                  <a:gs pos="100000">
                    <a:srgbClr val="E87071"/>
                  </a:gs>
                </a:gsLst>
                <a:lin ang="0" scaled="0"/>
              </a:gradFill>
              <a:ln>
                <a:noFill/>
              </a:ln>
              <a:scene3d>
                <a:camera prst="orthographicFront"/>
                <a:lightRig rig="threePt" dir="t"/>
              </a:scene3d>
              <a:sp3d>
                <a:bevelT w="19050" h="6350" prst="angle"/>
              </a:sp3d>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grpSp>
        <p:pic>
          <p:nvPicPr>
            <p:cNvPr id="169" name="图片 232"/>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2224527" y="3091768"/>
              <a:ext cx="1458533" cy="397793"/>
            </a:xfrm>
            <a:prstGeom prst="rect">
              <a:avLst/>
            </a:prstGeom>
          </p:spPr>
        </p:pic>
        <p:sp>
          <p:nvSpPr>
            <p:cNvPr id="172" name="矩形 1683"/>
            <p:cNvSpPr/>
            <p:nvPr/>
          </p:nvSpPr>
          <p:spPr>
            <a:xfrm rot="17157560">
              <a:off x="3637498" y="3857550"/>
              <a:ext cx="1233911" cy="263370"/>
            </a:xfrm>
            <a:custGeom>
              <a:avLst/>
              <a:gdLst>
                <a:gd name="connsiteX0" fmla="*/ 0 w 621070"/>
                <a:gd name="connsiteY0" fmla="*/ 0 h 114934"/>
                <a:gd name="connsiteX1" fmla="*/ 621070 w 621070"/>
                <a:gd name="connsiteY1" fmla="*/ 0 h 114934"/>
                <a:gd name="connsiteX2" fmla="*/ 621070 w 621070"/>
                <a:gd name="connsiteY2" fmla="*/ 114934 h 114934"/>
                <a:gd name="connsiteX3" fmla="*/ 0 w 621070"/>
                <a:gd name="connsiteY3" fmla="*/ 114934 h 114934"/>
                <a:gd name="connsiteX4" fmla="*/ 0 w 621070"/>
                <a:gd name="connsiteY4" fmla="*/ 0 h 114934"/>
                <a:gd name="connsiteX0" fmla="*/ 40445 w 661515"/>
                <a:gd name="connsiteY0" fmla="*/ 0 h 128302"/>
                <a:gd name="connsiteX1" fmla="*/ 661515 w 661515"/>
                <a:gd name="connsiteY1" fmla="*/ 0 h 128302"/>
                <a:gd name="connsiteX2" fmla="*/ 661515 w 661515"/>
                <a:gd name="connsiteY2" fmla="*/ 114934 h 128302"/>
                <a:gd name="connsiteX3" fmla="*/ 0 w 661515"/>
                <a:gd name="connsiteY3" fmla="*/ 128302 h 128302"/>
                <a:gd name="connsiteX4" fmla="*/ 40445 w 661515"/>
                <a:gd name="connsiteY4" fmla="*/ 0 h 128302"/>
                <a:gd name="connsiteX0" fmla="*/ 40445 w 661567"/>
                <a:gd name="connsiteY0" fmla="*/ 0 h 128302"/>
                <a:gd name="connsiteX1" fmla="*/ 661515 w 661567"/>
                <a:gd name="connsiteY1" fmla="*/ 0 h 128302"/>
                <a:gd name="connsiteX2" fmla="*/ 661567 w 661567"/>
                <a:gd name="connsiteY2" fmla="*/ 94729 h 128302"/>
                <a:gd name="connsiteX3" fmla="*/ 0 w 661567"/>
                <a:gd name="connsiteY3" fmla="*/ 128302 h 128302"/>
                <a:gd name="connsiteX4" fmla="*/ 40445 w 661567"/>
                <a:gd name="connsiteY4" fmla="*/ 0 h 128302"/>
                <a:gd name="connsiteX0" fmla="*/ 40445 w 661515"/>
                <a:gd name="connsiteY0" fmla="*/ 0 h 128302"/>
                <a:gd name="connsiteX1" fmla="*/ 661515 w 661515"/>
                <a:gd name="connsiteY1" fmla="*/ 0 h 128302"/>
                <a:gd name="connsiteX2" fmla="*/ 619681 w 661515"/>
                <a:gd name="connsiteY2" fmla="*/ 101361 h 128302"/>
                <a:gd name="connsiteX3" fmla="*/ 0 w 661515"/>
                <a:gd name="connsiteY3" fmla="*/ 128302 h 128302"/>
                <a:gd name="connsiteX4" fmla="*/ 40445 w 661515"/>
                <a:gd name="connsiteY4" fmla="*/ 0 h 128302"/>
                <a:gd name="connsiteX0" fmla="*/ 40445 w 661515"/>
                <a:gd name="connsiteY0" fmla="*/ 0 h 128302"/>
                <a:gd name="connsiteX1" fmla="*/ 661515 w 661515"/>
                <a:gd name="connsiteY1" fmla="*/ 0 h 128302"/>
                <a:gd name="connsiteX2" fmla="*/ 619681 w 661515"/>
                <a:gd name="connsiteY2" fmla="*/ 101361 h 128302"/>
                <a:gd name="connsiteX3" fmla="*/ 0 w 661515"/>
                <a:gd name="connsiteY3" fmla="*/ 128302 h 128302"/>
                <a:gd name="connsiteX4" fmla="*/ 40445 w 661515"/>
                <a:gd name="connsiteY4" fmla="*/ 0 h 128302"/>
                <a:gd name="connsiteX0" fmla="*/ 0 w 673777"/>
                <a:gd name="connsiteY0" fmla="*/ 0 h 178273"/>
                <a:gd name="connsiteX1" fmla="*/ 673777 w 673777"/>
                <a:gd name="connsiteY1" fmla="*/ 49971 h 178273"/>
                <a:gd name="connsiteX2" fmla="*/ 631943 w 673777"/>
                <a:gd name="connsiteY2" fmla="*/ 151332 h 178273"/>
                <a:gd name="connsiteX3" fmla="*/ 12262 w 673777"/>
                <a:gd name="connsiteY3" fmla="*/ 178273 h 178273"/>
                <a:gd name="connsiteX4" fmla="*/ 0 w 673777"/>
                <a:gd name="connsiteY4" fmla="*/ 0 h 178273"/>
                <a:gd name="connsiteX0" fmla="*/ 0 w 733378"/>
                <a:gd name="connsiteY0" fmla="*/ 0 h 156705"/>
                <a:gd name="connsiteX1" fmla="*/ 733378 w 733378"/>
                <a:gd name="connsiteY1" fmla="*/ 28403 h 156705"/>
                <a:gd name="connsiteX2" fmla="*/ 691544 w 733378"/>
                <a:gd name="connsiteY2" fmla="*/ 129764 h 156705"/>
                <a:gd name="connsiteX3" fmla="*/ 71863 w 733378"/>
                <a:gd name="connsiteY3" fmla="*/ 156705 h 156705"/>
                <a:gd name="connsiteX4" fmla="*/ 0 w 733378"/>
                <a:gd name="connsiteY4" fmla="*/ 0 h 156705"/>
                <a:gd name="connsiteX0" fmla="*/ 0 w 733378"/>
                <a:gd name="connsiteY0" fmla="*/ 0 h 151671"/>
                <a:gd name="connsiteX1" fmla="*/ 733378 w 733378"/>
                <a:gd name="connsiteY1" fmla="*/ 28403 h 151671"/>
                <a:gd name="connsiteX2" fmla="*/ 691544 w 733378"/>
                <a:gd name="connsiteY2" fmla="*/ 129764 h 151671"/>
                <a:gd name="connsiteX3" fmla="*/ 31260 w 733378"/>
                <a:gd name="connsiteY3" fmla="*/ 151671 h 151671"/>
                <a:gd name="connsiteX4" fmla="*/ 0 w 733378"/>
                <a:gd name="connsiteY4" fmla="*/ 0 h 151671"/>
                <a:gd name="connsiteX0" fmla="*/ 0 w 806362"/>
                <a:gd name="connsiteY0" fmla="*/ 28478 h 123268"/>
                <a:gd name="connsiteX1" fmla="*/ 806362 w 806362"/>
                <a:gd name="connsiteY1" fmla="*/ 0 h 123268"/>
                <a:gd name="connsiteX2" fmla="*/ 764528 w 806362"/>
                <a:gd name="connsiteY2" fmla="*/ 101361 h 123268"/>
                <a:gd name="connsiteX3" fmla="*/ 104244 w 806362"/>
                <a:gd name="connsiteY3" fmla="*/ 123268 h 123268"/>
                <a:gd name="connsiteX4" fmla="*/ 0 w 806362"/>
                <a:gd name="connsiteY4" fmla="*/ 28478 h 123268"/>
                <a:gd name="connsiteX0" fmla="*/ 0 w 806362"/>
                <a:gd name="connsiteY0" fmla="*/ 28478 h 123268"/>
                <a:gd name="connsiteX1" fmla="*/ 806362 w 806362"/>
                <a:gd name="connsiteY1" fmla="*/ 0 h 123268"/>
                <a:gd name="connsiteX2" fmla="*/ 773592 w 806362"/>
                <a:gd name="connsiteY2" fmla="*/ 74303 h 123268"/>
                <a:gd name="connsiteX3" fmla="*/ 104244 w 806362"/>
                <a:gd name="connsiteY3" fmla="*/ 123268 h 123268"/>
                <a:gd name="connsiteX4" fmla="*/ 0 w 806362"/>
                <a:gd name="connsiteY4" fmla="*/ 28478 h 123268"/>
                <a:gd name="connsiteX0" fmla="*/ 0 w 806362"/>
                <a:gd name="connsiteY0" fmla="*/ 28478 h 115936"/>
                <a:gd name="connsiteX1" fmla="*/ 806362 w 806362"/>
                <a:gd name="connsiteY1" fmla="*/ 0 h 115936"/>
                <a:gd name="connsiteX2" fmla="*/ 773592 w 806362"/>
                <a:gd name="connsiteY2" fmla="*/ 74303 h 115936"/>
                <a:gd name="connsiteX3" fmla="*/ 82646 w 806362"/>
                <a:gd name="connsiteY3" fmla="*/ 115936 h 115936"/>
                <a:gd name="connsiteX4" fmla="*/ 0 w 806362"/>
                <a:gd name="connsiteY4" fmla="*/ 28478 h 115936"/>
                <a:gd name="connsiteX0" fmla="*/ 0 w 756601"/>
                <a:gd name="connsiteY0" fmla="*/ 38371 h 115936"/>
                <a:gd name="connsiteX1" fmla="*/ 756601 w 756601"/>
                <a:gd name="connsiteY1" fmla="*/ 0 h 115936"/>
                <a:gd name="connsiteX2" fmla="*/ 723831 w 756601"/>
                <a:gd name="connsiteY2" fmla="*/ 74303 h 115936"/>
                <a:gd name="connsiteX3" fmla="*/ 32885 w 756601"/>
                <a:gd name="connsiteY3" fmla="*/ 115936 h 115936"/>
                <a:gd name="connsiteX4" fmla="*/ 0 w 756601"/>
                <a:gd name="connsiteY4" fmla="*/ 38371 h 115936"/>
                <a:gd name="connsiteX0" fmla="*/ 0 w 748644"/>
                <a:gd name="connsiteY0" fmla="*/ 77622 h 115936"/>
                <a:gd name="connsiteX1" fmla="*/ 748644 w 748644"/>
                <a:gd name="connsiteY1" fmla="*/ 0 h 115936"/>
                <a:gd name="connsiteX2" fmla="*/ 715874 w 748644"/>
                <a:gd name="connsiteY2" fmla="*/ 74303 h 115936"/>
                <a:gd name="connsiteX3" fmla="*/ 24928 w 748644"/>
                <a:gd name="connsiteY3" fmla="*/ 115936 h 115936"/>
                <a:gd name="connsiteX4" fmla="*/ 0 w 748644"/>
                <a:gd name="connsiteY4" fmla="*/ 77622 h 115936"/>
                <a:gd name="connsiteX0" fmla="*/ 0 w 753142"/>
                <a:gd name="connsiteY0" fmla="*/ 51210 h 115936"/>
                <a:gd name="connsiteX1" fmla="*/ 753142 w 753142"/>
                <a:gd name="connsiteY1" fmla="*/ 0 h 115936"/>
                <a:gd name="connsiteX2" fmla="*/ 720372 w 753142"/>
                <a:gd name="connsiteY2" fmla="*/ 74303 h 115936"/>
                <a:gd name="connsiteX3" fmla="*/ 29426 w 753142"/>
                <a:gd name="connsiteY3" fmla="*/ 115936 h 115936"/>
                <a:gd name="connsiteX4" fmla="*/ 0 w 753142"/>
                <a:gd name="connsiteY4" fmla="*/ 51210 h 115936"/>
                <a:gd name="connsiteX0" fmla="*/ 0 w 753486"/>
                <a:gd name="connsiteY0" fmla="*/ 59648 h 115936"/>
                <a:gd name="connsiteX1" fmla="*/ 753486 w 753486"/>
                <a:gd name="connsiteY1" fmla="*/ 0 h 115936"/>
                <a:gd name="connsiteX2" fmla="*/ 720716 w 753486"/>
                <a:gd name="connsiteY2" fmla="*/ 74303 h 115936"/>
                <a:gd name="connsiteX3" fmla="*/ 29770 w 753486"/>
                <a:gd name="connsiteY3" fmla="*/ 115936 h 115936"/>
                <a:gd name="connsiteX4" fmla="*/ 0 w 753486"/>
                <a:gd name="connsiteY4" fmla="*/ 59648 h 115936"/>
                <a:gd name="connsiteX0" fmla="*/ 0 w 728699"/>
                <a:gd name="connsiteY0" fmla="*/ 86785 h 143073"/>
                <a:gd name="connsiteX1" fmla="*/ 714779 w 728699"/>
                <a:gd name="connsiteY1" fmla="*/ 0 h 143073"/>
                <a:gd name="connsiteX2" fmla="*/ 720716 w 728699"/>
                <a:gd name="connsiteY2" fmla="*/ 101440 h 143073"/>
                <a:gd name="connsiteX3" fmla="*/ 29770 w 728699"/>
                <a:gd name="connsiteY3" fmla="*/ 143073 h 143073"/>
                <a:gd name="connsiteX4" fmla="*/ 0 w 728699"/>
                <a:gd name="connsiteY4" fmla="*/ 86785 h 143073"/>
                <a:gd name="connsiteX0" fmla="*/ 0 w 700363"/>
                <a:gd name="connsiteY0" fmla="*/ 94848 h 143073"/>
                <a:gd name="connsiteX1" fmla="*/ 686443 w 700363"/>
                <a:gd name="connsiteY1" fmla="*/ 0 h 143073"/>
                <a:gd name="connsiteX2" fmla="*/ 692380 w 700363"/>
                <a:gd name="connsiteY2" fmla="*/ 101440 h 143073"/>
                <a:gd name="connsiteX3" fmla="*/ 1434 w 700363"/>
                <a:gd name="connsiteY3" fmla="*/ 143073 h 143073"/>
                <a:gd name="connsiteX4" fmla="*/ 0 w 700363"/>
                <a:gd name="connsiteY4" fmla="*/ 94848 h 143073"/>
                <a:gd name="connsiteX0" fmla="*/ 0 w 702094"/>
                <a:gd name="connsiteY0" fmla="*/ 78707 h 143073"/>
                <a:gd name="connsiteX1" fmla="*/ 688174 w 702094"/>
                <a:gd name="connsiteY1" fmla="*/ 0 h 143073"/>
                <a:gd name="connsiteX2" fmla="*/ 694111 w 702094"/>
                <a:gd name="connsiteY2" fmla="*/ 101440 h 143073"/>
                <a:gd name="connsiteX3" fmla="*/ 3165 w 702094"/>
                <a:gd name="connsiteY3" fmla="*/ 143073 h 143073"/>
                <a:gd name="connsiteX4" fmla="*/ 0 w 702094"/>
                <a:gd name="connsiteY4" fmla="*/ 78707 h 143073"/>
                <a:gd name="connsiteX0" fmla="*/ 0 w 705544"/>
                <a:gd name="connsiteY0" fmla="*/ 104755 h 143073"/>
                <a:gd name="connsiteX1" fmla="*/ 691624 w 705544"/>
                <a:gd name="connsiteY1" fmla="*/ 0 h 143073"/>
                <a:gd name="connsiteX2" fmla="*/ 697561 w 705544"/>
                <a:gd name="connsiteY2" fmla="*/ 101440 h 143073"/>
                <a:gd name="connsiteX3" fmla="*/ 6615 w 705544"/>
                <a:gd name="connsiteY3" fmla="*/ 143073 h 143073"/>
                <a:gd name="connsiteX4" fmla="*/ 0 w 705544"/>
                <a:gd name="connsiteY4" fmla="*/ 104755 h 143073"/>
                <a:gd name="connsiteX0" fmla="*/ 0 w 702497"/>
                <a:gd name="connsiteY0" fmla="*/ 121991 h 160309"/>
                <a:gd name="connsiteX1" fmla="*/ 666050 w 702497"/>
                <a:gd name="connsiteY1" fmla="*/ 0 h 160309"/>
                <a:gd name="connsiteX2" fmla="*/ 697561 w 702497"/>
                <a:gd name="connsiteY2" fmla="*/ 118676 h 160309"/>
                <a:gd name="connsiteX3" fmla="*/ 6615 w 702497"/>
                <a:gd name="connsiteY3" fmla="*/ 160309 h 160309"/>
                <a:gd name="connsiteX4" fmla="*/ 0 w 702497"/>
                <a:gd name="connsiteY4" fmla="*/ 121991 h 160309"/>
                <a:gd name="connsiteX0" fmla="*/ 0 w 700427"/>
                <a:gd name="connsiteY0" fmla="*/ 110251 h 160309"/>
                <a:gd name="connsiteX1" fmla="*/ 663980 w 700427"/>
                <a:gd name="connsiteY1" fmla="*/ 0 h 160309"/>
                <a:gd name="connsiteX2" fmla="*/ 695491 w 700427"/>
                <a:gd name="connsiteY2" fmla="*/ 118676 h 160309"/>
                <a:gd name="connsiteX3" fmla="*/ 4545 w 700427"/>
                <a:gd name="connsiteY3" fmla="*/ 160309 h 160309"/>
                <a:gd name="connsiteX4" fmla="*/ 0 w 700427"/>
                <a:gd name="connsiteY4" fmla="*/ 110251 h 1603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0427" h="160309">
                  <a:moveTo>
                    <a:pt x="0" y="110251"/>
                  </a:moveTo>
                  <a:lnTo>
                    <a:pt x="663980" y="0"/>
                  </a:lnTo>
                  <a:cubicBezTo>
                    <a:pt x="663997" y="31576"/>
                    <a:pt x="716427" y="80416"/>
                    <a:pt x="695491" y="118676"/>
                  </a:cubicBezTo>
                  <a:lnTo>
                    <a:pt x="4545" y="160309"/>
                  </a:lnTo>
                  <a:lnTo>
                    <a:pt x="0" y="110251"/>
                  </a:lnTo>
                  <a:close/>
                </a:path>
              </a:pathLst>
            </a:custGeom>
            <a:solidFill>
              <a:schemeClr val="bg1"/>
            </a:solidFill>
            <a:ln>
              <a:noFill/>
            </a:ln>
            <a:effectLst>
              <a:outerShdw blurRad="457200" dist="546100" dir="114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73" name="矩形 1683"/>
            <p:cNvSpPr/>
            <p:nvPr/>
          </p:nvSpPr>
          <p:spPr>
            <a:xfrm rot="17157560">
              <a:off x="3697054" y="3853158"/>
              <a:ext cx="1420533" cy="190471"/>
            </a:xfrm>
            <a:custGeom>
              <a:avLst/>
              <a:gdLst>
                <a:gd name="connsiteX0" fmla="*/ 0 w 621070"/>
                <a:gd name="connsiteY0" fmla="*/ 0 h 114934"/>
                <a:gd name="connsiteX1" fmla="*/ 621070 w 621070"/>
                <a:gd name="connsiteY1" fmla="*/ 0 h 114934"/>
                <a:gd name="connsiteX2" fmla="*/ 621070 w 621070"/>
                <a:gd name="connsiteY2" fmla="*/ 114934 h 114934"/>
                <a:gd name="connsiteX3" fmla="*/ 0 w 621070"/>
                <a:gd name="connsiteY3" fmla="*/ 114934 h 114934"/>
                <a:gd name="connsiteX4" fmla="*/ 0 w 621070"/>
                <a:gd name="connsiteY4" fmla="*/ 0 h 114934"/>
                <a:gd name="connsiteX0" fmla="*/ 40445 w 661515"/>
                <a:gd name="connsiteY0" fmla="*/ 0 h 128302"/>
                <a:gd name="connsiteX1" fmla="*/ 661515 w 661515"/>
                <a:gd name="connsiteY1" fmla="*/ 0 h 128302"/>
                <a:gd name="connsiteX2" fmla="*/ 661515 w 661515"/>
                <a:gd name="connsiteY2" fmla="*/ 114934 h 128302"/>
                <a:gd name="connsiteX3" fmla="*/ 0 w 661515"/>
                <a:gd name="connsiteY3" fmla="*/ 128302 h 128302"/>
                <a:gd name="connsiteX4" fmla="*/ 40445 w 661515"/>
                <a:gd name="connsiteY4" fmla="*/ 0 h 128302"/>
                <a:gd name="connsiteX0" fmla="*/ 40445 w 661567"/>
                <a:gd name="connsiteY0" fmla="*/ 0 h 128302"/>
                <a:gd name="connsiteX1" fmla="*/ 661515 w 661567"/>
                <a:gd name="connsiteY1" fmla="*/ 0 h 128302"/>
                <a:gd name="connsiteX2" fmla="*/ 661567 w 661567"/>
                <a:gd name="connsiteY2" fmla="*/ 94729 h 128302"/>
                <a:gd name="connsiteX3" fmla="*/ 0 w 661567"/>
                <a:gd name="connsiteY3" fmla="*/ 128302 h 128302"/>
                <a:gd name="connsiteX4" fmla="*/ 40445 w 661567"/>
                <a:gd name="connsiteY4" fmla="*/ 0 h 128302"/>
                <a:gd name="connsiteX0" fmla="*/ 40445 w 661515"/>
                <a:gd name="connsiteY0" fmla="*/ 0 h 128302"/>
                <a:gd name="connsiteX1" fmla="*/ 661515 w 661515"/>
                <a:gd name="connsiteY1" fmla="*/ 0 h 128302"/>
                <a:gd name="connsiteX2" fmla="*/ 619681 w 661515"/>
                <a:gd name="connsiteY2" fmla="*/ 101361 h 128302"/>
                <a:gd name="connsiteX3" fmla="*/ 0 w 661515"/>
                <a:gd name="connsiteY3" fmla="*/ 128302 h 128302"/>
                <a:gd name="connsiteX4" fmla="*/ 40445 w 661515"/>
                <a:gd name="connsiteY4" fmla="*/ 0 h 128302"/>
                <a:gd name="connsiteX0" fmla="*/ 40445 w 661515"/>
                <a:gd name="connsiteY0" fmla="*/ 0 h 128302"/>
                <a:gd name="connsiteX1" fmla="*/ 661515 w 661515"/>
                <a:gd name="connsiteY1" fmla="*/ 0 h 128302"/>
                <a:gd name="connsiteX2" fmla="*/ 619681 w 661515"/>
                <a:gd name="connsiteY2" fmla="*/ 101361 h 128302"/>
                <a:gd name="connsiteX3" fmla="*/ 0 w 661515"/>
                <a:gd name="connsiteY3" fmla="*/ 128302 h 128302"/>
                <a:gd name="connsiteX4" fmla="*/ 40445 w 661515"/>
                <a:gd name="connsiteY4" fmla="*/ 0 h 128302"/>
                <a:gd name="connsiteX0" fmla="*/ 0 w 673777"/>
                <a:gd name="connsiteY0" fmla="*/ 0 h 178273"/>
                <a:gd name="connsiteX1" fmla="*/ 673777 w 673777"/>
                <a:gd name="connsiteY1" fmla="*/ 49971 h 178273"/>
                <a:gd name="connsiteX2" fmla="*/ 631943 w 673777"/>
                <a:gd name="connsiteY2" fmla="*/ 151332 h 178273"/>
                <a:gd name="connsiteX3" fmla="*/ 12262 w 673777"/>
                <a:gd name="connsiteY3" fmla="*/ 178273 h 178273"/>
                <a:gd name="connsiteX4" fmla="*/ 0 w 673777"/>
                <a:gd name="connsiteY4" fmla="*/ 0 h 178273"/>
                <a:gd name="connsiteX0" fmla="*/ 0 w 733378"/>
                <a:gd name="connsiteY0" fmla="*/ 0 h 156705"/>
                <a:gd name="connsiteX1" fmla="*/ 733378 w 733378"/>
                <a:gd name="connsiteY1" fmla="*/ 28403 h 156705"/>
                <a:gd name="connsiteX2" fmla="*/ 691544 w 733378"/>
                <a:gd name="connsiteY2" fmla="*/ 129764 h 156705"/>
                <a:gd name="connsiteX3" fmla="*/ 71863 w 733378"/>
                <a:gd name="connsiteY3" fmla="*/ 156705 h 156705"/>
                <a:gd name="connsiteX4" fmla="*/ 0 w 733378"/>
                <a:gd name="connsiteY4" fmla="*/ 0 h 156705"/>
                <a:gd name="connsiteX0" fmla="*/ 0 w 733378"/>
                <a:gd name="connsiteY0" fmla="*/ 0 h 151671"/>
                <a:gd name="connsiteX1" fmla="*/ 733378 w 733378"/>
                <a:gd name="connsiteY1" fmla="*/ 28403 h 151671"/>
                <a:gd name="connsiteX2" fmla="*/ 691544 w 733378"/>
                <a:gd name="connsiteY2" fmla="*/ 129764 h 151671"/>
                <a:gd name="connsiteX3" fmla="*/ 31260 w 733378"/>
                <a:gd name="connsiteY3" fmla="*/ 151671 h 151671"/>
                <a:gd name="connsiteX4" fmla="*/ 0 w 733378"/>
                <a:gd name="connsiteY4" fmla="*/ 0 h 151671"/>
                <a:gd name="connsiteX0" fmla="*/ 0 w 806362"/>
                <a:gd name="connsiteY0" fmla="*/ 28478 h 123268"/>
                <a:gd name="connsiteX1" fmla="*/ 806362 w 806362"/>
                <a:gd name="connsiteY1" fmla="*/ 0 h 123268"/>
                <a:gd name="connsiteX2" fmla="*/ 764528 w 806362"/>
                <a:gd name="connsiteY2" fmla="*/ 101361 h 123268"/>
                <a:gd name="connsiteX3" fmla="*/ 104244 w 806362"/>
                <a:gd name="connsiteY3" fmla="*/ 123268 h 123268"/>
                <a:gd name="connsiteX4" fmla="*/ 0 w 806362"/>
                <a:gd name="connsiteY4" fmla="*/ 28478 h 123268"/>
                <a:gd name="connsiteX0" fmla="*/ 0 w 806362"/>
                <a:gd name="connsiteY0" fmla="*/ 28478 h 123268"/>
                <a:gd name="connsiteX1" fmla="*/ 806362 w 806362"/>
                <a:gd name="connsiteY1" fmla="*/ 0 h 123268"/>
                <a:gd name="connsiteX2" fmla="*/ 773592 w 806362"/>
                <a:gd name="connsiteY2" fmla="*/ 74303 h 123268"/>
                <a:gd name="connsiteX3" fmla="*/ 104244 w 806362"/>
                <a:gd name="connsiteY3" fmla="*/ 123268 h 123268"/>
                <a:gd name="connsiteX4" fmla="*/ 0 w 806362"/>
                <a:gd name="connsiteY4" fmla="*/ 28478 h 123268"/>
                <a:gd name="connsiteX0" fmla="*/ 0 w 806362"/>
                <a:gd name="connsiteY0" fmla="*/ 28478 h 115936"/>
                <a:gd name="connsiteX1" fmla="*/ 806362 w 806362"/>
                <a:gd name="connsiteY1" fmla="*/ 0 h 115936"/>
                <a:gd name="connsiteX2" fmla="*/ 773592 w 806362"/>
                <a:gd name="connsiteY2" fmla="*/ 74303 h 115936"/>
                <a:gd name="connsiteX3" fmla="*/ 82646 w 806362"/>
                <a:gd name="connsiteY3" fmla="*/ 115936 h 115936"/>
                <a:gd name="connsiteX4" fmla="*/ 0 w 806362"/>
                <a:gd name="connsiteY4" fmla="*/ 28478 h 115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6362" h="115936">
                  <a:moveTo>
                    <a:pt x="0" y="28478"/>
                  </a:moveTo>
                  <a:lnTo>
                    <a:pt x="806362" y="0"/>
                  </a:lnTo>
                  <a:cubicBezTo>
                    <a:pt x="806379" y="31576"/>
                    <a:pt x="794528" y="36043"/>
                    <a:pt x="773592" y="74303"/>
                  </a:cubicBezTo>
                  <a:lnTo>
                    <a:pt x="82646" y="115936"/>
                  </a:lnTo>
                  <a:lnTo>
                    <a:pt x="0" y="28478"/>
                  </a:lnTo>
                  <a:close/>
                </a:path>
              </a:pathLst>
            </a:custGeom>
            <a:solidFill>
              <a:schemeClr val="bg1"/>
            </a:solidFill>
            <a:ln>
              <a:noFill/>
            </a:ln>
            <a:effectLst>
              <a:outerShdw blurRad="457200" dist="4699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74" name="Freeform 706"/>
            <p:cNvSpPr>
              <a:spLocks/>
            </p:cNvSpPr>
            <p:nvPr/>
          </p:nvSpPr>
          <p:spPr bwMode="auto">
            <a:xfrm>
              <a:off x="3455778" y="3066063"/>
              <a:ext cx="1310839" cy="2121640"/>
            </a:xfrm>
            <a:custGeom>
              <a:avLst/>
              <a:gdLst>
                <a:gd name="T0" fmla="*/ 324 w 606"/>
                <a:gd name="T1" fmla="*/ 18 h 970"/>
                <a:gd name="T2" fmla="*/ 278 w 606"/>
                <a:gd name="T3" fmla="*/ 121 h 970"/>
                <a:gd name="T4" fmla="*/ 147 w 606"/>
                <a:gd name="T5" fmla="*/ 33 h 970"/>
                <a:gd name="T6" fmla="*/ 37 w 606"/>
                <a:gd name="T7" fmla="*/ 43 h 970"/>
                <a:gd name="T8" fmla="*/ 36 w 606"/>
                <a:gd name="T9" fmla="*/ 45 h 970"/>
                <a:gd name="T10" fmla="*/ 31 w 606"/>
                <a:gd name="T11" fmla="*/ 166 h 970"/>
                <a:gd name="T12" fmla="*/ 198 w 606"/>
                <a:gd name="T13" fmla="*/ 311 h 970"/>
                <a:gd name="T14" fmla="*/ 131 w 606"/>
                <a:gd name="T15" fmla="*/ 571 h 970"/>
                <a:gd name="T16" fmla="*/ 175 w 606"/>
                <a:gd name="T17" fmla="*/ 781 h 970"/>
                <a:gd name="T18" fmla="*/ 294 w 606"/>
                <a:gd name="T19" fmla="*/ 970 h 970"/>
                <a:gd name="T20" fmla="*/ 545 w 606"/>
                <a:gd name="T21" fmla="*/ 809 h 970"/>
                <a:gd name="T22" fmla="*/ 514 w 606"/>
                <a:gd name="T23" fmla="*/ 680 h 970"/>
                <a:gd name="T24" fmla="*/ 523 w 606"/>
                <a:gd name="T25" fmla="*/ 571 h 970"/>
                <a:gd name="T26" fmla="*/ 597 w 606"/>
                <a:gd name="T27" fmla="*/ 146 h 970"/>
                <a:gd name="T28" fmla="*/ 566 w 606"/>
                <a:gd name="T29" fmla="*/ 0 h 970"/>
                <a:gd name="T30" fmla="*/ 324 w 606"/>
                <a:gd name="T31" fmla="*/ 18 h 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6" h="970">
                  <a:moveTo>
                    <a:pt x="324" y="18"/>
                  </a:moveTo>
                  <a:cubicBezTo>
                    <a:pt x="278" y="121"/>
                    <a:pt x="278" y="121"/>
                    <a:pt x="278" y="121"/>
                  </a:cubicBezTo>
                  <a:cubicBezTo>
                    <a:pt x="147" y="33"/>
                    <a:pt x="147" y="33"/>
                    <a:pt x="147" y="33"/>
                  </a:cubicBezTo>
                  <a:cubicBezTo>
                    <a:pt x="113" y="11"/>
                    <a:pt x="67" y="15"/>
                    <a:pt x="37" y="43"/>
                  </a:cubicBezTo>
                  <a:cubicBezTo>
                    <a:pt x="36" y="45"/>
                    <a:pt x="36" y="45"/>
                    <a:pt x="36" y="45"/>
                  </a:cubicBezTo>
                  <a:cubicBezTo>
                    <a:pt x="2" y="77"/>
                    <a:pt x="0" y="131"/>
                    <a:pt x="31" y="166"/>
                  </a:cubicBezTo>
                  <a:cubicBezTo>
                    <a:pt x="198" y="311"/>
                    <a:pt x="198" y="311"/>
                    <a:pt x="198" y="311"/>
                  </a:cubicBezTo>
                  <a:cubicBezTo>
                    <a:pt x="131" y="571"/>
                    <a:pt x="131" y="571"/>
                    <a:pt x="131" y="571"/>
                  </a:cubicBezTo>
                  <a:cubicBezTo>
                    <a:pt x="119" y="635"/>
                    <a:pt x="139" y="726"/>
                    <a:pt x="175" y="781"/>
                  </a:cubicBezTo>
                  <a:cubicBezTo>
                    <a:pt x="294" y="970"/>
                    <a:pt x="294" y="970"/>
                    <a:pt x="294" y="970"/>
                  </a:cubicBezTo>
                  <a:cubicBezTo>
                    <a:pt x="545" y="809"/>
                    <a:pt x="545" y="809"/>
                    <a:pt x="545" y="809"/>
                  </a:cubicBezTo>
                  <a:cubicBezTo>
                    <a:pt x="514" y="680"/>
                    <a:pt x="514" y="680"/>
                    <a:pt x="514" y="680"/>
                  </a:cubicBezTo>
                  <a:cubicBezTo>
                    <a:pt x="497" y="649"/>
                    <a:pt x="519" y="606"/>
                    <a:pt x="523" y="571"/>
                  </a:cubicBezTo>
                  <a:cubicBezTo>
                    <a:pt x="597" y="146"/>
                    <a:pt x="597" y="146"/>
                    <a:pt x="597" y="146"/>
                  </a:cubicBezTo>
                  <a:cubicBezTo>
                    <a:pt x="606" y="95"/>
                    <a:pt x="594" y="42"/>
                    <a:pt x="566" y="0"/>
                  </a:cubicBezTo>
                  <a:cubicBezTo>
                    <a:pt x="324" y="18"/>
                    <a:pt x="324" y="18"/>
                    <a:pt x="324" y="18"/>
                  </a:cubicBezTo>
                </a:path>
              </a:pathLst>
            </a:custGeom>
            <a:solidFill>
              <a:srgbClr val="DBB58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75" name="Freeform 707"/>
            <p:cNvSpPr>
              <a:spLocks/>
            </p:cNvSpPr>
            <p:nvPr/>
          </p:nvSpPr>
          <p:spPr bwMode="auto">
            <a:xfrm>
              <a:off x="3079164" y="2904494"/>
              <a:ext cx="702954" cy="535488"/>
            </a:xfrm>
            <a:custGeom>
              <a:avLst/>
              <a:gdLst>
                <a:gd name="T0" fmla="*/ 17 w 325"/>
                <a:gd name="T1" fmla="*/ 199 h 245"/>
                <a:gd name="T2" fmla="*/ 17 w 325"/>
                <a:gd name="T3" fmla="*/ 198 h 245"/>
                <a:gd name="T4" fmla="*/ 47 w 325"/>
                <a:gd name="T5" fmla="*/ 108 h 245"/>
                <a:gd name="T6" fmla="*/ 265 w 325"/>
                <a:gd name="T7" fmla="*/ 0 h 245"/>
                <a:gd name="T8" fmla="*/ 325 w 325"/>
                <a:gd name="T9" fmla="*/ 121 h 245"/>
                <a:gd name="T10" fmla="*/ 107 w 325"/>
                <a:gd name="T11" fmla="*/ 229 h 245"/>
                <a:gd name="T12" fmla="*/ 17 w 325"/>
                <a:gd name="T13" fmla="*/ 199 h 245"/>
              </a:gdLst>
              <a:ahLst/>
              <a:cxnLst>
                <a:cxn ang="0">
                  <a:pos x="T0" y="T1"/>
                </a:cxn>
                <a:cxn ang="0">
                  <a:pos x="T2" y="T3"/>
                </a:cxn>
                <a:cxn ang="0">
                  <a:pos x="T4" y="T5"/>
                </a:cxn>
                <a:cxn ang="0">
                  <a:pos x="T6" y="T7"/>
                </a:cxn>
                <a:cxn ang="0">
                  <a:pos x="T8" y="T9"/>
                </a:cxn>
                <a:cxn ang="0">
                  <a:pos x="T10" y="T11"/>
                </a:cxn>
                <a:cxn ang="0">
                  <a:pos x="T12" y="T13"/>
                </a:cxn>
              </a:cxnLst>
              <a:rect l="0" t="0" r="r" b="b"/>
              <a:pathLst>
                <a:path w="325" h="245">
                  <a:moveTo>
                    <a:pt x="17" y="199"/>
                  </a:moveTo>
                  <a:cubicBezTo>
                    <a:pt x="17" y="198"/>
                    <a:pt x="17" y="198"/>
                    <a:pt x="17" y="198"/>
                  </a:cubicBezTo>
                  <a:cubicBezTo>
                    <a:pt x="0" y="165"/>
                    <a:pt x="14" y="125"/>
                    <a:pt x="47" y="108"/>
                  </a:cubicBezTo>
                  <a:cubicBezTo>
                    <a:pt x="265" y="0"/>
                    <a:pt x="265" y="0"/>
                    <a:pt x="265" y="0"/>
                  </a:cubicBezTo>
                  <a:cubicBezTo>
                    <a:pt x="325" y="121"/>
                    <a:pt x="325" y="121"/>
                    <a:pt x="325" y="121"/>
                  </a:cubicBezTo>
                  <a:cubicBezTo>
                    <a:pt x="107" y="229"/>
                    <a:pt x="107" y="229"/>
                    <a:pt x="107" y="229"/>
                  </a:cubicBezTo>
                  <a:cubicBezTo>
                    <a:pt x="74" y="245"/>
                    <a:pt x="34" y="232"/>
                    <a:pt x="17" y="199"/>
                  </a:cubicBezTo>
                  <a:close/>
                </a:path>
              </a:pathLst>
            </a:custGeom>
            <a:solidFill>
              <a:srgbClr val="F8D5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76" name="Freeform 708"/>
            <p:cNvSpPr>
              <a:spLocks/>
            </p:cNvSpPr>
            <p:nvPr/>
          </p:nvSpPr>
          <p:spPr bwMode="auto">
            <a:xfrm>
              <a:off x="3221766" y="3166698"/>
              <a:ext cx="705696" cy="520716"/>
            </a:xfrm>
            <a:custGeom>
              <a:avLst/>
              <a:gdLst>
                <a:gd name="T0" fmla="*/ 16 w 326"/>
                <a:gd name="T1" fmla="*/ 189 h 238"/>
                <a:gd name="T2" fmla="*/ 15 w 326"/>
                <a:gd name="T3" fmla="*/ 188 h 238"/>
                <a:gd name="T4" fmla="*/ 49 w 326"/>
                <a:gd name="T5" fmla="*/ 100 h 238"/>
                <a:gd name="T6" fmla="*/ 270 w 326"/>
                <a:gd name="T7" fmla="*/ 0 h 238"/>
                <a:gd name="T8" fmla="*/ 326 w 326"/>
                <a:gd name="T9" fmla="*/ 123 h 238"/>
                <a:gd name="T10" fmla="*/ 104 w 326"/>
                <a:gd name="T11" fmla="*/ 223 h 238"/>
                <a:gd name="T12" fmla="*/ 16 w 326"/>
                <a:gd name="T13" fmla="*/ 189 h 238"/>
              </a:gdLst>
              <a:ahLst/>
              <a:cxnLst>
                <a:cxn ang="0">
                  <a:pos x="T0" y="T1"/>
                </a:cxn>
                <a:cxn ang="0">
                  <a:pos x="T2" y="T3"/>
                </a:cxn>
                <a:cxn ang="0">
                  <a:pos x="T4" y="T5"/>
                </a:cxn>
                <a:cxn ang="0">
                  <a:pos x="T6" y="T7"/>
                </a:cxn>
                <a:cxn ang="0">
                  <a:pos x="T8" y="T9"/>
                </a:cxn>
                <a:cxn ang="0">
                  <a:pos x="T10" y="T11"/>
                </a:cxn>
                <a:cxn ang="0">
                  <a:pos x="T12" y="T13"/>
                </a:cxn>
              </a:cxnLst>
              <a:rect l="0" t="0" r="r" b="b"/>
              <a:pathLst>
                <a:path w="326" h="238">
                  <a:moveTo>
                    <a:pt x="16" y="189"/>
                  </a:moveTo>
                  <a:cubicBezTo>
                    <a:pt x="15" y="188"/>
                    <a:pt x="15" y="188"/>
                    <a:pt x="15" y="188"/>
                  </a:cubicBezTo>
                  <a:cubicBezTo>
                    <a:pt x="0" y="155"/>
                    <a:pt x="15" y="115"/>
                    <a:pt x="49" y="100"/>
                  </a:cubicBezTo>
                  <a:cubicBezTo>
                    <a:pt x="270" y="0"/>
                    <a:pt x="270" y="0"/>
                    <a:pt x="270" y="0"/>
                  </a:cubicBezTo>
                  <a:cubicBezTo>
                    <a:pt x="326" y="123"/>
                    <a:pt x="326" y="123"/>
                    <a:pt x="326" y="123"/>
                  </a:cubicBezTo>
                  <a:cubicBezTo>
                    <a:pt x="104" y="223"/>
                    <a:pt x="104" y="223"/>
                    <a:pt x="104" y="223"/>
                  </a:cubicBezTo>
                  <a:cubicBezTo>
                    <a:pt x="70" y="238"/>
                    <a:pt x="31" y="223"/>
                    <a:pt x="16" y="189"/>
                  </a:cubicBezTo>
                </a:path>
              </a:pathLst>
            </a:custGeom>
            <a:solidFill>
              <a:srgbClr val="F8D5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77" name="Freeform 709"/>
            <p:cNvSpPr>
              <a:spLocks/>
            </p:cNvSpPr>
            <p:nvPr/>
          </p:nvSpPr>
          <p:spPr bwMode="auto">
            <a:xfrm>
              <a:off x="3442981" y="3381817"/>
              <a:ext cx="704783" cy="519793"/>
            </a:xfrm>
            <a:custGeom>
              <a:avLst/>
              <a:gdLst>
                <a:gd name="T0" fmla="*/ 16 w 326"/>
                <a:gd name="T1" fmla="*/ 189 h 238"/>
                <a:gd name="T2" fmla="*/ 15 w 326"/>
                <a:gd name="T3" fmla="*/ 188 h 238"/>
                <a:gd name="T4" fmla="*/ 49 w 326"/>
                <a:gd name="T5" fmla="*/ 100 h 238"/>
                <a:gd name="T6" fmla="*/ 271 w 326"/>
                <a:gd name="T7" fmla="*/ 0 h 238"/>
                <a:gd name="T8" fmla="*/ 326 w 326"/>
                <a:gd name="T9" fmla="*/ 123 h 238"/>
                <a:gd name="T10" fmla="*/ 104 w 326"/>
                <a:gd name="T11" fmla="*/ 223 h 238"/>
                <a:gd name="T12" fmla="*/ 16 w 326"/>
                <a:gd name="T13" fmla="*/ 189 h 238"/>
              </a:gdLst>
              <a:ahLst/>
              <a:cxnLst>
                <a:cxn ang="0">
                  <a:pos x="T0" y="T1"/>
                </a:cxn>
                <a:cxn ang="0">
                  <a:pos x="T2" y="T3"/>
                </a:cxn>
                <a:cxn ang="0">
                  <a:pos x="T4" y="T5"/>
                </a:cxn>
                <a:cxn ang="0">
                  <a:pos x="T6" y="T7"/>
                </a:cxn>
                <a:cxn ang="0">
                  <a:pos x="T8" y="T9"/>
                </a:cxn>
                <a:cxn ang="0">
                  <a:pos x="T10" y="T11"/>
                </a:cxn>
                <a:cxn ang="0">
                  <a:pos x="T12" y="T13"/>
                </a:cxn>
              </a:cxnLst>
              <a:rect l="0" t="0" r="r" b="b"/>
              <a:pathLst>
                <a:path w="326" h="238">
                  <a:moveTo>
                    <a:pt x="16" y="189"/>
                  </a:moveTo>
                  <a:cubicBezTo>
                    <a:pt x="15" y="188"/>
                    <a:pt x="15" y="188"/>
                    <a:pt x="15" y="188"/>
                  </a:cubicBezTo>
                  <a:cubicBezTo>
                    <a:pt x="0" y="154"/>
                    <a:pt x="15" y="115"/>
                    <a:pt x="49" y="100"/>
                  </a:cubicBezTo>
                  <a:cubicBezTo>
                    <a:pt x="271" y="0"/>
                    <a:pt x="271" y="0"/>
                    <a:pt x="271" y="0"/>
                  </a:cubicBezTo>
                  <a:cubicBezTo>
                    <a:pt x="326" y="123"/>
                    <a:pt x="326" y="123"/>
                    <a:pt x="326" y="123"/>
                  </a:cubicBezTo>
                  <a:cubicBezTo>
                    <a:pt x="104" y="223"/>
                    <a:pt x="104" y="223"/>
                    <a:pt x="104" y="223"/>
                  </a:cubicBezTo>
                  <a:cubicBezTo>
                    <a:pt x="71" y="238"/>
                    <a:pt x="31" y="223"/>
                    <a:pt x="16" y="189"/>
                  </a:cubicBezTo>
                </a:path>
              </a:pathLst>
            </a:custGeom>
            <a:solidFill>
              <a:srgbClr val="F8D5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78" name="Freeform 710"/>
            <p:cNvSpPr>
              <a:spLocks/>
            </p:cNvSpPr>
            <p:nvPr/>
          </p:nvSpPr>
          <p:spPr bwMode="auto">
            <a:xfrm>
              <a:off x="3464006" y="3593242"/>
              <a:ext cx="683757" cy="308367"/>
            </a:xfrm>
            <a:custGeom>
              <a:avLst/>
              <a:gdLst>
                <a:gd name="T0" fmla="*/ 305 w 316"/>
                <a:gd name="T1" fmla="*/ 0 h 141"/>
                <a:gd name="T2" fmla="*/ 85 w 316"/>
                <a:gd name="T3" fmla="*/ 99 h 141"/>
                <a:gd name="T4" fmla="*/ 0 w 316"/>
                <a:gd name="T5" fmla="*/ 71 h 141"/>
                <a:gd name="T6" fmla="*/ 5 w 316"/>
                <a:gd name="T7" fmla="*/ 91 h 141"/>
                <a:gd name="T8" fmla="*/ 6 w 316"/>
                <a:gd name="T9" fmla="*/ 92 h 141"/>
                <a:gd name="T10" fmla="*/ 94 w 316"/>
                <a:gd name="T11" fmla="*/ 126 h 141"/>
                <a:gd name="T12" fmla="*/ 316 w 316"/>
                <a:gd name="T13" fmla="*/ 26 h 141"/>
                <a:gd name="T14" fmla="*/ 305 w 316"/>
                <a:gd name="T15" fmla="*/ 0 h 1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6" h="141">
                  <a:moveTo>
                    <a:pt x="305" y="0"/>
                  </a:moveTo>
                  <a:cubicBezTo>
                    <a:pt x="85" y="99"/>
                    <a:pt x="85" y="99"/>
                    <a:pt x="85" y="99"/>
                  </a:cubicBezTo>
                  <a:cubicBezTo>
                    <a:pt x="54" y="113"/>
                    <a:pt x="17" y="101"/>
                    <a:pt x="0" y="71"/>
                  </a:cubicBezTo>
                  <a:cubicBezTo>
                    <a:pt x="1" y="78"/>
                    <a:pt x="3" y="85"/>
                    <a:pt x="5" y="91"/>
                  </a:cubicBezTo>
                  <a:cubicBezTo>
                    <a:pt x="6" y="92"/>
                    <a:pt x="6" y="92"/>
                    <a:pt x="6" y="92"/>
                  </a:cubicBezTo>
                  <a:cubicBezTo>
                    <a:pt x="21" y="126"/>
                    <a:pt x="61" y="141"/>
                    <a:pt x="94" y="126"/>
                  </a:cubicBezTo>
                  <a:cubicBezTo>
                    <a:pt x="316" y="26"/>
                    <a:pt x="316" y="26"/>
                    <a:pt x="316" y="26"/>
                  </a:cubicBezTo>
                  <a:cubicBezTo>
                    <a:pt x="305" y="0"/>
                    <a:pt x="305" y="0"/>
                    <a:pt x="305" y="0"/>
                  </a:cubicBezTo>
                </a:path>
              </a:pathLst>
            </a:custGeom>
            <a:solidFill>
              <a:srgbClr val="ECC09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79" name="Freeform 711"/>
            <p:cNvSpPr>
              <a:spLocks/>
            </p:cNvSpPr>
            <p:nvPr/>
          </p:nvSpPr>
          <p:spPr bwMode="auto">
            <a:xfrm>
              <a:off x="3243704" y="3379047"/>
              <a:ext cx="683757" cy="308367"/>
            </a:xfrm>
            <a:custGeom>
              <a:avLst/>
              <a:gdLst>
                <a:gd name="T0" fmla="*/ 304 w 316"/>
                <a:gd name="T1" fmla="*/ 0 h 141"/>
                <a:gd name="T2" fmla="*/ 85 w 316"/>
                <a:gd name="T3" fmla="*/ 99 h 141"/>
                <a:gd name="T4" fmla="*/ 0 w 316"/>
                <a:gd name="T5" fmla="*/ 71 h 141"/>
                <a:gd name="T6" fmla="*/ 5 w 316"/>
                <a:gd name="T7" fmla="*/ 91 h 141"/>
                <a:gd name="T8" fmla="*/ 6 w 316"/>
                <a:gd name="T9" fmla="*/ 92 h 141"/>
                <a:gd name="T10" fmla="*/ 94 w 316"/>
                <a:gd name="T11" fmla="*/ 126 h 141"/>
                <a:gd name="T12" fmla="*/ 316 w 316"/>
                <a:gd name="T13" fmla="*/ 26 h 141"/>
                <a:gd name="T14" fmla="*/ 304 w 316"/>
                <a:gd name="T15" fmla="*/ 0 h 1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6" h="141">
                  <a:moveTo>
                    <a:pt x="304" y="0"/>
                  </a:moveTo>
                  <a:cubicBezTo>
                    <a:pt x="85" y="99"/>
                    <a:pt x="85" y="99"/>
                    <a:pt x="85" y="99"/>
                  </a:cubicBezTo>
                  <a:cubicBezTo>
                    <a:pt x="53" y="113"/>
                    <a:pt x="16" y="101"/>
                    <a:pt x="0" y="71"/>
                  </a:cubicBezTo>
                  <a:cubicBezTo>
                    <a:pt x="0" y="78"/>
                    <a:pt x="2" y="85"/>
                    <a:pt x="5" y="91"/>
                  </a:cubicBezTo>
                  <a:cubicBezTo>
                    <a:pt x="6" y="92"/>
                    <a:pt x="6" y="92"/>
                    <a:pt x="6" y="92"/>
                  </a:cubicBezTo>
                  <a:cubicBezTo>
                    <a:pt x="21" y="126"/>
                    <a:pt x="60" y="141"/>
                    <a:pt x="94" y="126"/>
                  </a:cubicBezTo>
                  <a:cubicBezTo>
                    <a:pt x="316" y="26"/>
                    <a:pt x="316" y="26"/>
                    <a:pt x="316" y="26"/>
                  </a:cubicBezTo>
                  <a:cubicBezTo>
                    <a:pt x="304" y="0"/>
                    <a:pt x="304" y="0"/>
                    <a:pt x="304" y="0"/>
                  </a:cubicBezTo>
                </a:path>
              </a:pathLst>
            </a:custGeom>
            <a:solidFill>
              <a:srgbClr val="ECC09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pic>
          <p:nvPicPr>
            <p:cNvPr id="180" name="Picture 713"/>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3909179" y="3403975"/>
              <a:ext cx="26510" cy="3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1" name="Picture 714"/>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3909179" y="3403975"/>
              <a:ext cx="26510" cy="3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2" name="矩形 1683"/>
            <p:cNvSpPr/>
            <p:nvPr/>
          </p:nvSpPr>
          <p:spPr>
            <a:xfrm rot="19988958">
              <a:off x="3199139" y="3347662"/>
              <a:ext cx="445880" cy="100427"/>
            </a:xfrm>
            <a:custGeom>
              <a:avLst/>
              <a:gdLst>
                <a:gd name="connsiteX0" fmla="*/ 0 w 621070"/>
                <a:gd name="connsiteY0" fmla="*/ 0 h 114934"/>
                <a:gd name="connsiteX1" fmla="*/ 621070 w 621070"/>
                <a:gd name="connsiteY1" fmla="*/ 0 h 114934"/>
                <a:gd name="connsiteX2" fmla="*/ 621070 w 621070"/>
                <a:gd name="connsiteY2" fmla="*/ 114934 h 114934"/>
                <a:gd name="connsiteX3" fmla="*/ 0 w 621070"/>
                <a:gd name="connsiteY3" fmla="*/ 114934 h 114934"/>
                <a:gd name="connsiteX4" fmla="*/ 0 w 621070"/>
                <a:gd name="connsiteY4" fmla="*/ 0 h 114934"/>
                <a:gd name="connsiteX0" fmla="*/ 40445 w 661515"/>
                <a:gd name="connsiteY0" fmla="*/ 0 h 128302"/>
                <a:gd name="connsiteX1" fmla="*/ 661515 w 661515"/>
                <a:gd name="connsiteY1" fmla="*/ 0 h 128302"/>
                <a:gd name="connsiteX2" fmla="*/ 661515 w 661515"/>
                <a:gd name="connsiteY2" fmla="*/ 114934 h 128302"/>
                <a:gd name="connsiteX3" fmla="*/ 0 w 661515"/>
                <a:gd name="connsiteY3" fmla="*/ 128302 h 128302"/>
                <a:gd name="connsiteX4" fmla="*/ 40445 w 661515"/>
                <a:gd name="connsiteY4" fmla="*/ 0 h 128302"/>
                <a:gd name="connsiteX0" fmla="*/ 40445 w 661567"/>
                <a:gd name="connsiteY0" fmla="*/ 0 h 128302"/>
                <a:gd name="connsiteX1" fmla="*/ 661515 w 661567"/>
                <a:gd name="connsiteY1" fmla="*/ 0 h 128302"/>
                <a:gd name="connsiteX2" fmla="*/ 661567 w 661567"/>
                <a:gd name="connsiteY2" fmla="*/ 94729 h 128302"/>
                <a:gd name="connsiteX3" fmla="*/ 0 w 661567"/>
                <a:gd name="connsiteY3" fmla="*/ 128302 h 128302"/>
                <a:gd name="connsiteX4" fmla="*/ 40445 w 661567"/>
                <a:gd name="connsiteY4" fmla="*/ 0 h 128302"/>
                <a:gd name="connsiteX0" fmla="*/ 40445 w 661515"/>
                <a:gd name="connsiteY0" fmla="*/ 0 h 128302"/>
                <a:gd name="connsiteX1" fmla="*/ 661515 w 661515"/>
                <a:gd name="connsiteY1" fmla="*/ 0 h 128302"/>
                <a:gd name="connsiteX2" fmla="*/ 619681 w 661515"/>
                <a:gd name="connsiteY2" fmla="*/ 101361 h 128302"/>
                <a:gd name="connsiteX3" fmla="*/ 0 w 661515"/>
                <a:gd name="connsiteY3" fmla="*/ 128302 h 128302"/>
                <a:gd name="connsiteX4" fmla="*/ 40445 w 661515"/>
                <a:gd name="connsiteY4" fmla="*/ 0 h 128302"/>
                <a:gd name="connsiteX0" fmla="*/ 40445 w 661515"/>
                <a:gd name="connsiteY0" fmla="*/ 0 h 128302"/>
                <a:gd name="connsiteX1" fmla="*/ 661515 w 661515"/>
                <a:gd name="connsiteY1" fmla="*/ 0 h 128302"/>
                <a:gd name="connsiteX2" fmla="*/ 619681 w 661515"/>
                <a:gd name="connsiteY2" fmla="*/ 101361 h 128302"/>
                <a:gd name="connsiteX3" fmla="*/ 0 w 661515"/>
                <a:gd name="connsiteY3" fmla="*/ 128302 h 128302"/>
                <a:gd name="connsiteX4" fmla="*/ 40445 w 661515"/>
                <a:gd name="connsiteY4" fmla="*/ 0 h 128302"/>
                <a:gd name="connsiteX0" fmla="*/ 101873 w 661515"/>
                <a:gd name="connsiteY0" fmla="*/ 4487 h 128302"/>
                <a:gd name="connsiteX1" fmla="*/ 661515 w 661515"/>
                <a:gd name="connsiteY1" fmla="*/ 0 h 128302"/>
                <a:gd name="connsiteX2" fmla="*/ 619681 w 661515"/>
                <a:gd name="connsiteY2" fmla="*/ 101361 h 128302"/>
                <a:gd name="connsiteX3" fmla="*/ 0 w 661515"/>
                <a:gd name="connsiteY3" fmla="*/ 128302 h 128302"/>
                <a:gd name="connsiteX4" fmla="*/ 101873 w 661515"/>
                <a:gd name="connsiteY4" fmla="*/ 4487 h 128302"/>
                <a:gd name="connsiteX0" fmla="*/ 120424 w 680066"/>
                <a:gd name="connsiteY0" fmla="*/ 4487 h 123974"/>
                <a:gd name="connsiteX1" fmla="*/ 680066 w 680066"/>
                <a:gd name="connsiteY1" fmla="*/ 0 h 123974"/>
                <a:gd name="connsiteX2" fmla="*/ 638232 w 680066"/>
                <a:gd name="connsiteY2" fmla="*/ 101361 h 123974"/>
                <a:gd name="connsiteX3" fmla="*/ 0 w 680066"/>
                <a:gd name="connsiteY3" fmla="*/ 123974 h 123974"/>
                <a:gd name="connsiteX4" fmla="*/ 120424 w 680066"/>
                <a:gd name="connsiteY4" fmla="*/ 4487 h 123974"/>
                <a:gd name="connsiteX0" fmla="*/ 120424 w 680066"/>
                <a:gd name="connsiteY0" fmla="*/ 4487 h 123974"/>
                <a:gd name="connsiteX1" fmla="*/ 680066 w 680066"/>
                <a:gd name="connsiteY1" fmla="*/ 0 h 123974"/>
                <a:gd name="connsiteX2" fmla="*/ 638232 w 680066"/>
                <a:gd name="connsiteY2" fmla="*/ 101361 h 123974"/>
                <a:gd name="connsiteX3" fmla="*/ 0 w 680066"/>
                <a:gd name="connsiteY3" fmla="*/ 123974 h 123974"/>
                <a:gd name="connsiteX4" fmla="*/ 120424 w 680066"/>
                <a:gd name="connsiteY4" fmla="*/ 4487 h 123974"/>
                <a:gd name="connsiteX0" fmla="*/ 153269 w 680066"/>
                <a:gd name="connsiteY0" fmla="*/ 8868 h 123974"/>
                <a:gd name="connsiteX1" fmla="*/ 680066 w 680066"/>
                <a:gd name="connsiteY1" fmla="*/ 0 h 123974"/>
                <a:gd name="connsiteX2" fmla="*/ 638232 w 680066"/>
                <a:gd name="connsiteY2" fmla="*/ 101361 h 123974"/>
                <a:gd name="connsiteX3" fmla="*/ 0 w 680066"/>
                <a:gd name="connsiteY3" fmla="*/ 123974 h 123974"/>
                <a:gd name="connsiteX4" fmla="*/ 153269 w 680066"/>
                <a:gd name="connsiteY4" fmla="*/ 8868 h 123974"/>
                <a:gd name="connsiteX0" fmla="*/ 153269 w 680066"/>
                <a:gd name="connsiteY0" fmla="*/ 8868 h 123974"/>
                <a:gd name="connsiteX1" fmla="*/ 680066 w 680066"/>
                <a:gd name="connsiteY1" fmla="*/ 0 h 123974"/>
                <a:gd name="connsiteX2" fmla="*/ 638232 w 680066"/>
                <a:gd name="connsiteY2" fmla="*/ 101361 h 123974"/>
                <a:gd name="connsiteX3" fmla="*/ 0 w 680066"/>
                <a:gd name="connsiteY3" fmla="*/ 123974 h 123974"/>
                <a:gd name="connsiteX4" fmla="*/ 153269 w 680066"/>
                <a:gd name="connsiteY4" fmla="*/ 8868 h 123974"/>
                <a:gd name="connsiteX0" fmla="*/ 153269 w 680066"/>
                <a:gd name="connsiteY0" fmla="*/ 8868 h 123974"/>
                <a:gd name="connsiteX1" fmla="*/ 680066 w 680066"/>
                <a:gd name="connsiteY1" fmla="*/ 0 h 123974"/>
                <a:gd name="connsiteX2" fmla="*/ 638232 w 680066"/>
                <a:gd name="connsiteY2" fmla="*/ 101361 h 123974"/>
                <a:gd name="connsiteX3" fmla="*/ 0 w 680066"/>
                <a:gd name="connsiteY3" fmla="*/ 123974 h 123974"/>
                <a:gd name="connsiteX4" fmla="*/ 153269 w 680066"/>
                <a:gd name="connsiteY4" fmla="*/ 8868 h 123974"/>
                <a:gd name="connsiteX0" fmla="*/ 153269 w 680066"/>
                <a:gd name="connsiteY0" fmla="*/ 8868 h 123974"/>
                <a:gd name="connsiteX1" fmla="*/ 680066 w 680066"/>
                <a:gd name="connsiteY1" fmla="*/ 0 h 123974"/>
                <a:gd name="connsiteX2" fmla="*/ 638232 w 680066"/>
                <a:gd name="connsiteY2" fmla="*/ 101361 h 123974"/>
                <a:gd name="connsiteX3" fmla="*/ 0 w 680066"/>
                <a:gd name="connsiteY3" fmla="*/ 123974 h 123974"/>
                <a:gd name="connsiteX4" fmla="*/ 153269 w 680066"/>
                <a:gd name="connsiteY4" fmla="*/ 8868 h 123974"/>
                <a:gd name="connsiteX0" fmla="*/ 143462 w 670259"/>
                <a:gd name="connsiteY0" fmla="*/ 8868 h 128234"/>
                <a:gd name="connsiteX1" fmla="*/ 670259 w 670259"/>
                <a:gd name="connsiteY1" fmla="*/ 0 h 128234"/>
                <a:gd name="connsiteX2" fmla="*/ 628425 w 670259"/>
                <a:gd name="connsiteY2" fmla="*/ 101361 h 128234"/>
                <a:gd name="connsiteX3" fmla="*/ 0 w 670259"/>
                <a:gd name="connsiteY3" fmla="*/ 128234 h 128234"/>
                <a:gd name="connsiteX4" fmla="*/ 143462 w 670259"/>
                <a:gd name="connsiteY4" fmla="*/ 8868 h 1282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0259" h="128234">
                  <a:moveTo>
                    <a:pt x="143462" y="8868"/>
                  </a:moveTo>
                  <a:lnTo>
                    <a:pt x="670259" y="0"/>
                  </a:lnTo>
                  <a:cubicBezTo>
                    <a:pt x="670276" y="31576"/>
                    <a:pt x="649361" y="63101"/>
                    <a:pt x="628425" y="101361"/>
                  </a:cubicBezTo>
                  <a:lnTo>
                    <a:pt x="0" y="128234"/>
                  </a:lnTo>
                  <a:cubicBezTo>
                    <a:pt x="59632" y="27474"/>
                    <a:pt x="58885" y="31676"/>
                    <a:pt x="143462" y="8868"/>
                  </a:cubicBezTo>
                  <a:close/>
                </a:path>
              </a:pathLst>
            </a:custGeom>
            <a:gradFill>
              <a:gsLst>
                <a:gs pos="0">
                  <a:srgbClr val="7B480B">
                    <a:alpha val="70000"/>
                  </a:srgbClr>
                </a:gs>
                <a:gs pos="100000">
                  <a:srgbClr val="F8D5AC">
                    <a:alpha val="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83" name="Freeform 720"/>
            <p:cNvSpPr>
              <a:spLocks/>
            </p:cNvSpPr>
            <p:nvPr/>
          </p:nvSpPr>
          <p:spPr bwMode="auto">
            <a:xfrm>
              <a:off x="3101103" y="3114996"/>
              <a:ext cx="681015" cy="324986"/>
            </a:xfrm>
            <a:custGeom>
              <a:avLst/>
              <a:gdLst>
                <a:gd name="T0" fmla="*/ 302 w 315"/>
                <a:gd name="T1" fmla="*/ 0 h 149"/>
                <a:gd name="T2" fmla="*/ 88 w 315"/>
                <a:gd name="T3" fmla="*/ 106 h 149"/>
                <a:gd name="T4" fmla="*/ 0 w 315"/>
                <a:gd name="T5" fmla="*/ 79 h 149"/>
                <a:gd name="T6" fmla="*/ 7 w 315"/>
                <a:gd name="T7" fmla="*/ 102 h 149"/>
                <a:gd name="T8" fmla="*/ 7 w 315"/>
                <a:gd name="T9" fmla="*/ 103 h 149"/>
                <a:gd name="T10" fmla="*/ 97 w 315"/>
                <a:gd name="T11" fmla="*/ 133 h 149"/>
                <a:gd name="T12" fmla="*/ 315 w 315"/>
                <a:gd name="T13" fmla="*/ 25 h 149"/>
                <a:gd name="T14" fmla="*/ 302 w 315"/>
                <a:gd name="T15" fmla="*/ 0 h 1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5" h="149">
                  <a:moveTo>
                    <a:pt x="302" y="0"/>
                  </a:moveTo>
                  <a:cubicBezTo>
                    <a:pt x="88" y="106"/>
                    <a:pt x="88" y="106"/>
                    <a:pt x="88" y="106"/>
                  </a:cubicBezTo>
                  <a:cubicBezTo>
                    <a:pt x="56" y="122"/>
                    <a:pt x="18" y="110"/>
                    <a:pt x="0" y="79"/>
                  </a:cubicBezTo>
                  <a:cubicBezTo>
                    <a:pt x="1" y="87"/>
                    <a:pt x="3" y="94"/>
                    <a:pt x="7" y="102"/>
                  </a:cubicBezTo>
                  <a:cubicBezTo>
                    <a:pt x="7" y="103"/>
                    <a:pt x="7" y="103"/>
                    <a:pt x="7" y="103"/>
                  </a:cubicBezTo>
                  <a:cubicBezTo>
                    <a:pt x="24" y="136"/>
                    <a:pt x="64" y="149"/>
                    <a:pt x="97" y="133"/>
                  </a:cubicBezTo>
                  <a:cubicBezTo>
                    <a:pt x="315" y="25"/>
                    <a:pt x="315" y="25"/>
                    <a:pt x="315" y="25"/>
                  </a:cubicBezTo>
                  <a:lnTo>
                    <a:pt x="302" y="0"/>
                  </a:lnTo>
                  <a:close/>
                </a:path>
              </a:pathLst>
            </a:custGeom>
            <a:solidFill>
              <a:srgbClr val="ECC09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84" name="Freeform 721"/>
            <p:cNvSpPr>
              <a:spLocks/>
            </p:cNvSpPr>
            <p:nvPr/>
          </p:nvSpPr>
          <p:spPr bwMode="auto">
            <a:xfrm>
              <a:off x="3389049" y="2626594"/>
              <a:ext cx="1331864" cy="437623"/>
            </a:xfrm>
            <a:custGeom>
              <a:avLst/>
              <a:gdLst>
                <a:gd name="T0" fmla="*/ 77 w 616"/>
                <a:gd name="T1" fmla="*/ 0 h 200"/>
                <a:gd name="T2" fmla="*/ 371 w 616"/>
                <a:gd name="T3" fmla="*/ 0 h 200"/>
                <a:gd name="T4" fmla="*/ 494 w 616"/>
                <a:gd name="T5" fmla="*/ 51 h 200"/>
                <a:gd name="T6" fmla="*/ 616 w 616"/>
                <a:gd name="T7" fmla="*/ 181 h 200"/>
                <a:gd name="T8" fmla="*/ 367 w 616"/>
                <a:gd name="T9" fmla="*/ 200 h 200"/>
                <a:gd name="T10" fmla="*/ 322 w 616"/>
                <a:gd name="T11" fmla="*/ 166 h 200"/>
                <a:gd name="T12" fmla="*/ 261 w 616"/>
                <a:gd name="T13" fmla="*/ 146 h 200"/>
                <a:gd name="T14" fmla="*/ 101 w 616"/>
                <a:gd name="T15" fmla="*/ 147 h 200"/>
                <a:gd name="T16" fmla="*/ 9 w 616"/>
                <a:gd name="T17" fmla="*/ 52 h 200"/>
                <a:gd name="T18" fmla="*/ 10 w 616"/>
                <a:gd name="T19" fmla="*/ 50 h 200"/>
                <a:gd name="T20" fmla="*/ 77 w 616"/>
                <a:gd name="T21" fmla="*/ 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6" h="200">
                  <a:moveTo>
                    <a:pt x="77" y="0"/>
                  </a:moveTo>
                  <a:cubicBezTo>
                    <a:pt x="371" y="0"/>
                    <a:pt x="371" y="0"/>
                    <a:pt x="371" y="0"/>
                  </a:cubicBezTo>
                  <a:cubicBezTo>
                    <a:pt x="419" y="0"/>
                    <a:pt x="464" y="19"/>
                    <a:pt x="494" y="51"/>
                  </a:cubicBezTo>
                  <a:cubicBezTo>
                    <a:pt x="616" y="181"/>
                    <a:pt x="616" y="181"/>
                    <a:pt x="616" y="181"/>
                  </a:cubicBezTo>
                  <a:cubicBezTo>
                    <a:pt x="367" y="200"/>
                    <a:pt x="367" y="200"/>
                    <a:pt x="367" y="200"/>
                  </a:cubicBezTo>
                  <a:cubicBezTo>
                    <a:pt x="322" y="166"/>
                    <a:pt x="322" y="166"/>
                    <a:pt x="322" y="166"/>
                  </a:cubicBezTo>
                  <a:cubicBezTo>
                    <a:pt x="305" y="153"/>
                    <a:pt x="283" y="146"/>
                    <a:pt x="261" y="146"/>
                  </a:cubicBezTo>
                  <a:cubicBezTo>
                    <a:pt x="101" y="147"/>
                    <a:pt x="101" y="147"/>
                    <a:pt x="101" y="147"/>
                  </a:cubicBezTo>
                  <a:cubicBezTo>
                    <a:pt x="43" y="147"/>
                    <a:pt x="0" y="102"/>
                    <a:pt x="9" y="52"/>
                  </a:cubicBezTo>
                  <a:cubicBezTo>
                    <a:pt x="10" y="50"/>
                    <a:pt x="10" y="50"/>
                    <a:pt x="10" y="50"/>
                  </a:cubicBezTo>
                  <a:cubicBezTo>
                    <a:pt x="15" y="21"/>
                    <a:pt x="44" y="0"/>
                    <a:pt x="77" y="0"/>
                  </a:cubicBezTo>
                  <a:close/>
                </a:path>
              </a:pathLst>
            </a:custGeom>
            <a:solidFill>
              <a:srgbClr val="F8D5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85" name="Freeform 722"/>
            <p:cNvSpPr>
              <a:spLocks/>
            </p:cNvSpPr>
            <p:nvPr/>
          </p:nvSpPr>
          <p:spPr bwMode="auto">
            <a:xfrm>
              <a:off x="3410073" y="2810322"/>
              <a:ext cx="908629" cy="253895"/>
            </a:xfrm>
            <a:custGeom>
              <a:avLst/>
              <a:gdLst>
                <a:gd name="T0" fmla="*/ 420 w 420"/>
                <a:gd name="T1" fmla="*/ 111 h 116"/>
                <a:gd name="T2" fmla="*/ 317 w 420"/>
                <a:gd name="T3" fmla="*/ 32 h 116"/>
                <a:gd name="T4" fmla="*/ 54 w 420"/>
                <a:gd name="T5" fmla="*/ 32 h 116"/>
                <a:gd name="T6" fmla="*/ 0 w 420"/>
                <a:gd name="T7" fmla="*/ 0 h 116"/>
                <a:gd name="T8" fmla="*/ 91 w 420"/>
                <a:gd name="T9" fmla="*/ 63 h 116"/>
                <a:gd name="T10" fmla="*/ 251 w 420"/>
                <a:gd name="T11" fmla="*/ 62 h 116"/>
                <a:gd name="T12" fmla="*/ 312 w 420"/>
                <a:gd name="T13" fmla="*/ 82 h 116"/>
                <a:gd name="T14" fmla="*/ 357 w 420"/>
                <a:gd name="T15" fmla="*/ 116 h 116"/>
                <a:gd name="T16" fmla="*/ 420 w 420"/>
                <a:gd name="T17" fmla="*/ 11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0" h="116">
                  <a:moveTo>
                    <a:pt x="420" y="111"/>
                  </a:moveTo>
                  <a:cubicBezTo>
                    <a:pt x="400" y="74"/>
                    <a:pt x="317" y="32"/>
                    <a:pt x="317" y="32"/>
                  </a:cubicBezTo>
                  <a:cubicBezTo>
                    <a:pt x="317" y="32"/>
                    <a:pt x="121" y="32"/>
                    <a:pt x="54" y="32"/>
                  </a:cubicBezTo>
                  <a:cubicBezTo>
                    <a:pt x="26" y="32"/>
                    <a:pt x="10" y="17"/>
                    <a:pt x="0" y="0"/>
                  </a:cubicBezTo>
                  <a:cubicBezTo>
                    <a:pt x="10" y="35"/>
                    <a:pt x="46" y="63"/>
                    <a:pt x="91" y="63"/>
                  </a:cubicBezTo>
                  <a:cubicBezTo>
                    <a:pt x="251" y="62"/>
                    <a:pt x="251" y="62"/>
                    <a:pt x="251" y="62"/>
                  </a:cubicBezTo>
                  <a:cubicBezTo>
                    <a:pt x="273" y="62"/>
                    <a:pt x="295" y="69"/>
                    <a:pt x="312" y="82"/>
                  </a:cubicBezTo>
                  <a:cubicBezTo>
                    <a:pt x="357" y="116"/>
                    <a:pt x="357" y="116"/>
                    <a:pt x="357" y="116"/>
                  </a:cubicBezTo>
                  <a:lnTo>
                    <a:pt x="420" y="111"/>
                  </a:lnTo>
                  <a:close/>
                </a:path>
              </a:pathLst>
            </a:custGeom>
            <a:solidFill>
              <a:srgbClr val="DBB58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grpSp>
          <p:nvGrpSpPr>
            <p:cNvPr id="186" name="组合 249"/>
            <p:cNvGrpSpPr/>
            <p:nvPr/>
          </p:nvGrpSpPr>
          <p:grpSpPr>
            <a:xfrm>
              <a:off x="2179402" y="2156646"/>
              <a:ext cx="4184816" cy="1936990"/>
              <a:chOff x="1620602" y="1680396"/>
              <a:chExt cx="4184816" cy="1936990"/>
            </a:xfrm>
          </p:grpSpPr>
          <p:sp>
            <p:nvSpPr>
              <p:cNvPr id="200" name="Freeform 649"/>
              <p:cNvSpPr>
                <a:spLocks/>
              </p:cNvSpPr>
              <p:nvPr/>
            </p:nvSpPr>
            <p:spPr bwMode="auto">
              <a:xfrm>
                <a:off x="4603357" y="2085705"/>
                <a:ext cx="1156355" cy="520716"/>
              </a:xfrm>
              <a:custGeom>
                <a:avLst/>
                <a:gdLst>
                  <a:gd name="T0" fmla="*/ 0 w 535"/>
                  <a:gd name="T1" fmla="*/ 234 h 238"/>
                  <a:gd name="T2" fmla="*/ 165 w 535"/>
                  <a:gd name="T3" fmla="*/ 82 h 238"/>
                  <a:gd name="T4" fmla="*/ 488 w 535"/>
                  <a:gd name="T5" fmla="*/ 82 h 238"/>
                  <a:gd name="T6" fmla="*/ 402 w 535"/>
                  <a:gd name="T7" fmla="*/ 238 h 238"/>
                  <a:gd name="T8" fmla="*/ 0 w 535"/>
                  <a:gd name="T9" fmla="*/ 234 h 238"/>
                </a:gdLst>
                <a:ahLst/>
                <a:cxnLst>
                  <a:cxn ang="0">
                    <a:pos x="T0" y="T1"/>
                  </a:cxn>
                  <a:cxn ang="0">
                    <a:pos x="T2" y="T3"/>
                  </a:cxn>
                  <a:cxn ang="0">
                    <a:pos x="T4" y="T5"/>
                  </a:cxn>
                  <a:cxn ang="0">
                    <a:pos x="T6" y="T7"/>
                  </a:cxn>
                  <a:cxn ang="0">
                    <a:pos x="T8" y="T9"/>
                  </a:cxn>
                </a:cxnLst>
                <a:rect l="0" t="0" r="r" b="b"/>
                <a:pathLst>
                  <a:path w="535" h="238">
                    <a:moveTo>
                      <a:pt x="0" y="234"/>
                    </a:moveTo>
                    <a:cubicBezTo>
                      <a:pt x="0" y="234"/>
                      <a:pt x="123" y="119"/>
                      <a:pt x="165" y="82"/>
                    </a:cubicBezTo>
                    <a:cubicBezTo>
                      <a:pt x="245" y="11"/>
                      <a:pt x="431" y="0"/>
                      <a:pt x="488" y="82"/>
                    </a:cubicBezTo>
                    <a:cubicBezTo>
                      <a:pt x="535" y="149"/>
                      <a:pt x="402" y="238"/>
                      <a:pt x="402" y="238"/>
                    </a:cubicBezTo>
                    <a:lnTo>
                      <a:pt x="0" y="234"/>
                    </a:lnTo>
                    <a:close/>
                  </a:path>
                </a:pathLst>
              </a:custGeom>
              <a:solidFill>
                <a:srgbClr val="C736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01" name="Freeform 650"/>
              <p:cNvSpPr>
                <a:spLocks/>
              </p:cNvSpPr>
              <p:nvPr/>
            </p:nvSpPr>
            <p:spPr bwMode="auto">
              <a:xfrm>
                <a:off x="4579591" y="2691361"/>
                <a:ext cx="1156355" cy="926025"/>
              </a:xfrm>
              <a:custGeom>
                <a:avLst/>
                <a:gdLst>
                  <a:gd name="T0" fmla="*/ 0 w 535"/>
                  <a:gd name="T1" fmla="*/ 8 h 423"/>
                  <a:gd name="T2" fmla="*/ 165 w 535"/>
                  <a:gd name="T3" fmla="*/ 277 h 423"/>
                  <a:gd name="T4" fmla="*/ 488 w 535"/>
                  <a:gd name="T5" fmla="*/ 277 h 423"/>
                  <a:gd name="T6" fmla="*/ 402 w 535"/>
                  <a:gd name="T7" fmla="*/ 0 h 423"/>
                  <a:gd name="T8" fmla="*/ 0 w 535"/>
                  <a:gd name="T9" fmla="*/ 8 h 423"/>
                </a:gdLst>
                <a:ahLst/>
                <a:cxnLst>
                  <a:cxn ang="0">
                    <a:pos x="T0" y="T1"/>
                  </a:cxn>
                  <a:cxn ang="0">
                    <a:pos x="T2" y="T3"/>
                  </a:cxn>
                  <a:cxn ang="0">
                    <a:pos x="T4" y="T5"/>
                  </a:cxn>
                  <a:cxn ang="0">
                    <a:pos x="T6" y="T7"/>
                  </a:cxn>
                  <a:cxn ang="0">
                    <a:pos x="T8" y="T9"/>
                  </a:cxn>
                </a:cxnLst>
                <a:rect l="0" t="0" r="r" b="b"/>
                <a:pathLst>
                  <a:path w="535" h="423">
                    <a:moveTo>
                      <a:pt x="0" y="8"/>
                    </a:moveTo>
                    <a:cubicBezTo>
                      <a:pt x="0" y="8"/>
                      <a:pt x="123" y="211"/>
                      <a:pt x="165" y="277"/>
                    </a:cubicBezTo>
                    <a:cubicBezTo>
                      <a:pt x="245" y="403"/>
                      <a:pt x="431" y="423"/>
                      <a:pt x="488" y="277"/>
                    </a:cubicBezTo>
                    <a:cubicBezTo>
                      <a:pt x="535" y="159"/>
                      <a:pt x="402" y="0"/>
                      <a:pt x="402" y="0"/>
                    </a:cubicBezTo>
                    <a:lnTo>
                      <a:pt x="0" y="8"/>
                    </a:lnTo>
                    <a:close/>
                  </a:path>
                </a:pathLst>
              </a:custGeom>
              <a:solidFill>
                <a:srgbClr val="5E04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02" name="Freeform 651"/>
              <p:cNvSpPr>
                <a:spLocks/>
              </p:cNvSpPr>
              <p:nvPr/>
            </p:nvSpPr>
            <p:spPr bwMode="auto">
              <a:xfrm>
                <a:off x="4587818" y="2680282"/>
                <a:ext cx="1157269" cy="926025"/>
              </a:xfrm>
              <a:custGeom>
                <a:avLst/>
                <a:gdLst>
                  <a:gd name="T0" fmla="*/ 0 w 535"/>
                  <a:gd name="T1" fmla="*/ 8 h 423"/>
                  <a:gd name="T2" fmla="*/ 165 w 535"/>
                  <a:gd name="T3" fmla="*/ 277 h 423"/>
                  <a:gd name="T4" fmla="*/ 488 w 535"/>
                  <a:gd name="T5" fmla="*/ 277 h 423"/>
                  <a:gd name="T6" fmla="*/ 402 w 535"/>
                  <a:gd name="T7" fmla="*/ 0 h 423"/>
                  <a:gd name="T8" fmla="*/ 0 w 535"/>
                  <a:gd name="T9" fmla="*/ 8 h 423"/>
                </a:gdLst>
                <a:ahLst/>
                <a:cxnLst>
                  <a:cxn ang="0">
                    <a:pos x="T0" y="T1"/>
                  </a:cxn>
                  <a:cxn ang="0">
                    <a:pos x="T2" y="T3"/>
                  </a:cxn>
                  <a:cxn ang="0">
                    <a:pos x="T4" y="T5"/>
                  </a:cxn>
                  <a:cxn ang="0">
                    <a:pos x="T6" y="T7"/>
                  </a:cxn>
                  <a:cxn ang="0">
                    <a:pos x="T8" y="T9"/>
                  </a:cxn>
                </a:cxnLst>
                <a:rect l="0" t="0" r="r" b="b"/>
                <a:pathLst>
                  <a:path w="535" h="423">
                    <a:moveTo>
                      <a:pt x="0" y="8"/>
                    </a:moveTo>
                    <a:cubicBezTo>
                      <a:pt x="0" y="8"/>
                      <a:pt x="123" y="211"/>
                      <a:pt x="165" y="277"/>
                    </a:cubicBezTo>
                    <a:cubicBezTo>
                      <a:pt x="245" y="403"/>
                      <a:pt x="431" y="423"/>
                      <a:pt x="488" y="277"/>
                    </a:cubicBezTo>
                    <a:cubicBezTo>
                      <a:pt x="535" y="159"/>
                      <a:pt x="402" y="0"/>
                      <a:pt x="402" y="0"/>
                    </a:cubicBezTo>
                    <a:lnTo>
                      <a:pt x="0" y="8"/>
                    </a:lnTo>
                    <a:close/>
                  </a:path>
                </a:pathLst>
              </a:custGeom>
              <a:solidFill>
                <a:srgbClr val="8A06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03" name="Freeform 652"/>
              <p:cNvSpPr>
                <a:spLocks/>
              </p:cNvSpPr>
              <p:nvPr/>
            </p:nvSpPr>
            <p:spPr bwMode="auto">
              <a:xfrm>
                <a:off x="3696556" y="2538100"/>
                <a:ext cx="1909585" cy="212349"/>
              </a:xfrm>
              <a:custGeom>
                <a:avLst/>
                <a:gdLst>
                  <a:gd name="T0" fmla="*/ 883 w 883"/>
                  <a:gd name="T1" fmla="*/ 48 h 97"/>
                  <a:gd name="T2" fmla="*/ 842 w 883"/>
                  <a:gd name="T3" fmla="*/ 19 h 97"/>
                  <a:gd name="T4" fmla="*/ 9 w 883"/>
                  <a:gd name="T5" fmla="*/ 0 h 97"/>
                  <a:gd name="T6" fmla="*/ 8 w 883"/>
                  <a:gd name="T7" fmla="*/ 0 h 97"/>
                  <a:gd name="T8" fmla="*/ 0 w 883"/>
                  <a:gd name="T9" fmla="*/ 48 h 97"/>
                  <a:gd name="T10" fmla="*/ 8 w 883"/>
                  <a:gd name="T11" fmla="*/ 97 h 97"/>
                  <a:gd name="T12" fmla="*/ 9 w 883"/>
                  <a:gd name="T13" fmla="*/ 97 h 97"/>
                  <a:gd name="T14" fmla="*/ 842 w 883"/>
                  <a:gd name="T15" fmla="*/ 77 h 97"/>
                  <a:gd name="T16" fmla="*/ 883 w 883"/>
                  <a:gd name="T17" fmla="*/ 48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3" h="97">
                    <a:moveTo>
                      <a:pt x="883" y="48"/>
                    </a:moveTo>
                    <a:cubicBezTo>
                      <a:pt x="883" y="39"/>
                      <a:pt x="842" y="19"/>
                      <a:pt x="842" y="19"/>
                    </a:cubicBezTo>
                    <a:cubicBezTo>
                      <a:pt x="842" y="19"/>
                      <a:pt x="11" y="0"/>
                      <a:pt x="9" y="0"/>
                    </a:cubicBezTo>
                    <a:cubicBezTo>
                      <a:pt x="8" y="0"/>
                      <a:pt x="8" y="0"/>
                      <a:pt x="8" y="0"/>
                    </a:cubicBezTo>
                    <a:cubicBezTo>
                      <a:pt x="4" y="1"/>
                      <a:pt x="0" y="26"/>
                      <a:pt x="0" y="48"/>
                    </a:cubicBezTo>
                    <a:cubicBezTo>
                      <a:pt x="0" y="71"/>
                      <a:pt x="4" y="95"/>
                      <a:pt x="8" y="97"/>
                    </a:cubicBezTo>
                    <a:cubicBezTo>
                      <a:pt x="9" y="97"/>
                      <a:pt x="9" y="97"/>
                      <a:pt x="9" y="97"/>
                    </a:cubicBezTo>
                    <a:cubicBezTo>
                      <a:pt x="11" y="97"/>
                      <a:pt x="842" y="77"/>
                      <a:pt x="842" y="77"/>
                    </a:cubicBezTo>
                    <a:cubicBezTo>
                      <a:pt x="842" y="77"/>
                      <a:pt x="883" y="58"/>
                      <a:pt x="883" y="48"/>
                    </a:cubicBezTo>
                    <a:close/>
                  </a:path>
                </a:pathLst>
              </a:custGeom>
              <a:gradFill>
                <a:gsLst>
                  <a:gs pos="43000">
                    <a:srgbClr val="FF5F53"/>
                  </a:gs>
                  <a:gs pos="0">
                    <a:srgbClr val="FF2211"/>
                  </a:gs>
                  <a:gs pos="100000">
                    <a:srgbClr val="791104"/>
                  </a:gs>
                </a:gsLst>
                <a:lin ang="54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04" name="Freeform 653"/>
              <p:cNvSpPr>
                <a:spLocks/>
              </p:cNvSpPr>
              <p:nvPr/>
            </p:nvSpPr>
            <p:spPr bwMode="auto">
              <a:xfrm>
                <a:off x="1620602" y="2593496"/>
                <a:ext cx="1385798" cy="100635"/>
              </a:xfrm>
              <a:custGeom>
                <a:avLst/>
                <a:gdLst>
                  <a:gd name="T0" fmla="*/ 76 w 641"/>
                  <a:gd name="T1" fmla="*/ 0 h 46"/>
                  <a:gd name="T2" fmla="*/ 2 w 641"/>
                  <a:gd name="T3" fmla="*/ 21 h 46"/>
                  <a:gd name="T4" fmla="*/ 2 w 641"/>
                  <a:gd name="T5" fmla="*/ 25 h 46"/>
                  <a:gd name="T6" fmla="*/ 76 w 641"/>
                  <a:gd name="T7" fmla="*/ 46 h 46"/>
                  <a:gd name="T8" fmla="*/ 641 w 641"/>
                  <a:gd name="T9" fmla="*/ 46 h 46"/>
                  <a:gd name="T10" fmla="*/ 641 w 641"/>
                  <a:gd name="T11" fmla="*/ 0 h 46"/>
                  <a:gd name="T12" fmla="*/ 76 w 641"/>
                  <a:gd name="T13" fmla="*/ 0 h 46"/>
                </a:gdLst>
                <a:ahLst/>
                <a:cxnLst>
                  <a:cxn ang="0">
                    <a:pos x="T0" y="T1"/>
                  </a:cxn>
                  <a:cxn ang="0">
                    <a:pos x="T2" y="T3"/>
                  </a:cxn>
                  <a:cxn ang="0">
                    <a:pos x="T4" y="T5"/>
                  </a:cxn>
                  <a:cxn ang="0">
                    <a:pos x="T6" y="T7"/>
                  </a:cxn>
                  <a:cxn ang="0">
                    <a:pos x="T8" y="T9"/>
                  </a:cxn>
                  <a:cxn ang="0">
                    <a:pos x="T10" y="T11"/>
                  </a:cxn>
                  <a:cxn ang="0">
                    <a:pos x="T12" y="T13"/>
                  </a:cxn>
                </a:cxnLst>
                <a:rect l="0" t="0" r="r" b="b"/>
                <a:pathLst>
                  <a:path w="641" h="46">
                    <a:moveTo>
                      <a:pt x="76" y="0"/>
                    </a:moveTo>
                    <a:cubicBezTo>
                      <a:pt x="2" y="21"/>
                      <a:pt x="2" y="21"/>
                      <a:pt x="2" y="21"/>
                    </a:cubicBezTo>
                    <a:cubicBezTo>
                      <a:pt x="0" y="22"/>
                      <a:pt x="0" y="24"/>
                      <a:pt x="2" y="25"/>
                    </a:cubicBezTo>
                    <a:cubicBezTo>
                      <a:pt x="76" y="46"/>
                      <a:pt x="76" y="46"/>
                      <a:pt x="76" y="46"/>
                    </a:cubicBezTo>
                    <a:cubicBezTo>
                      <a:pt x="641" y="46"/>
                      <a:pt x="641" y="46"/>
                      <a:pt x="641" y="46"/>
                    </a:cubicBezTo>
                    <a:cubicBezTo>
                      <a:pt x="641" y="0"/>
                      <a:pt x="641" y="0"/>
                      <a:pt x="641" y="0"/>
                    </a:cubicBezTo>
                    <a:lnTo>
                      <a:pt x="76" y="0"/>
                    </a:lnTo>
                    <a:close/>
                  </a:path>
                </a:pathLst>
              </a:custGeom>
              <a:gradFill>
                <a:gsLst>
                  <a:gs pos="0">
                    <a:schemeClr val="tx1"/>
                  </a:gs>
                  <a:gs pos="27000">
                    <a:srgbClr val="808080"/>
                  </a:gs>
                  <a:gs pos="11000">
                    <a:schemeClr val="bg1"/>
                  </a:gs>
                  <a:gs pos="87000">
                    <a:srgbClr val="000000"/>
                  </a:gs>
                  <a:gs pos="100000">
                    <a:schemeClr val="bg1"/>
                  </a:gs>
                </a:gsLst>
                <a:lin ang="54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05" name="Freeform 654"/>
              <p:cNvSpPr>
                <a:spLocks/>
              </p:cNvSpPr>
              <p:nvPr/>
            </p:nvSpPr>
            <p:spPr bwMode="auto">
              <a:xfrm>
                <a:off x="2498152" y="2448545"/>
                <a:ext cx="240412" cy="389614"/>
              </a:xfrm>
              <a:custGeom>
                <a:avLst/>
                <a:gdLst>
                  <a:gd name="T0" fmla="*/ 111 w 111"/>
                  <a:gd name="T1" fmla="*/ 0 h 178"/>
                  <a:gd name="T2" fmla="*/ 7 w 111"/>
                  <a:gd name="T3" fmla="*/ 55 h 178"/>
                  <a:gd name="T4" fmla="*/ 0 w 111"/>
                  <a:gd name="T5" fmla="*/ 89 h 178"/>
                  <a:gd name="T6" fmla="*/ 7 w 111"/>
                  <a:gd name="T7" fmla="*/ 124 h 178"/>
                  <a:gd name="T8" fmla="*/ 111 w 111"/>
                  <a:gd name="T9" fmla="*/ 178 h 178"/>
                  <a:gd name="T10" fmla="*/ 106 w 111"/>
                  <a:gd name="T11" fmla="*/ 89 h 178"/>
                  <a:gd name="T12" fmla="*/ 111 w 111"/>
                  <a:gd name="T13" fmla="*/ 0 h 178"/>
                </a:gdLst>
                <a:ahLst/>
                <a:cxnLst>
                  <a:cxn ang="0">
                    <a:pos x="T0" y="T1"/>
                  </a:cxn>
                  <a:cxn ang="0">
                    <a:pos x="T2" y="T3"/>
                  </a:cxn>
                  <a:cxn ang="0">
                    <a:pos x="T4" y="T5"/>
                  </a:cxn>
                  <a:cxn ang="0">
                    <a:pos x="T6" y="T7"/>
                  </a:cxn>
                  <a:cxn ang="0">
                    <a:pos x="T8" y="T9"/>
                  </a:cxn>
                  <a:cxn ang="0">
                    <a:pos x="T10" y="T11"/>
                  </a:cxn>
                  <a:cxn ang="0">
                    <a:pos x="T12" y="T13"/>
                  </a:cxn>
                </a:cxnLst>
                <a:rect l="0" t="0" r="r" b="b"/>
                <a:pathLst>
                  <a:path w="111" h="178">
                    <a:moveTo>
                      <a:pt x="111" y="0"/>
                    </a:moveTo>
                    <a:cubicBezTo>
                      <a:pt x="91" y="4"/>
                      <a:pt x="40" y="40"/>
                      <a:pt x="7" y="55"/>
                    </a:cubicBezTo>
                    <a:cubicBezTo>
                      <a:pt x="3" y="64"/>
                      <a:pt x="0" y="70"/>
                      <a:pt x="0" y="89"/>
                    </a:cubicBezTo>
                    <a:cubicBezTo>
                      <a:pt x="0" y="109"/>
                      <a:pt x="3" y="115"/>
                      <a:pt x="7" y="124"/>
                    </a:cubicBezTo>
                    <a:cubicBezTo>
                      <a:pt x="34" y="136"/>
                      <a:pt x="91" y="175"/>
                      <a:pt x="111" y="178"/>
                    </a:cubicBezTo>
                    <a:cubicBezTo>
                      <a:pt x="108" y="164"/>
                      <a:pt x="106" y="123"/>
                      <a:pt x="106" y="89"/>
                    </a:cubicBezTo>
                    <a:cubicBezTo>
                      <a:pt x="106" y="55"/>
                      <a:pt x="108" y="14"/>
                      <a:pt x="111" y="0"/>
                    </a:cubicBezTo>
                    <a:close/>
                  </a:path>
                </a:pathLst>
              </a:custGeom>
              <a:gradFill>
                <a:gsLst>
                  <a:gs pos="0">
                    <a:srgbClr val="DBA652"/>
                  </a:gs>
                  <a:gs pos="64500">
                    <a:srgbClr val="EFD099"/>
                  </a:gs>
                  <a:gs pos="42000">
                    <a:srgbClr val="D58F39"/>
                  </a:gs>
                  <a:gs pos="20000">
                    <a:srgbClr val="EED5A8"/>
                  </a:gs>
                  <a:gs pos="90000">
                    <a:srgbClr val="E6B764"/>
                  </a:gs>
                  <a:gs pos="100000">
                    <a:srgbClr val="975F1C"/>
                  </a:gs>
                </a:gsLst>
                <a:lin ang="54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06" name="Freeform 655"/>
              <p:cNvSpPr>
                <a:spLocks/>
              </p:cNvSpPr>
              <p:nvPr/>
            </p:nvSpPr>
            <p:spPr bwMode="auto">
              <a:xfrm>
                <a:off x="2851000" y="2455007"/>
                <a:ext cx="45706" cy="378535"/>
              </a:xfrm>
              <a:custGeom>
                <a:avLst/>
                <a:gdLst>
                  <a:gd name="T0" fmla="*/ 21 w 21"/>
                  <a:gd name="T1" fmla="*/ 0 h 173"/>
                  <a:gd name="T2" fmla="*/ 15 w 21"/>
                  <a:gd name="T3" fmla="*/ 5 h 173"/>
                  <a:gd name="T4" fmla="*/ 9 w 21"/>
                  <a:gd name="T5" fmla="*/ 5 h 173"/>
                  <a:gd name="T6" fmla="*/ 0 w 21"/>
                  <a:gd name="T7" fmla="*/ 86 h 173"/>
                  <a:gd name="T8" fmla="*/ 9 w 21"/>
                  <a:gd name="T9" fmla="*/ 168 h 173"/>
                  <a:gd name="T10" fmla="*/ 15 w 21"/>
                  <a:gd name="T11" fmla="*/ 168 h 173"/>
                  <a:gd name="T12" fmla="*/ 21 w 21"/>
                  <a:gd name="T13" fmla="*/ 173 h 173"/>
                  <a:gd name="T14" fmla="*/ 12 w 21"/>
                  <a:gd name="T15" fmla="*/ 86 h 173"/>
                  <a:gd name="T16" fmla="*/ 21 w 21"/>
                  <a:gd name="T17" fmla="*/ 0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73">
                    <a:moveTo>
                      <a:pt x="21" y="0"/>
                    </a:moveTo>
                    <a:cubicBezTo>
                      <a:pt x="19" y="2"/>
                      <a:pt x="16" y="5"/>
                      <a:pt x="15" y="5"/>
                    </a:cubicBezTo>
                    <a:cubicBezTo>
                      <a:pt x="15" y="5"/>
                      <a:pt x="12" y="5"/>
                      <a:pt x="9" y="5"/>
                    </a:cubicBezTo>
                    <a:cubicBezTo>
                      <a:pt x="4" y="5"/>
                      <a:pt x="0" y="47"/>
                      <a:pt x="0" y="86"/>
                    </a:cubicBezTo>
                    <a:cubicBezTo>
                      <a:pt x="0" y="125"/>
                      <a:pt x="4" y="168"/>
                      <a:pt x="9" y="168"/>
                    </a:cubicBezTo>
                    <a:cubicBezTo>
                      <a:pt x="12" y="168"/>
                      <a:pt x="15" y="168"/>
                      <a:pt x="15" y="168"/>
                    </a:cubicBezTo>
                    <a:cubicBezTo>
                      <a:pt x="16" y="168"/>
                      <a:pt x="19" y="170"/>
                      <a:pt x="21" y="173"/>
                    </a:cubicBezTo>
                    <a:cubicBezTo>
                      <a:pt x="16" y="163"/>
                      <a:pt x="12" y="122"/>
                      <a:pt x="12" y="86"/>
                    </a:cubicBezTo>
                    <a:cubicBezTo>
                      <a:pt x="12" y="51"/>
                      <a:pt x="16" y="10"/>
                      <a:pt x="21" y="0"/>
                    </a:cubicBezTo>
                    <a:close/>
                  </a:path>
                </a:pathLst>
              </a:custGeom>
              <a:gradFill>
                <a:gsLst>
                  <a:gs pos="10000">
                    <a:srgbClr val="EFD099"/>
                  </a:gs>
                  <a:gs pos="68000">
                    <a:srgbClr val="F4E3C4"/>
                  </a:gs>
                  <a:gs pos="49000">
                    <a:srgbClr val="DB9D53"/>
                  </a:gs>
                  <a:gs pos="28000">
                    <a:srgbClr val="F4E3C4"/>
                  </a:gs>
                  <a:gs pos="90000">
                    <a:srgbClr val="F4E3C4"/>
                  </a:gs>
                </a:gsLst>
                <a:lin ang="54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07" name="Freeform 656"/>
              <p:cNvSpPr>
                <a:spLocks/>
              </p:cNvSpPr>
              <p:nvPr/>
            </p:nvSpPr>
            <p:spPr bwMode="auto">
              <a:xfrm>
                <a:off x="2876595" y="2448545"/>
                <a:ext cx="54847" cy="392384"/>
              </a:xfrm>
              <a:custGeom>
                <a:avLst/>
                <a:gdLst>
                  <a:gd name="T0" fmla="*/ 14 w 25"/>
                  <a:gd name="T1" fmla="*/ 89 h 179"/>
                  <a:gd name="T2" fmla="*/ 25 w 25"/>
                  <a:gd name="T3" fmla="*/ 0 h 179"/>
                  <a:gd name="T4" fmla="*/ 15 w 25"/>
                  <a:gd name="T5" fmla="*/ 0 h 179"/>
                  <a:gd name="T6" fmla="*/ 9 w 25"/>
                  <a:gd name="T7" fmla="*/ 3 h 179"/>
                  <a:gd name="T8" fmla="*/ 0 w 25"/>
                  <a:gd name="T9" fmla="*/ 89 h 179"/>
                  <a:gd name="T10" fmla="*/ 9 w 25"/>
                  <a:gd name="T11" fmla="*/ 176 h 179"/>
                  <a:gd name="T12" fmla="*/ 15 w 25"/>
                  <a:gd name="T13" fmla="*/ 179 h 179"/>
                  <a:gd name="T14" fmla="*/ 25 w 25"/>
                  <a:gd name="T15" fmla="*/ 179 h 179"/>
                  <a:gd name="T16" fmla="*/ 14 w 25"/>
                  <a:gd name="T17" fmla="*/ 89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79">
                    <a:moveTo>
                      <a:pt x="14" y="89"/>
                    </a:moveTo>
                    <a:cubicBezTo>
                      <a:pt x="14" y="48"/>
                      <a:pt x="19" y="3"/>
                      <a:pt x="25" y="0"/>
                    </a:cubicBezTo>
                    <a:cubicBezTo>
                      <a:pt x="15" y="0"/>
                      <a:pt x="15" y="0"/>
                      <a:pt x="15" y="0"/>
                    </a:cubicBezTo>
                    <a:cubicBezTo>
                      <a:pt x="13" y="0"/>
                      <a:pt x="11" y="1"/>
                      <a:pt x="9" y="3"/>
                    </a:cubicBezTo>
                    <a:cubicBezTo>
                      <a:pt x="4" y="13"/>
                      <a:pt x="0" y="54"/>
                      <a:pt x="0" y="89"/>
                    </a:cubicBezTo>
                    <a:cubicBezTo>
                      <a:pt x="0" y="125"/>
                      <a:pt x="4" y="166"/>
                      <a:pt x="9" y="176"/>
                    </a:cubicBezTo>
                    <a:cubicBezTo>
                      <a:pt x="11" y="177"/>
                      <a:pt x="13" y="179"/>
                      <a:pt x="15" y="179"/>
                    </a:cubicBezTo>
                    <a:cubicBezTo>
                      <a:pt x="25" y="179"/>
                      <a:pt x="25" y="179"/>
                      <a:pt x="25" y="179"/>
                    </a:cubicBezTo>
                    <a:cubicBezTo>
                      <a:pt x="19" y="176"/>
                      <a:pt x="14" y="130"/>
                      <a:pt x="14" y="89"/>
                    </a:cubicBezTo>
                    <a:close/>
                  </a:path>
                </a:pathLst>
              </a:custGeom>
              <a:gradFill>
                <a:gsLst>
                  <a:gs pos="10000">
                    <a:srgbClr val="D69B3A"/>
                  </a:gs>
                  <a:gs pos="64500">
                    <a:srgbClr val="EFD099"/>
                  </a:gs>
                  <a:gs pos="42000">
                    <a:srgbClr val="D58F39"/>
                  </a:gs>
                  <a:gs pos="20000">
                    <a:srgbClr val="EED5A8"/>
                  </a:gs>
                  <a:gs pos="90000">
                    <a:srgbClr val="E6B764"/>
                  </a:gs>
                  <a:gs pos="100000">
                    <a:srgbClr val="975F1C"/>
                  </a:gs>
                </a:gsLst>
                <a:lin ang="54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08" name="Freeform 657"/>
              <p:cNvSpPr>
                <a:spLocks/>
              </p:cNvSpPr>
              <p:nvPr/>
            </p:nvSpPr>
            <p:spPr bwMode="auto">
              <a:xfrm>
                <a:off x="2907675" y="2448545"/>
                <a:ext cx="47534" cy="392384"/>
              </a:xfrm>
              <a:custGeom>
                <a:avLst/>
                <a:gdLst>
                  <a:gd name="T0" fmla="*/ 10 w 22"/>
                  <a:gd name="T1" fmla="*/ 89 h 179"/>
                  <a:gd name="T2" fmla="*/ 21 w 22"/>
                  <a:gd name="T3" fmla="*/ 7 h 179"/>
                  <a:gd name="T4" fmla="*/ 22 w 22"/>
                  <a:gd name="T5" fmla="*/ 7 h 179"/>
                  <a:gd name="T6" fmla="*/ 11 w 22"/>
                  <a:gd name="T7" fmla="*/ 0 h 179"/>
                  <a:gd name="T8" fmla="*/ 11 w 22"/>
                  <a:gd name="T9" fmla="*/ 0 h 179"/>
                  <a:gd name="T10" fmla="*/ 0 w 22"/>
                  <a:gd name="T11" fmla="*/ 89 h 179"/>
                  <a:gd name="T12" fmla="*/ 11 w 22"/>
                  <a:gd name="T13" fmla="*/ 179 h 179"/>
                  <a:gd name="T14" fmla="*/ 11 w 22"/>
                  <a:gd name="T15" fmla="*/ 179 h 179"/>
                  <a:gd name="T16" fmla="*/ 22 w 22"/>
                  <a:gd name="T17" fmla="*/ 171 h 179"/>
                  <a:gd name="T18" fmla="*/ 21 w 22"/>
                  <a:gd name="T19" fmla="*/ 171 h 179"/>
                  <a:gd name="T20" fmla="*/ 10 w 22"/>
                  <a:gd name="T21" fmla="*/ 89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179">
                    <a:moveTo>
                      <a:pt x="10" y="89"/>
                    </a:moveTo>
                    <a:cubicBezTo>
                      <a:pt x="10" y="50"/>
                      <a:pt x="15" y="7"/>
                      <a:pt x="21" y="7"/>
                    </a:cubicBezTo>
                    <a:cubicBezTo>
                      <a:pt x="22" y="7"/>
                      <a:pt x="22" y="7"/>
                      <a:pt x="22" y="7"/>
                    </a:cubicBezTo>
                    <a:cubicBezTo>
                      <a:pt x="19" y="6"/>
                      <a:pt x="15" y="0"/>
                      <a:pt x="11" y="0"/>
                    </a:cubicBezTo>
                    <a:cubicBezTo>
                      <a:pt x="11" y="0"/>
                      <a:pt x="11" y="0"/>
                      <a:pt x="11" y="0"/>
                    </a:cubicBezTo>
                    <a:cubicBezTo>
                      <a:pt x="5" y="3"/>
                      <a:pt x="0" y="48"/>
                      <a:pt x="0" y="89"/>
                    </a:cubicBezTo>
                    <a:cubicBezTo>
                      <a:pt x="0" y="130"/>
                      <a:pt x="5" y="176"/>
                      <a:pt x="11" y="179"/>
                    </a:cubicBezTo>
                    <a:cubicBezTo>
                      <a:pt x="11" y="179"/>
                      <a:pt x="11" y="179"/>
                      <a:pt x="11" y="179"/>
                    </a:cubicBezTo>
                    <a:cubicBezTo>
                      <a:pt x="15" y="179"/>
                      <a:pt x="19" y="172"/>
                      <a:pt x="22" y="171"/>
                    </a:cubicBezTo>
                    <a:cubicBezTo>
                      <a:pt x="21" y="171"/>
                      <a:pt x="21" y="171"/>
                      <a:pt x="21" y="171"/>
                    </a:cubicBezTo>
                    <a:cubicBezTo>
                      <a:pt x="15" y="171"/>
                      <a:pt x="10" y="128"/>
                      <a:pt x="10" y="89"/>
                    </a:cubicBezTo>
                    <a:close/>
                  </a:path>
                </a:pathLst>
              </a:custGeom>
              <a:gradFill>
                <a:gsLst>
                  <a:gs pos="10000">
                    <a:srgbClr val="D69B3A"/>
                  </a:gs>
                  <a:gs pos="64500">
                    <a:srgbClr val="EFD099"/>
                  </a:gs>
                  <a:gs pos="42000">
                    <a:srgbClr val="D58F39"/>
                  </a:gs>
                  <a:gs pos="20000">
                    <a:srgbClr val="EED5A8"/>
                  </a:gs>
                  <a:gs pos="90000">
                    <a:srgbClr val="E6B764"/>
                  </a:gs>
                  <a:gs pos="100000">
                    <a:srgbClr val="975F1C"/>
                  </a:gs>
                </a:gsLst>
                <a:lin ang="54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09" name="Freeform 658"/>
              <p:cNvSpPr>
                <a:spLocks/>
              </p:cNvSpPr>
              <p:nvPr/>
            </p:nvSpPr>
            <p:spPr bwMode="auto">
              <a:xfrm>
                <a:off x="2842773" y="2464240"/>
                <a:ext cx="42963" cy="359146"/>
              </a:xfrm>
              <a:custGeom>
                <a:avLst/>
                <a:gdLst>
                  <a:gd name="T0" fmla="*/ 20 w 20"/>
                  <a:gd name="T1" fmla="*/ 164 h 164"/>
                  <a:gd name="T2" fmla="*/ 9 w 20"/>
                  <a:gd name="T3" fmla="*/ 82 h 164"/>
                  <a:gd name="T4" fmla="*/ 20 w 20"/>
                  <a:gd name="T5" fmla="*/ 0 h 164"/>
                  <a:gd name="T6" fmla="*/ 11 w 20"/>
                  <a:gd name="T7" fmla="*/ 0 h 164"/>
                  <a:gd name="T8" fmla="*/ 0 w 20"/>
                  <a:gd name="T9" fmla="*/ 82 h 164"/>
                  <a:gd name="T10" fmla="*/ 11 w 20"/>
                  <a:gd name="T11" fmla="*/ 164 h 164"/>
                  <a:gd name="T12" fmla="*/ 20 w 20"/>
                  <a:gd name="T13" fmla="*/ 164 h 164"/>
                </a:gdLst>
                <a:ahLst/>
                <a:cxnLst>
                  <a:cxn ang="0">
                    <a:pos x="T0" y="T1"/>
                  </a:cxn>
                  <a:cxn ang="0">
                    <a:pos x="T2" y="T3"/>
                  </a:cxn>
                  <a:cxn ang="0">
                    <a:pos x="T4" y="T5"/>
                  </a:cxn>
                  <a:cxn ang="0">
                    <a:pos x="T6" y="T7"/>
                  </a:cxn>
                  <a:cxn ang="0">
                    <a:pos x="T8" y="T9"/>
                  </a:cxn>
                  <a:cxn ang="0">
                    <a:pos x="T10" y="T11"/>
                  </a:cxn>
                  <a:cxn ang="0">
                    <a:pos x="T12" y="T13"/>
                  </a:cxn>
                </a:cxnLst>
                <a:rect l="0" t="0" r="r" b="b"/>
                <a:pathLst>
                  <a:path w="20" h="164">
                    <a:moveTo>
                      <a:pt x="20" y="164"/>
                    </a:moveTo>
                    <a:cubicBezTo>
                      <a:pt x="14" y="164"/>
                      <a:pt x="9" y="121"/>
                      <a:pt x="9" y="82"/>
                    </a:cubicBezTo>
                    <a:cubicBezTo>
                      <a:pt x="9" y="43"/>
                      <a:pt x="14" y="0"/>
                      <a:pt x="20" y="0"/>
                    </a:cubicBezTo>
                    <a:cubicBezTo>
                      <a:pt x="11" y="0"/>
                      <a:pt x="11" y="0"/>
                      <a:pt x="11" y="0"/>
                    </a:cubicBezTo>
                    <a:cubicBezTo>
                      <a:pt x="5" y="0"/>
                      <a:pt x="0" y="43"/>
                      <a:pt x="0" y="82"/>
                    </a:cubicBezTo>
                    <a:cubicBezTo>
                      <a:pt x="0" y="121"/>
                      <a:pt x="5" y="164"/>
                      <a:pt x="11" y="164"/>
                    </a:cubicBezTo>
                    <a:lnTo>
                      <a:pt x="20" y="164"/>
                    </a:lnTo>
                    <a:close/>
                  </a:path>
                </a:pathLst>
              </a:custGeom>
              <a:gradFill>
                <a:gsLst>
                  <a:gs pos="10000">
                    <a:srgbClr val="EFD099"/>
                  </a:gs>
                  <a:gs pos="68000">
                    <a:srgbClr val="F4E3C4"/>
                  </a:gs>
                  <a:gs pos="49000">
                    <a:srgbClr val="DB9D53"/>
                  </a:gs>
                  <a:gs pos="28000">
                    <a:srgbClr val="F4E3C4"/>
                  </a:gs>
                  <a:gs pos="90000">
                    <a:srgbClr val="F4E3C4"/>
                  </a:gs>
                </a:gsLst>
                <a:lin ang="54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10" name="Freeform 659"/>
              <p:cNvSpPr>
                <a:spLocks/>
              </p:cNvSpPr>
              <p:nvPr/>
            </p:nvSpPr>
            <p:spPr bwMode="auto">
              <a:xfrm>
                <a:off x="2935099" y="2455007"/>
                <a:ext cx="45706" cy="378535"/>
              </a:xfrm>
              <a:custGeom>
                <a:avLst/>
                <a:gdLst>
                  <a:gd name="T0" fmla="*/ 21 w 21"/>
                  <a:gd name="T1" fmla="*/ 0 h 173"/>
                  <a:gd name="T2" fmla="*/ 14 w 21"/>
                  <a:gd name="T3" fmla="*/ 5 h 173"/>
                  <a:gd name="T4" fmla="*/ 9 w 21"/>
                  <a:gd name="T5" fmla="*/ 5 h 173"/>
                  <a:gd name="T6" fmla="*/ 0 w 21"/>
                  <a:gd name="T7" fmla="*/ 86 h 173"/>
                  <a:gd name="T8" fmla="*/ 9 w 21"/>
                  <a:gd name="T9" fmla="*/ 168 h 173"/>
                  <a:gd name="T10" fmla="*/ 14 w 21"/>
                  <a:gd name="T11" fmla="*/ 168 h 173"/>
                  <a:gd name="T12" fmla="*/ 21 w 21"/>
                  <a:gd name="T13" fmla="*/ 173 h 173"/>
                  <a:gd name="T14" fmla="*/ 12 w 21"/>
                  <a:gd name="T15" fmla="*/ 86 h 173"/>
                  <a:gd name="T16" fmla="*/ 21 w 21"/>
                  <a:gd name="T17" fmla="*/ 0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73">
                    <a:moveTo>
                      <a:pt x="21" y="0"/>
                    </a:moveTo>
                    <a:cubicBezTo>
                      <a:pt x="18" y="2"/>
                      <a:pt x="16" y="5"/>
                      <a:pt x="14" y="5"/>
                    </a:cubicBezTo>
                    <a:cubicBezTo>
                      <a:pt x="14" y="5"/>
                      <a:pt x="12" y="5"/>
                      <a:pt x="9" y="5"/>
                    </a:cubicBezTo>
                    <a:cubicBezTo>
                      <a:pt x="4" y="5"/>
                      <a:pt x="0" y="47"/>
                      <a:pt x="0" y="86"/>
                    </a:cubicBezTo>
                    <a:cubicBezTo>
                      <a:pt x="0" y="125"/>
                      <a:pt x="4" y="168"/>
                      <a:pt x="9" y="168"/>
                    </a:cubicBezTo>
                    <a:cubicBezTo>
                      <a:pt x="12" y="168"/>
                      <a:pt x="14" y="168"/>
                      <a:pt x="14" y="168"/>
                    </a:cubicBezTo>
                    <a:cubicBezTo>
                      <a:pt x="16" y="168"/>
                      <a:pt x="18" y="170"/>
                      <a:pt x="21" y="173"/>
                    </a:cubicBezTo>
                    <a:cubicBezTo>
                      <a:pt x="16" y="163"/>
                      <a:pt x="12" y="122"/>
                      <a:pt x="12" y="86"/>
                    </a:cubicBezTo>
                    <a:cubicBezTo>
                      <a:pt x="12" y="51"/>
                      <a:pt x="16" y="10"/>
                      <a:pt x="21" y="0"/>
                    </a:cubicBezTo>
                    <a:close/>
                  </a:path>
                </a:pathLst>
              </a:custGeom>
              <a:gradFill>
                <a:gsLst>
                  <a:gs pos="10000">
                    <a:srgbClr val="D69B3A"/>
                  </a:gs>
                  <a:gs pos="64500">
                    <a:srgbClr val="EFD099"/>
                  </a:gs>
                  <a:gs pos="42000">
                    <a:srgbClr val="D58F39"/>
                  </a:gs>
                  <a:gs pos="20000">
                    <a:srgbClr val="EED5A8"/>
                  </a:gs>
                  <a:gs pos="90000">
                    <a:srgbClr val="E6B764"/>
                  </a:gs>
                  <a:gs pos="100000">
                    <a:srgbClr val="975F1C"/>
                  </a:gs>
                </a:gsLst>
                <a:lin ang="5400000" scaled="0"/>
              </a:gradFill>
              <a:ln>
                <a:noFill/>
              </a:ln>
            </p:spPr>
            <p:txBody>
              <a:bodyPr vert="horz" wrap="square" lIns="68580" tIns="34290" rIns="68580" bIns="34290" numCol="1" anchor="t" anchorCtr="0" compatLnSpc="1">
                <a:prstTxWarp prst="textNoShape">
                  <a:avLst/>
                </a:prstTxWarp>
              </a:bodyPr>
              <a:lstStyle/>
              <a:p>
                <a:endParaRPr lang="zh-CN" altLang="en-US" sz="1013"/>
              </a:p>
            </p:txBody>
          </p:sp>
          <p:sp>
            <p:nvSpPr>
              <p:cNvPr id="211" name="Freeform 660"/>
              <p:cNvSpPr>
                <a:spLocks/>
              </p:cNvSpPr>
              <p:nvPr/>
            </p:nvSpPr>
            <p:spPr bwMode="auto">
              <a:xfrm>
                <a:off x="2961608" y="2448545"/>
                <a:ext cx="53933" cy="392384"/>
              </a:xfrm>
              <a:custGeom>
                <a:avLst/>
                <a:gdLst>
                  <a:gd name="T0" fmla="*/ 14 w 25"/>
                  <a:gd name="T1" fmla="*/ 89 h 179"/>
                  <a:gd name="T2" fmla="*/ 25 w 25"/>
                  <a:gd name="T3" fmla="*/ 0 h 179"/>
                  <a:gd name="T4" fmla="*/ 15 w 25"/>
                  <a:gd name="T5" fmla="*/ 0 h 179"/>
                  <a:gd name="T6" fmla="*/ 9 w 25"/>
                  <a:gd name="T7" fmla="*/ 3 h 179"/>
                  <a:gd name="T8" fmla="*/ 0 w 25"/>
                  <a:gd name="T9" fmla="*/ 89 h 179"/>
                  <a:gd name="T10" fmla="*/ 9 w 25"/>
                  <a:gd name="T11" fmla="*/ 176 h 179"/>
                  <a:gd name="T12" fmla="*/ 15 w 25"/>
                  <a:gd name="T13" fmla="*/ 179 h 179"/>
                  <a:gd name="T14" fmla="*/ 25 w 25"/>
                  <a:gd name="T15" fmla="*/ 179 h 179"/>
                  <a:gd name="T16" fmla="*/ 14 w 25"/>
                  <a:gd name="T17" fmla="*/ 89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79">
                    <a:moveTo>
                      <a:pt x="14" y="89"/>
                    </a:moveTo>
                    <a:cubicBezTo>
                      <a:pt x="14" y="48"/>
                      <a:pt x="19" y="3"/>
                      <a:pt x="25" y="0"/>
                    </a:cubicBezTo>
                    <a:cubicBezTo>
                      <a:pt x="15" y="0"/>
                      <a:pt x="15" y="0"/>
                      <a:pt x="15" y="0"/>
                    </a:cubicBezTo>
                    <a:cubicBezTo>
                      <a:pt x="13" y="0"/>
                      <a:pt x="11" y="1"/>
                      <a:pt x="9" y="3"/>
                    </a:cubicBezTo>
                    <a:cubicBezTo>
                      <a:pt x="4" y="13"/>
                      <a:pt x="0" y="54"/>
                      <a:pt x="0" y="89"/>
                    </a:cubicBezTo>
                    <a:cubicBezTo>
                      <a:pt x="0" y="125"/>
                      <a:pt x="4" y="166"/>
                      <a:pt x="9" y="176"/>
                    </a:cubicBezTo>
                    <a:cubicBezTo>
                      <a:pt x="11" y="177"/>
                      <a:pt x="13" y="179"/>
                      <a:pt x="15" y="179"/>
                    </a:cubicBezTo>
                    <a:cubicBezTo>
                      <a:pt x="25" y="179"/>
                      <a:pt x="25" y="179"/>
                      <a:pt x="25" y="179"/>
                    </a:cubicBezTo>
                    <a:cubicBezTo>
                      <a:pt x="19" y="176"/>
                      <a:pt x="14" y="130"/>
                      <a:pt x="14" y="89"/>
                    </a:cubicBezTo>
                    <a:close/>
                  </a:path>
                </a:pathLst>
              </a:custGeom>
              <a:gradFill>
                <a:gsLst>
                  <a:gs pos="10000">
                    <a:srgbClr val="D69B3A"/>
                  </a:gs>
                  <a:gs pos="64500">
                    <a:srgbClr val="EFD099"/>
                  </a:gs>
                  <a:gs pos="42000">
                    <a:srgbClr val="D58F39"/>
                  </a:gs>
                  <a:gs pos="20000">
                    <a:srgbClr val="EED5A8"/>
                  </a:gs>
                  <a:gs pos="90000">
                    <a:srgbClr val="E6B764"/>
                  </a:gs>
                  <a:gs pos="100000">
                    <a:srgbClr val="975F1C"/>
                  </a:gs>
                </a:gsLst>
                <a:lin ang="54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12" name="Freeform 661"/>
              <p:cNvSpPr>
                <a:spLocks/>
              </p:cNvSpPr>
              <p:nvPr/>
            </p:nvSpPr>
            <p:spPr bwMode="auto">
              <a:xfrm>
                <a:off x="2991774" y="2448545"/>
                <a:ext cx="47534" cy="392384"/>
              </a:xfrm>
              <a:custGeom>
                <a:avLst/>
                <a:gdLst>
                  <a:gd name="T0" fmla="*/ 10 w 22"/>
                  <a:gd name="T1" fmla="*/ 89 h 179"/>
                  <a:gd name="T2" fmla="*/ 21 w 22"/>
                  <a:gd name="T3" fmla="*/ 7 h 179"/>
                  <a:gd name="T4" fmla="*/ 22 w 22"/>
                  <a:gd name="T5" fmla="*/ 7 h 179"/>
                  <a:gd name="T6" fmla="*/ 11 w 22"/>
                  <a:gd name="T7" fmla="*/ 0 h 179"/>
                  <a:gd name="T8" fmla="*/ 11 w 22"/>
                  <a:gd name="T9" fmla="*/ 0 h 179"/>
                  <a:gd name="T10" fmla="*/ 0 w 22"/>
                  <a:gd name="T11" fmla="*/ 89 h 179"/>
                  <a:gd name="T12" fmla="*/ 11 w 22"/>
                  <a:gd name="T13" fmla="*/ 179 h 179"/>
                  <a:gd name="T14" fmla="*/ 11 w 22"/>
                  <a:gd name="T15" fmla="*/ 179 h 179"/>
                  <a:gd name="T16" fmla="*/ 22 w 22"/>
                  <a:gd name="T17" fmla="*/ 171 h 179"/>
                  <a:gd name="T18" fmla="*/ 21 w 22"/>
                  <a:gd name="T19" fmla="*/ 171 h 179"/>
                  <a:gd name="T20" fmla="*/ 10 w 22"/>
                  <a:gd name="T21" fmla="*/ 89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179">
                    <a:moveTo>
                      <a:pt x="10" y="89"/>
                    </a:moveTo>
                    <a:cubicBezTo>
                      <a:pt x="10" y="50"/>
                      <a:pt x="15" y="7"/>
                      <a:pt x="21" y="7"/>
                    </a:cubicBezTo>
                    <a:cubicBezTo>
                      <a:pt x="22" y="7"/>
                      <a:pt x="22" y="7"/>
                      <a:pt x="22" y="7"/>
                    </a:cubicBezTo>
                    <a:cubicBezTo>
                      <a:pt x="19" y="6"/>
                      <a:pt x="15" y="0"/>
                      <a:pt x="11" y="0"/>
                    </a:cubicBezTo>
                    <a:cubicBezTo>
                      <a:pt x="11" y="0"/>
                      <a:pt x="11" y="0"/>
                      <a:pt x="11" y="0"/>
                    </a:cubicBezTo>
                    <a:cubicBezTo>
                      <a:pt x="5" y="3"/>
                      <a:pt x="0" y="48"/>
                      <a:pt x="0" y="89"/>
                    </a:cubicBezTo>
                    <a:cubicBezTo>
                      <a:pt x="0" y="130"/>
                      <a:pt x="5" y="176"/>
                      <a:pt x="11" y="179"/>
                    </a:cubicBezTo>
                    <a:cubicBezTo>
                      <a:pt x="11" y="179"/>
                      <a:pt x="11" y="179"/>
                      <a:pt x="11" y="179"/>
                    </a:cubicBezTo>
                    <a:cubicBezTo>
                      <a:pt x="15" y="179"/>
                      <a:pt x="19" y="172"/>
                      <a:pt x="22" y="171"/>
                    </a:cubicBezTo>
                    <a:cubicBezTo>
                      <a:pt x="21" y="171"/>
                      <a:pt x="21" y="171"/>
                      <a:pt x="21" y="171"/>
                    </a:cubicBezTo>
                    <a:cubicBezTo>
                      <a:pt x="15" y="171"/>
                      <a:pt x="10" y="128"/>
                      <a:pt x="10" y="89"/>
                    </a:cubicBezTo>
                    <a:close/>
                  </a:path>
                </a:pathLst>
              </a:custGeom>
              <a:gradFill>
                <a:gsLst>
                  <a:gs pos="10000">
                    <a:srgbClr val="D69B3A"/>
                  </a:gs>
                  <a:gs pos="64500">
                    <a:srgbClr val="EFD099"/>
                  </a:gs>
                  <a:gs pos="42000">
                    <a:srgbClr val="D58F39"/>
                  </a:gs>
                  <a:gs pos="20000">
                    <a:srgbClr val="EED5A8"/>
                  </a:gs>
                  <a:gs pos="90000">
                    <a:srgbClr val="E6B764"/>
                  </a:gs>
                  <a:gs pos="100000">
                    <a:srgbClr val="975F1C"/>
                  </a:gs>
                </a:gsLst>
                <a:lin ang="5400000" scaled="0"/>
              </a:gradFill>
              <a:ln>
                <a:noFill/>
              </a:ln>
            </p:spPr>
            <p:txBody>
              <a:bodyPr vert="horz" wrap="square" lIns="68580" tIns="34290" rIns="68580" bIns="34290" numCol="1" anchor="t" anchorCtr="0" compatLnSpc="1">
                <a:prstTxWarp prst="textNoShape">
                  <a:avLst/>
                </a:prstTxWarp>
              </a:bodyPr>
              <a:lstStyle/>
              <a:p>
                <a:endParaRPr lang="zh-CN" altLang="en-US" sz="1013"/>
              </a:p>
            </p:txBody>
          </p:sp>
          <p:sp>
            <p:nvSpPr>
              <p:cNvPr id="213" name="Freeform 662"/>
              <p:cNvSpPr>
                <a:spLocks/>
              </p:cNvSpPr>
              <p:nvPr/>
            </p:nvSpPr>
            <p:spPr bwMode="auto">
              <a:xfrm>
                <a:off x="2710226" y="2448545"/>
                <a:ext cx="136203" cy="392384"/>
              </a:xfrm>
              <a:custGeom>
                <a:avLst/>
                <a:gdLst>
                  <a:gd name="T0" fmla="*/ 52 w 63"/>
                  <a:gd name="T1" fmla="*/ 89 h 179"/>
                  <a:gd name="T2" fmla="*/ 63 w 63"/>
                  <a:gd name="T3" fmla="*/ 0 h 179"/>
                  <a:gd name="T4" fmla="*/ 15 w 63"/>
                  <a:gd name="T5" fmla="*/ 0 h 179"/>
                  <a:gd name="T6" fmla="*/ 9 w 63"/>
                  <a:gd name="T7" fmla="*/ 3 h 179"/>
                  <a:gd name="T8" fmla="*/ 0 w 63"/>
                  <a:gd name="T9" fmla="*/ 89 h 179"/>
                  <a:gd name="T10" fmla="*/ 9 w 63"/>
                  <a:gd name="T11" fmla="*/ 176 h 179"/>
                  <a:gd name="T12" fmla="*/ 15 w 63"/>
                  <a:gd name="T13" fmla="*/ 179 h 179"/>
                  <a:gd name="T14" fmla="*/ 63 w 63"/>
                  <a:gd name="T15" fmla="*/ 179 h 179"/>
                  <a:gd name="T16" fmla="*/ 52 w 63"/>
                  <a:gd name="T17" fmla="*/ 89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 h="179">
                    <a:moveTo>
                      <a:pt x="52" y="89"/>
                    </a:moveTo>
                    <a:cubicBezTo>
                      <a:pt x="52" y="48"/>
                      <a:pt x="57" y="3"/>
                      <a:pt x="63" y="0"/>
                    </a:cubicBezTo>
                    <a:cubicBezTo>
                      <a:pt x="15" y="0"/>
                      <a:pt x="15" y="0"/>
                      <a:pt x="15" y="0"/>
                    </a:cubicBezTo>
                    <a:cubicBezTo>
                      <a:pt x="13" y="0"/>
                      <a:pt x="11" y="1"/>
                      <a:pt x="9" y="3"/>
                    </a:cubicBezTo>
                    <a:cubicBezTo>
                      <a:pt x="4" y="13"/>
                      <a:pt x="0" y="54"/>
                      <a:pt x="0" y="89"/>
                    </a:cubicBezTo>
                    <a:cubicBezTo>
                      <a:pt x="0" y="125"/>
                      <a:pt x="4" y="166"/>
                      <a:pt x="9" y="176"/>
                    </a:cubicBezTo>
                    <a:cubicBezTo>
                      <a:pt x="11" y="177"/>
                      <a:pt x="13" y="179"/>
                      <a:pt x="15" y="179"/>
                    </a:cubicBezTo>
                    <a:cubicBezTo>
                      <a:pt x="63" y="179"/>
                      <a:pt x="63" y="179"/>
                      <a:pt x="63" y="179"/>
                    </a:cubicBezTo>
                    <a:cubicBezTo>
                      <a:pt x="57" y="176"/>
                      <a:pt x="52" y="130"/>
                      <a:pt x="52" y="89"/>
                    </a:cubicBezTo>
                    <a:close/>
                  </a:path>
                </a:pathLst>
              </a:custGeom>
              <a:gradFill>
                <a:gsLst>
                  <a:gs pos="10000">
                    <a:srgbClr val="D69B3A"/>
                  </a:gs>
                  <a:gs pos="64500">
                    <a:srgbClr val="EFD099"/>
                  </a:gs>
                  <a:gs pos="42000">
                    <a:srgbClr val="D58F39"/>
                  </a:gs>
                  <a:gs pos="20000">
                    <a:srgbClr val="EED5A8"/>
                  </a:gs>
                  <a:gs pos="90000">
                    <a:srgbClr val="E6B764"/>
                  </a:gs>
                  <a:gs pos="100000">
                    <a:srgbClr val="975F1C"/>
                  </a:gs>
                </a:gsLst>
                <a:lin ang="54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14" name="Freeform 663"/>
              <p:cNvSpPr>
                <a:spLocks/>
              </p:cNvSpPr>
              <p:nvPr/>
            </p:nvSpPr>
            <p:spPr bwMode="auto">
              <a:xfrm>
                <a:off x="2822663" y="2448545"/>
                <a:ext cx="47534" cy="392384"/>
              </a:xfrm>
              <a:custGeom>
                <a:avLst/>
                <a:gdLst>
                  <a:gd name="T0" fmla="*/ 10 w 22"/>
                  <a:gd name="T1" fmla="*/ 89 h 179"/>
                  <a:gd name="T2" fmla="*/ 21 w 22"/>
                  <a:gd name="T3" fmla="*/ 7 h 179"/>
                  <a:gd name="T4" fmla="*/ 22 w 22"/>
                  <a:gd name="T5" fmla="*/ 7 h 179"/>
                  <a:gd name="T6" fmla="*/ 11 w 22"/>
                  <a:gd name="T7" fmla="*/ 0 h 179"/>
                  <a:gd name="T8" fmla="*/ 11 w 22"/>
                  <a:gd name="T9" fmla="*/ 0 h 179"/>
                  <a:gd name="T10" fmla="*/ 0 w 22"/>
                  <a:gd name="T11" fmla="*/ 89 h 179"/>
                  <a:gd name="T12" fmla="*/ 11 w 22"/>
                  <a:gd name="T13" fmla="*/ 179 h 179"/>
                  <a:gd name="T14" fmla="*/ 11 w 22"/>
                  <a:gd name="T15" fmla="*/ 179 h 179"/>
                  <a:gd name="T16" fmla="*/ 22 w 22"/>
                  <a:gd name="T17" fmla="*/ 171 h 179"/>
                  <a:gd name="T18" fmla="*/ 21 w 22"/>
                  <a:gd name="T19" fmla="*/ 171 h 179"/>
                  <a:gd name="T20" fmla="*/ 10 w 22"/>
                  <a:gd name="T21" fmla="*/ 89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179">
                    <a:moveTo>
                      <a:pt x="10" y="89"/>
                    </a:moveTo>
                    <a:cubicBezTo>
                      <a:pt x="10" y="50"/>
                      <a:pt x="15" y="7"/>
                      <a:pt x="21" y="7"/>
                    </a:cubicBezTo>
                    <a:cubicBezTo>
                      <a:pt x="22" y="7"/>
                      <a:pt x="22" y="7"/>
                      <a:pt x="22" y="7"/>
                    </a:cubicBezTo>
                    <a:cubicBezTo>
                      <a:pt x="19" y="6"/>
                      <a:pt x="15" y="0"/>
                      <a:pt x="11" y="0"/>
                    </a:cubicBezTo>
                    <a:cubicBezTo>
                      <a:pt x="11" y="0"/>
                      <a:pt x="11" y="0"/>
                      <a:pt x="11" y="0"/>
                    </a:cubicBezTo>
                    <a:cubicBezTo>
                      <a:pt x="5" y="3"/>
                      <a:pt x="0" y="48"/>
                      <a:pt x="0" y="89"/>
                    </a:cubicBezTo>
                    <a:cubicBezTo>
                      <a:pt x="0" y="130"/>
                      <a:pt x="5" y="176"/>
                      <a:pt x="11" y="179"/>
                    </a:cubicBezTo>
                    <a:cubicBezTo>
                      <a:pt x="11" y="179"/>
                      <a:pt x="11" y="179"/>
                      <a:pt x="11" y="179"/>
                    </a:cubicBezTo>
                    <a:cubicBezTo>
                      <a:pt x="15" y="179"/>
                      <a:pt x="19" y="172"/>
                      <a:pt x="22" y="171"/>
                    </a:cubicBezTo>
                    <a:cubicBezTo>
                      <a:pt x="21" y="171"/>
                      <a:pt x="21" y="171"/>
                      <a:pt x="21" y="171"/>
                    </a:cubicBezTo>
                    <a:cubicBezTo>
                      <a:pt x="15" y="171"/>
                      <a:pt x="10" y="128"/>
                      <a:pt x="10" y="89"/>
                    </a:cubicBezTo>
                    <a:close/>
                  </a:path>
                </a:pathLst>
              </a:custGeom>
              <a:gradFill>
                <a:gsLst>
                  <a:gs pos="10000">
                    <a:srgbClr val="D69B3A"/>
                  </a:gs>
                  <a:gs pos="70000">
                    <a:srgbClr val="EFD099"/>
                  </a:gs>
                  <a:gs pos="50000">
                    <a:srgbClr val="D58F39"/>
                  </a:gs>
                  <a:gs pos="28000">
                    <a:srgbClr val="EED5A8"/>
                  </a:gs>
                  <a:gs pos="84000">
                    <a:srgbClr val="E6B764"/>
                  </a:gs>
                  <a:gs pos="100000">
                    <a:srgbClr val="975F1C"/>
                  </a:gs>
                </a:gsLst>
                <a:lin ang="54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15" name="Freeform 664"/>
              <p:cNvSpPr>
                <a:spLocks/>
              </p:cNvSpPr>
              <p:nvPr/>
            </p:nvSpPr>
            <p:spPr bwMode="auto">
              <a:xfrm>
                <a:off x="2926872" y="2464240"/>
                <a:ext cx="42963" cy="359146"/>
              </a:xfrm>
              <a:custGeom>
                <a:avLst/>
                <a:gdLst>
                  <a:gd name="T0" fmla="*/ 20 w 20"/>
                  <a:gd name="T1" fmla="*/ 164 h 164"/>
                  <a:gd name="T2" fmla="*/ 9 w 20"/>
                  <a:gd name="T3" fmla="*/ 82 h 164"/>
                  <a:gd name="T4" fmla="*/ 20 w 20"/>
                  <a:gd name="T5" fmla="*/ 0 h 164"/>
                  <a:gd name="T6" fmla="*/ 11 w 20"/>
                  <a:gd name="T7" fmla="*/ 0 h 164"/>
                  <a:gd name="T8" fmla="*/ 0 w 20"/>
                  <a:gd name="T9" fmla="*/ 82 h 164"/>
                  <a:gd name="T10" fmla="*/ 11 w 20"/>
                  <a:gd name="T11" fmla="*/ 164 h 164"/>
                  <a:gd name="T12" fmla="*/ 20 w 20"/>
                  <a:gd name="T13" fmla="*/ 164 h 164"/>
                </a:gdLst>
                <a:ahLst/>
                <a:cxnLst>
                  <a:cxn ang="0">
                    <a:pos x="T0" y="T1"/>
                  </a:cxn>
                  <a:cxn ang="0">
                    <a:pos x="T2" y="T3"/>
                  </a:cxn>
                  <a:cxn ang="0">
                    <a:pos x="T4" y="T5"/>
                  </a:cxn>
                  <a:cxn ang="0">
                    <a:pos x="T6" y="T7"/>
                  </a:cxn>
                  <a:cxn ang="0">
                    <a:pos x="T8" y="T9"/>
                  </a:cxn>
                  <a:cxn ang="0">
                    <a:pos x="T10" y="T11"/>
                  </a:cxn>
                  <a:cxn ang="0">
                    <a:pos x="T12" y="T13"/>
                  </a:cxn>
                </a:cxnLst>
                <a:rect l="0" t="0" r="r" b="b"/>
                <a:pathLst>
                  <a:path w="20" h="164">
                    <a:moveTo>
                      <a:pt x="20" y="164"/>
                    </a:moveTo>
                    <a:cubicBezTo>
                      <a:pt x="14" y="164"/>
                      <a:pt x="9" y="121"/>
                      <a:pt x="9" y="82"/>
                    </a:cubicBezTo>
                    <a:cubicBezTo>
                      <a:pt x="9" y="43"/>
                      <a:pt x="14" y="0"/>
                      <a:pt x="20" y="0"/>
                    </a:cubicBezTo>
                    <a:cubicBezTo>
                      <a:pt x="11" y="0"/>
                      <a:pt x="11" y="0"/>
                      <a:pt x="11" y="0"/>
                    </a:cubicBezTo>
                    <a:cubicBezTo>
                      <a:pt x="5" y="0"/>
                      <a:pt x="0" y="43"/>
                      <a:pt x="0" y="82"/>
                    </a:cubicBezTo>
                    <a:cubicBezTo>
                      <a:pt x="0" y="121"/>
                      <a:pt x="5" y="164"/>
                      <a:pt x="11" y="164"/>
                    </a:cubicBezTo>
                    <a:lnTo>
                      <a:pt x="20" y="164"/>
                    </a:lnTo>
                    <a:close/>
                  </a:path>
                </a:pathLst>
              </a:custGeom>
              <a:gradFill>
                <a:gsLst>
                  <a:gs pos="10000">
                    <a:srgbClr val="D69B3A"/>
                  </a:gs>
                  <a:gs pos="64500">
                    <a:srgbClr val="EFD099"/>
                  </a:gs>
                  <a:gs pos="42000">
                    <a:srgbClr val="D58F39"/>
                  </a:gs>
                  <a:gs pos="20000">
                    <a:srgbClr val="EED5A8"/>
                  </a:gs>
                  <a:gs pos="90000">
                    <a:srgbClr val="E6B764"/>
                  </a:gs>
                  <a:gs pos="100000">
                    <a:srgbClr val="975F1C"/>
                  </a:gs>
                </a:gsLst>
                <a:lin ang="54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16" name="Freeform 665"/>
              <p:cNvSpPr>
                <a:spLocks/>
              </p:cNvSpPr>
              <p:nvPr/>
            </p:nvSpPr>
            <p:spPr bwMode="auto">
              <a:xfrm>
                <a:off x="3020111" y="2455007"/>
                <a:ext cx="44792" cy="378535"/>
              </a:xfrm>
              <a:custGeom>
                <a:avLst/>
                <a:gdLst>
                  <a:gd name="T0" fmla="*/ 21 w 21"/>
                  <a:gd name="T1" fmla="*/ 0 h 173"/>
                  <a:gd name="T2" fmla="*/ 14 w 21"/>
                  <a:gd name="T3" fmla="*/ 5 h 173"/>
                  <a:gd name="T4" fmla="*/ 9 w 21"/>
                  <a:gd name="T5" fmla="*/ 5 h 173"/>
                  <a:gd name="T6" fmla="*/ 0 w 21"/>
                  <a:gd name="T7" fmla="*/ 86 h 173"/>
                  <a:gd name="T8" fmla="*/ 9 w 21"/>
                  <a:gd name="T9" fmla="*/ 168 h 173"/>
                  <a:gd name="T10" fmla="*/ 14 w 21"/>
                  <a:gd name="T11" fmla="*/ 168 h 173"/>
                  <a:gd name="T12" fmla="*/ 21 w 21"/>
                  <a:gd name="T13" fmla="*/ 173 h 173"/>
                  <a:gd name="T14" fmla="*/ 12 w 21"/>
                  <a:gd name="T15" fmla="*/ 86 h 173"/>
                  <a:gd name="T16" fmla="*/ 21 w 21"/>
                  <a:gd name="T17" fmla="*/ 0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73">
                    <a:moveTo>
                      <a:pt x="21" y="0"/>
                    </a:moveTo>
                    <a:cubicBezTo>
                      <a:pt x="18" y="2"/>
                      <a:pt x="16" y="5"/>
                      <a:pt x="14" y="5"/>
                    </a:cubicBezTo>
                    <a:cubicBezTo>
                      <a:pt x="14" y="5"/>
                      <a:pt x="12" y="5"/>
                      <a:pt x="9" y="5"/>
                    </a:cubicBezTo>
                    <a:cubicBezTo>
                      <a:pt x="4" y="5"/>
                      <a:pt x="0" y="47"/>
                      <a:pt x="0" y="86"/>
                    </a:cubicBezTo>
                    <a:cubicBezTo>
                      <a:pt x="0" y="125"/>
                      <a:pt x="4" y="168"/>
                      <a:pt x="9" y="168"/>
                    </a:cubicBezTo>
                    <a:cubicBezTo>
                      <a:pt x="12" y="168"/>
                      <a:pt x="14" y="168"/>
                      <a:pt x="14" y="168"/>
                    </a:cubicBezTo>
                    <a:cubicBezTo>
                      <a:pt x="16" y="168"/>
                      <a:pt x="18" y="170"/>
                      <a:pt x="21" y="173"/>
                    </a:cubicBezTo>
                    <a:cubicBezTo>
                      <a:pt x="16" y="163"/>
                      <a:pt x="12" y="122"/>
                      <a:pt x="12" y="86"/>
                    </a:cubicBezTo>
                    <a:cubicBezTo>
                      <a:pt x="12" y="51"/>
                      <a:pt x="16" y="10"/>
                      <a:pt x="21" y="0"/>
                    </a:cubicBezTo>
                    <a:close/>
                  </a:path>
                </a:pathLst>
              </a:custGeom>
              <a:gradFill>
                <a:gsLst>
                  <a:gs pos="10000">
                    <a:srgbClr val="D69B3A"/>
                  </a:gs>
                  <a:gs pos="64500">
                    <a:srgbClr val="EFD099"/>
                  </a:gs>
                  <a:gs pos="42000">
                    <a:srgbClr val="D58F39"/>
                  </a:gs>
                  <a:gs pos="20000">
                    <a:srgbClr val="EED5A8"/>
                  </a:gs>
                  <a:gs pos="90000">
                    <a:srgbClr val="E6B764"/>
                  </a:gs>
                  <a:gs pos="100000">
                    <a:srgbClr val="975F1C"/>
                  </a:gs>
                </a:gsLst>
                <a:lin ang="5400000" scaled="0"/>
              </a:gradFill>
              <a:ln>
                <a:noFill/>
              </a:ln>
            </p:spPr>
            <p:txBody>
              <a:bodyPr vert="horz" wrap="square" lIns="68580" tIns="34290" rIns="68580" bIns="34290" numCol="1" anchor="t" anchorCtr="0" compatLnSpc="1">
                <a:prstTxWarp prst="textNoShape">
                  <a:avLst/>
                </a:prstTxWarp>
              </a:bodyPr>
              <a:lstStyle/>
              <a:p>
                <a:endParaRPr lang="zh-CN" altLang="en-US" sz="1013"/>
              </a:p>
            </p:txBody>
          </p:sp>
          <p:sp>
            <p:nvSpPr>
              <p:cNvPr id="217" name="Freeform 666"/>
              <p:cNvSpPr>
                <a:spLocks/>
              </p:cNvSpPr>
              <p:nvPr/>
            </p:nvSpPr>
            <p:spPr bwMode="auto">
              <a:xfrm>
                <a:off x="3045706" y="2448545"/>
                <a:ext cx="145344" cy="392384"/>
              </a:xfrm>
              <a:custGeom>
                <a:avLst/>
                <a:gdLst>
                  <a:gd name="T0" fmla="*/ 56 w 67"/>
                  <a:gd name="T1" fmla="*/ 89 h 179"/>
                  <a:gd name="T2" fmla="*/ 67 w 67"/>
                  <a:gd name="T3" fmla="*/ 0 h 179"/>
                  <a:gd name="T4" fmla="*/ 15 w 67"/>
                  <a:gd name="T5" fmla="*/ 0 h 179"/>
                  <a:gd name="T6" fmla="*/ 9 w 67"/>
                  <a:gd name="T7" fmla="*/ 3 h 179"/>
                  <a:gd name="T8" fmla="*/ 0 w 67"/>
                  <a:gd name="T9" fmla="*/ 89 h 179"/>
                  <a:gd name="T10" fmla="*/ 9 w 67"/>
                  <a:gd name="T11" fmla="*/ 176 h 179"/>
                  <a:gd name="T12" fmla="*/ 15 w 67"/>
                  <a:gd name="T13" fmla="*/ 179 h 179"/>
                  <a:gd name="T14" fmla="*/ 67 w 67"/>
                  <a:gd name="T15" fmla="*/ 179 h 179"/>
                  <a:gd name="T16" fmla="*/ 56 w 67"/>
                  <a:gd name="T17" fmla="*/ 89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 h="179">
                    <a:moveTo>
                      <a:pt x="56" y="89"/>
                    </a:moveTo>
                    <a:cubicBezTo>
                      <a:pt x="56" y="48"/>
                      <a:pt x="61" y="3"/>
                      <a:pt x="67" y="0"/>
                    </a:cubicBezTo>
                    <a:cubicBezTo>
                      <a:pt x="15" y="0"/>
                      <a:pt x="15" y="0"/>
                      <a:pt x="15" y="0"/>
                    </a:cubicBezTo>
                    <a:cubicBezTo>
                      <a:pt x="13" y="0"/>
                      <a:pt x="11" y="1"/>
                      <a:pt x="9" y="3"/>
                    </a:cubicBezTo>
                    <a:cubicBezTo>
                      <a:pt x="4" y="13"/>
                      <a:pt x="0" y="54"/>
                      <a:pt x="0" y="89"/>
                    </a:cubicBezTo>
                    <a:cubicBezTo>
                      <a:pt x="0" y="125"/>
                      <a:pt x="4" y="166"/>
                      <a:pt x="9" y="176"/>
                    </a:cubicBezTo>
                    <a:cubicBezTo>
                      <a:pt x="11" y="177"/>
                      <a:pt x="13" y="179"/>
                      <a:pt x="15" y="179"/>
                    </a:cubicBezTo>
                    <a:cubicBezTo>
                      <a:pt x="67" y="179"/>
                      <a:pt x="67" y="179"/>
                      <a:pt x="67" y="179"/>
                    </a:cubicBezTo>
                    <a:cubicBezTo>
                      <a:pt x="61" y="176"/>
                      <a:pt x="56" y="130"/>
                      <a:pt x="56" y="89"/>
                    </a:cubicBezTo>
                    <a:close/>
                  </a:path>
                </a:pathLst>
              </a:custGeom>
              <a:gradFill>
                <a:gsLst>
                  <a:gs pos="10000">
                    <a:srgbClr val="D69B3A"/>
                  </a:gs>
                  <a:gs pos="64500">
                    <a:srgbClr val="EFD099"/>
                  </a:gs>
                  <a:gs pos="42000">
                    <a:srgbClr val="D58F39"/>
                  </a:gs>
                  <a:gs pos="20000">
                    <a:srgbClr val="EED5A8"/>
                  </a:gs>
                  <a:gs pos="90000">
                    <a:srgbClr val="E6B764"/>
                  </a:gs>
                  <a:gs pos="100000">
                    <a:srgbClr val="975F1C"/>
                  </a:gs>
                </a:gsLst>
                <a:lin ang="54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18" name="Freeform 667"/>
              <p:cNvSpPr>
                <a:spLocks/>
              </p:cNvSpPr>
              <p:nvPr/>
            </p:nvSpPr>
            <p:spPr bwMode="auto">
              <a:xfrm>
                <a:off x="3166370" y="2448545"/>
                <a:ext cx="48448" cy="392384"/>
              </a:xfrm>
              <a:custGeom>
                <a:avLst/>
                <a:gdLst>
                  <a:gd name="T0" fmla="*/ 10 w 22"/>
                  <a:gd name="T1" fmla="*/ 89 h 179"/>
                  <a:gd name="T2" fmla="*/ 21 w 22"/>
                  <a:gd name="T3" fmla="*/ 7 h 179"/>
                  <a:gd name="T4" fmla="*/ 22 w 22"/>
                  <a:gd name="T5" fmla="*/ 7 h 179"/>
                  <a:gd name="T6" fmla="*/ 11 w 22"/>
                  <a:gd name="T7" fmla="*/ 0 h 179"/>
                  <a:gd name="T8" fmla="*/ 11 w 22"/>
                  <a:gd name="T9" fmla="*/ 0 h 179"/>
                  <a:gd name="T10" fmla="*/ 0 w 22"/>
                  <a:gd name="T11" fmla="*/ 89 h 179"/>
                  <a:gd name="T12" fmla="*/ 11 w 22"/>
                  <a:gd name="T13" fmla="*/ 179 h 179"/>
                  <a:gd name="T14" fmla="*/ 11 w 22"/>
                  <a:gd name="T15" fmla="*/ 179 h 179"/>
                  <a:gd name="T16" fmla="*/ 22 w 22"/>
                  <a:gd name="T17" fmla="*/ 171 h 179"/>
                  <a:gd name="T18" fmla="*/ 21 w 22"/>
                  <a:gd name="T19" fmla="*/ 171 h 179"/>
                  <a:gd name="T20" fmla="*/ 10 w 22"/>
                  <a:gd name="T21" fmla="*/ 89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179">
                    <a:moveTo>
                      <a:pt x="10" y="89"/>
                    </a:moveTo>
                    <a:cubicBezTo>
                      <a:pt x="10" y="50"/>
                      <a:pt x="15" y="7"/>
                      <a:pt x="21" y="7"/>
                    </a:cubicBezTo>
                    <a:cubicBezTo>
                      <a:pt x="22" y="7"/>
                      <a:pt x="22" y="7"/>
                      <a:pt x="22" y="7"/>
                    </a:cubicBezTo>
                    <a:cubicBezTo>
                      <a:pt x="19" y="6"/>
                      <a:pt x="15" y="0"/>
                      <a:pt x="11" y="0"/>
                    </a:cubicBezTo>
                    <a:cubicBezTo>
                      <a:pt x="11" y="0"/>
                      <a:pt x="11" y="0"/>
                      <a:pt x="11" y="0"/>
                    </a:cubicBezTo>
                    <a:cubicBezTo>
                      <a:pt x="5" y="3"/>
                      <a:pt x="0" y="48"/>
                      <a:pt x="0" y="89"/>
                    </a:cubicBezTo>
                    <a:cubicBezTo>
                      <a:pt x="0" y="130"/>
                      <a:pt x="5" y="176"/>
                      <a:pt x="11" y="179"/>
                    </a:cubicBezTo>
                    <a:cubicBezTo>
                      <a:pt x="11" y="179"/>
                      <a:pt x="11" y="179"/>
                      <a:pt x="11" y="179"/>
                    </a:cubicBezTo>
                    <a:cubicBezTo>
                      <a:pt x="15" y="179"/>
                      <a:pt x="19" y="172"/>
                      <a:pt x="22" y="171"/>
                    </a:cubicBezTo>
                    <a:cubicBezTo>
                      <a:pt x="21" y="171"/>
                      <a:pt x="21" y="171"/>
                      <a:pt x="21" y="171"/>
                    </a:cubicBezTo>
                    <a:cubicBezTo>
                      <a:pt x="15" y="171"/>
                      <a:pt x="10" y="128"/>
                      <a:pt x="10" y="89"/>
                    </a:cubicBezTo>
                    <a:close/>
                  </a:path>
                </a:pathLst>
              </a:custGeom>
              <a:gradFill>
                <a:gsLst>
                  <a:gs pos="26000">
                    <a:srgbClr val="D69B3A"/>
                  </a:gs>
                  <a:gs pos="64500">
                    <a:srgbClr val="EFD099"/>
                  </a:gs>
                  <a:gs pos="53000">
                    <a:srgbClr val="D58F39"/>
                  </a:gs>
                  <a:gs pos="41000">
                    <a:srgbClr val="EED5A8"/>
                  </a:gs>
                  <a:gs pos="90000">
                    <a:srgbClr val="E6B764"/>
                  </a:gs>
                  <a:gs pos="0">
                    <a:srgbClr val="975F1C"/>
                  </a:gs>
                </a:gsLst>
                <a:lin ang="5400000" scaled="0"/>
              </a:gradFill>
              <a:ln>
                <a:noFill/>
              </a:ln>
            </p:spPr>
            <p:txBody>
              <a:bodyPr vert="horz" wrap="square" lIns="68580" tIns="34290" rIns="68580" bIns="34290" numCol="1" anchor="t" anchorCtr="0" compatLnSpc="1">
                <a:prstTxWarp prst="textNoShape">
                  <a:avLst/>
                </a:prstTxWarp>
              </a:bodyPr>
              <a:lstStyle/>
              <a:p>
                <a:endParaRPr lang="zh-CN" altLang="en-US" sz="1013"/>
              </a:p>
            </p:txBody>
          </p:sp>
          <p:sp>
            <p:nvSpPr>
              <p:cNvPr id="219" name="Freeform 668"/>
              <p:cNvSpPr>
                <a:spLocks/>
              </p:cNvSpPr>
              <p:nvPr/>
            </p:nvSpPr>
            <p:spPr bwMode="auto">
              <a:xfrm>
                <a:off x="3010970" y="2464240"/>
                <a:ext cx="42963" cy="359146"/>
              </a:xfrm>
              <a:custGeom>
                <a:avLst/>
                <a:gdLst>
                  <a:gd name="T0" fmla="*/ 20 w 20"/>
                  <a:gd name="T1" fmla="*/ 164 h 164"/>
                  <a:gd name="T2" fmla="*/ 9 w 20"/>
                  <a:gd name="T3" fmla="*/ 82 h 164"/>
                  <a:gd name="T4" fmla="*/ 20 w 20"/>
                  <a:gd name="T5" fmla="*/ 0 h 164"/>
                  <a:gd name="T6" fmla="*/ 11 w 20"/>
                  <a:gd name="T7" fmla="*/ 0 h 164"/>
                  <a:gd name="T8" fmla="*/ 0 w 20"/>
                  <a:gd name="T9" fmla="*/ 82 h 164"/>
                  <a:gd name="T10" fmla="*/ 11 w 20"/>
                  <a:gd name="T11" fmla="*/ 164 h 164"/>
                  <a:gd name="T12" fmla="*/ 20 w 20"/>
                  <a:gd name="T13" fmla="*/ 164 h 164"/>
                </a:gdLst>
                <a:ahLst/>
                <a:cxnLst>
                  <a:cxn ang="0">
                    <a:pos x="T0" y="T1"/>
                  </a:cxn>
                  <a:cxn ang="0">
                    <a:pos x="T2" y="T3"/>
                  </a:cxn>
                  <a:cxn ang="0">
                    <a:pos x="T4" y="T5"/>
                  </a:cxn>
                  <a:cxn ang="0">
                    <a:pos x="T6" y="T7"/>
                  </a:cxn>
                  <a:cxn ang="0">
                    <a:pos x="T8" y="T9"/>
                  </a:cxn>
                  <a:cxn ang="0">
                    <a:pos x="T10" y="T11"/>
                  </a:cxn>
                  <a:cxn ang="0">
                    <a:pos x="T12" y="T13"/>
                  </a:cxn>
                </a:cxnLst>
                <a:rect l="0" t="0" r="r" b="b"/>
                <a:pathLst>
                  <a:path w="20" h="164">
                    <a:moveTo>
                      <a:pt x="20" y="164"/>
                    </a:moveTo>
                    <a:cubicBezTo>
                      <a:pt x="14" y="164"/>
                      <a:pt x="9" y="121"/>
                      <a:pt x="9" y="82"/>
                    </a:cubicBezTo>
                    <a:cubicBezTo>
                      <a:pt x="9" y="43"/>
                      <a:pt x="14" y="0"/>
                      <a:pt x="20" y="0"/>
                    </a:cubicBezTo>
                    <a:cubicBezTo>
                      <a:pt x="11" y="0"/>
                      <a:pt x="11" y="0"/>
                      <a:pt x="11" y="0"/>
                    </a:cubicBezTo>
                    <a:cubicBezTo>
                      <a:pt x="5" y="0"/>
                      <a:pt x="0" y="43"/>
                      <a:pt x="0" y="82"/>
                    </a:cubicBezTo>
                    <a:cubicBezTo>
                      <a:pt x="0" y="121"/>
                      <a:pt x="5" y="164"/>
                      <a:pt x="11" y="164"/>
                    </a:cubicBezTo>
                    <a:lnTo>
                      <a:pt x="20" y="164"/>
                    </a:lnTo>
                    <a:close/>
                  </a:path>
                </a:pathLst>
              </a:custGeom>
              <a:gradFill>
                <a:gsLst>
                  <a:gs pos="10000">
                    <a:srgbClr val="D69B3A"/>
                  </a:gs>
                  <a:gs pos="64500">
                    <a:srgbClr val="EFD099"/>
                  </a:gs>
                  <a:gs pos="42000">
                    <a:srgbClr val="D58F39"/>
                  </a:gs>
                  <a:gs pos="20000">
                    <a:srgbClr val="EED5A8"/>
                  </a:gs>
                  <a:gs pos="90000">
                    <a:srgbClr val="E6B764"/>
                  </a:gs>
                  <a:gs pos="100000">
                    <a:srgbClr val="975F1C"/>
                  </a:gs>
                </a:gsLst>
                <a:lin ang="54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20" name="Freeform 669"/>
              <p:cNvSpPr>
                <a:spLocks/>
              </p:cNvSpPr>
              <p:nvPr/>
            </p:nvSpPr>
            <p:spPr bwMode="auto">
              <a:xfrm>
                <a:off x="3194707" y="2455007"/>
                <a:ext cx="45706" cy="378535"/>
              </a:xfrm>
              <a:custGeom>
                <a:avLst/>
                <a:gdLst>
                  <a:gd name="T0" fmla="*/ 21 w 21"/>
                  <a:gd name="T1" fmla="*/ 0 h 173"/>
                  <a:gd name="T2" fmla="*/ 14 w 21"/>
                  <a:gd name="T3" fmla="*/ 5 h 173"/>
                  <a:gd name="T4" fmla="*/ 9 w 21"/>
                  <a:gd name="T5" fmla="*/ 5 h 173"/>
                  <a:gd name="T6" fmla="*/ 0 w 21"/>
                  <a:gd name="T7" fmla="*/ 86 h 173"/>
                  <a:gd name="T8" fmla="*/ 9 w 21"/>
                  <a:gd name="T9" fmla="*/ 168 h 173"/>
                  <a:gd name="T10" fmla="*/ 14 w 21"/>
                  <a:gd name="T11" fmla="*/ 168 h 173"/>
                  <a:gd name="T12" fmla="*/ 21 w 21"/>
                  <a:gd name="T13" fmla="*/ 173 h 173"/>
                  <a:gd name="T14" fmla="*/ 12 w 21"/>
                  <a:gd name="T15" fmla="*/ 86 h 173"/>
                  <a:gd name="T16" fmla="*/ 21 w 21"/>
                  <a:gd name="T17" fmla="*/ 0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73">
                    <a:moveTo>
                      <a:pt x="21" y="0"/>
                    </a:moveTo>
                    <a:cubicBezTo>
                      <a:pt x="18" y="2"/>
                      <a:pt x="16" y="5"/>
                      <a:pt x="14" y="5"/>
                    </a:cubicBezTo>
                    <a:cubicBezTo>
                      <a:pt x="14" y="5"/>
                      <a:pt x="12" y="5"/>
                      <a:pt x="9" y="5"/>
                    </a:cubicBezTo>
                    <a:cubicBezTo>
                      <a:pt x="4" y="5"/>
                      <a:pt x="0" y="47"/>
                      <a:pt x="0" y="86"/>
                    </a:cubicBezTo>
                    <a:cubicBezTo>
                      <a:pt x="0" y="125"/>
                      <a:pt x="4" y="168"/>
                      <a:pt x="9" y="168"/>
                    </a:cubicBezTo>
                    <a:cubicBezTo>
                      <a:pt x="12" y="168"/>
                      <a:pt x="14" y="168"/>
                      <a:pt x="14" y="168"/>
                    </a:cubicBezTo>
                    <a:cubicBezTo>
                      <a:pt x="16" y="168"/>
                      <a:pt x="18" y="170"/>
                      <a:pt x="21" y="173"/>
                    </a:cubicBezTo>
                    <a:cubicBezTo>
                      <a:pt x="16" y="163"/>
                      <a:pt x="12" y="122"/>
                      <a:pt x="12" y="86"/>
                    </a:cubicBezTo>
                    <a:cubicBezTo>
                      <a:pt x="12" y="51"/>
                      <a:pt x="16" y="10"/>
                      <a:pt x="21" y="0"/>
                    </a:cubicBezTo>
                    <a:close/>
                  </a:path>
                </a:pathLst>
              </a:custGeom>
              <a:gradFill>
                <a:gsLst>
                  <a:gs pos="26000">
                    <a:srgbClr val="D69B3A"/>
                  </a:gs>
                  <a:gs pos="64500">
                    <a:srgbClr val="EFD099"/>
                  </a:gs>
                  <a:gs pos="53000">
                    <a:srgbClr val="D58F39"/>
                  </a:gs>
                  <a:gs pos="41000">
                    <a:srgbClr val="EED5A8"/>
                  </a:gs>
                  <a:gs pos="90000">
                    <a:srgbClr val="E6B764"/>
                  </a:gs>
                  <a:gs pos="0">
                    <a:srgbClr val="975F1C"/>
                  </a:gs>
                </a:gsLst>
                <a:lin ang="5400000" scaled="0"/>
              </a:gradFill>
              <a:ln>
                <a:noFill/>
              </a:ln>
            </p:spPr>
            <p:txBody>
              <a:bodyPr vert="horz" wrap="square" lIns="68580" tIns="34290" rIns="68580" bIns="34290" numCol="1" anchor="t" anchorCtr="0" compatLnSpc="1">
                <a:prstTxWarp prst="textNoShape">
                  <a:avLst/>
                </a:prstTxWarp>
              </a:bodyPr>
              <a:lstStyle/>
              <a:p>
                <a:endParaRPr lang="zh-CN" altLang="en-US" sz="1013"/>
              </a:p>
            </p:txBody>
          </p:sp>
          <p:sp>
            <p:nvSpPr>
              <p:cNvPr id="221" name="Freeform 670"/>
              <p:cNvSpPr>
                <a:spLocks/>
              </p:cNvSpPr>
              <p:nvPr/>
            </p:nvSpPr>
            <p:spPr bwMode="auto">
              <a:xfrm>
                <a:off x="3221216" y="2448545"/>
                <a:ext cx="53933" cy="392384"/>
              </a:xfrm>
              <a:custGeom>
                <a:avLst/>
                <a:gdLst>
                  <a:gd name="T0" fmla="*/ 14 w 25"/>
                  <a:gd name="T1" fmla="*/ 89 h 179"/>
                  <a:gd name="T2" fmla="*/ 25 w 25"/>
                  <a:gd name="T3" fmla="*/ 0 h 179"/>
                  <a:gd name="T4" fmla="*/ 15 w 25"/>
                  <a:gd name="T5" fmla="*/ 0 h 179"/>
                  <a:gd name="T6" fmla="*/ 9 w 25"/>
                  <a:gd name="T7" fmla="*/ 3 h 179"/>
                  <a:gd name="T8" fmla="*/ 0 w 25"/>
                  <a:gd name="T9" fmla="*/ 89 h 179"/>
                  <a:gd name="T10" fmla="*/ 9 w 25"/>
                  <a:gd name="T11" fmla="*/ 176 h 179"/>
                  <a:gd name="T12" fmla="*/ 15 w 25"/>
                  <a:gd name="T13" fmla="*/ 179 h 179"/>
                  <a:gd name="T14" fmla="*/ 25 w 25"/>
                  <a:gd name="T15" fmla="*/ 179 h 179"/>
                  <a:gd name="T16" fmla="*/ 14 w 25"/>
                  <a:gd name="T17" fmla="*/ 89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79">
                    <a:moveTo>
                      <a:pt x="14" y="89"/>
                    </a:moveTo>
                    <a:cubicBezTo>
                      <a:pt x="14" y="48"/>
                      <a:pt x="19" y="3"/>
                      <a:pt x="25" y="0"/>
                    </a:cubicBezTo>
                    <a:cubicBezTo>
                      <a:pt x="15" y="0"/>
                      <a:pt x="15" y="0"/>
                      <a:pt x="15" y="0"/>
                    </a:cubicBezTo>
                    <a:cubicBezTo>
                      <a:pt x="13" y="0"/>
                      <a:pt x="11" y="1"/>
                      <a:pt x="9" y="3"/>
                    </a:cubicBezTo>
                    <a:cubicBezTo>
                      <a:pt x="4" y="13"/>
                      <a:pt x="0" y="54"/>
                      <a:pt x="0" y="89"/>
                    </a:cubicBezTo>
                    <a:cubicBezTo>
                      <a:pt x="0" y="125"/>
                      <a:pt x="4" y="166"/>
                      <a:pt x="9" y="176"/>
                    </a:cubicBezTo>
                    <a:cubicBezTo>
                      <a:pt x="11" y="177"/>
                      <a:pt x="13" y="179"/>
                      <a:pt x="15" y="179"/>
                    </a:cubicBezTo>
                    <a:cubicBezTo>
                      <a:pt x="25" y="179"/>
                      <a:pt x="25" y="179"/>
                      <a:pt x="25" y="179"/>
                    </a:cubicBezTo>
                    <a:cubicBezTo>
                      <a:pt x="19" y="176"/>
                      <a:pt x="14" y="130"/>
                      <a:pt x="14" y="89"/>
                    </a:cubicBezTo>
                    <a:close/>
                  </a:path>
                </a:pathLst>
              </a:custGeom>
              <a:gradFill>
                <a:gsLst>
                  <a:gs pos="26000">
                    <a:srgbClr val="D69B3A"/>
                  </a:gs>
                  <a:gs pos="64500">
                    <a:srgbClr val="EFD099"/>
                  </a:gs>
                  <a:gs pos="53000">
                    <a:srgbClr val="D58F39"/>
                  </a:gs>
                  <a:gs pos="41000">
                    <a:srgbClr val="EED5A8"/>
                  </a:gs>
                  <a:gs pos="90000">
                    <a:srgbClr val="E6B764"/>
                  </a:gs>
                  <a:gs pos="0">
                    <a:srgbClr val="975F1C"/>
                  </a:gs>
                </a:gsLst>
                <a:lin ang="5400000" scaled="0"/>
              </a:gradFill>
              <a:ln>
                <a:noFill/>
              </a:ln>
            </p:spPr>
            <p:txBody>
              <a:bodyPr vert="horz" wrap="square" lIns="68580" tIns="34290" rIns="68580" bIns="34290" numCol="1" anchor="t" anchorCtr="0" compatLnSpc="1">
                <a:prstTxWarp prst="textNoShape">
                  <a:avLst/>
                </a:prstTxWarp>
              </a:bodyPr>
              <a:lstStyle/>
              <a:p>
                <a:endParaRPr lang="zh-CN" altLang="en-US" sz="1013"/>
              </a:p>
            </p:txBody>
          </p:sp>
          <p:sp>
            <p:nvSpPr>
              <p:cNvPr id="222" name="Freeform 671"/>
              <p:cNvSpPr>
                <a:spLocks/>
              </p:cNvSpPr>
              <p:nvPr/>
            </p:nvSpPr>
            <p:spPr bwMode="auto">
              <a:xfrm>
                <a:off x="3251382" y="2448545"/>
                <a:ext cx="47534" cy="392384"/>
              </a:xfrm>
              <a:custGeom>
                <a:avLst/>
                <a:gdLst>
                  <a:gd name="T0" fmla="*/ 10 w 22"/>
                  <a:gd name="T1" fmla="*/ 89 h 179"/>
                  <a:gd name="T2" fmla="*/ 21 w 22"/>
                  <a:gd name="T3" fmla="*/ 7 h 179"/>
                  <a:gd name="T4" fmla="*/ 22 w 22"/>
                  <a:gd name="T5" fmla="*/ 7 h 179"/>
                  <a:gd name="T6" fmla="*/ 11 w 22"/>
                  <a:gd name="T7" fmla="*/ 0 h 179"/>
                  <a:gd name="T8" fmla="*/ 11 w 22"/>
                  <a:gd name="T9" fmla="*/ 0 h 179"/>
                  <a:gd name="T10" fmla="*/ 0 w 22"/>
                  <a:gd name="T11" fmla="*/ 89 h 179"/>
                  <a:gd name="T12" fmla="*/ 11 w 22"/>
                  <a:gd name="T13" fmla="*/ 179 h 179"/>
                  <a:gd name="T14" fmla="*/ 11 w 22"/>
                  <a:gd name="T15" fmla="*/ 179 h 179"/>
                  <a:gd name="T16" fmla="*/ 22 w 22"/>
                  <a:gd name="T17" fmla="*/ 171 h 179"/>
                  <a:gd name="T18" fmla="*/ 21 w 22"/>
                  <a:gd name="T19" fmla="*/ 171 h 179"/>
                  <a:gd name="T20" fmla="*/ 10 w 22"/>
                  <a:gd name="T21" fmla="*/ 89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179">
                    <a:moveTo>
                      <a:pt x="10" y="89"/>
                    </a:moveTo>
                    <a:cubicBezTo>
                      <a:pt x="10" y="50"/>
                      <a:pt x="15" y="7"/>
                      <a:pt x="21" y="7"/>
                    </a:cubicBezTo>
                    <a:cubicBezTo>
                      <a:pt x="22" y="7"/>
                      <a:pt x="22" y="7"/>
                      <a:pt x="22" y="7"/>
                    </a:cubicBezTo>
                    <a:cubicBezTo>
                      <a:pt x="19" y="6"/>
                      <a:pt x="15" y="0"/>
                      <a:pt x="11" y="0"/>
                    </a:cubicBezTo>
                    <a:cubicBezTo>
                      <a:pt x="11" y="0"/>
                      <a:pt x="11" y="0"/>
                      <a:pt x="11" y="0"/>
                    </a:cubicBezTo>
                    <a:cubicBezTo>
                      <a:pt x="5" y="3"/>
                      <a:pt x="0" y="48"/>
                      <a:pt x="0" y="89"/>
                    </a:cubicBezTo>
                    <a:cubicBezTo>
                      <a:pt x="0" y="130"/>
                      <a:pt x="5" y="176"/>
                      <a:pt x="11" y="179"/>
                    </a:cubicBezTo>
                    <a:cubicBezTo>
                      <a:pt x="11" y="179"/>
                      <a:pt x="11" y="179"/>
                      <a:pt x="11" y="179"/>
                    </a:cubicBezTo>
                    <a:cubicBezTo>
                      <a:pt x="15" y="179"/>
                      <a:pt x="19" y="172"/>
                      <a:pt x="22" y="171"/>
                    </a:cubicBezTo>
                    <a:cubicBezTo>
                      <a:pt x="21" y="171"/>
                      <a:pt x="21" y="171"/>
                      <a:pt x="21" y="171"/>
                    </a:cubicBezTo>
                    <a:cubicBezTo>
                      <a:pt x="15" y="171"/>
                      <a:pt x="10" y="128"/>
                      <a:pt x="10" y="89"/>
                    </a:cubicBezTo>
                    <a:close/>
                  </a:path>
                </a:pathLst>
              </a:custGeom>
              <a:gradFill>
                <a:gsLst>
                  <a:gs pos="10000">
                    <a:srgbClr val="D69B3A"/>
                  </a:gs>
                  <a:gs pos="64500">
                    <a:srgbClr val="EFD099"/>
                  </a:gs>
                  <a:gs pos="42000">
                    <a:srgbClr val="D58F39"/>
                  </a:gs>
                  <a:gs pos="20000">
                    <a:srgbClr val="EED5A8"/>
                  </a:gs>
                  <a:gs pos="90000">
                    <a:srgbClr val="E6B764"/>
                  </a:gs>
                  <a:gs pos="100000">
                    <a:srgbClr val="975F1C"/>
                  </a:gs>
                </a:gsLst>
                <a:lin ang="54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23" name="Freeform 672"/>
              <p:cNvSpPr>
                <a:spLocks/>
              </p:cNvSpPr>
              <p:nvPr/>
            </p:nvSpPr>
            <p:spPr bwMode="auto">
              <a:xfrm>
                <a:off x="3186480" y="2464240"/>
                <a:ext cx="42963" cy="359146"/>
              </a:xfrm>
              <a:custGeom>
                <a:avLst/>
                <a:gdLst>
                  <a:gd name="T0" fmla="*/ 20 w 20"/>
                  <a:gd name="T1" fmla="*/ 164 h 164"/>
                  <a:gd name="T2" fmla="*/ 9 w 20"/>
                  <a:gd name="T3" fmla="*/ 82 h 164"/>
                  <a:gd name="T4" fmla="*/ 20 w 20"/>
                  <a:gd name="T5" fmla="*/ 0 h 164"/>
                  <a:gd name="T6" fmla="*/ 11 w 20"/>
                  <a:gd name="T7" fmla="*/ 0 h 164"/>
                  <a:gd name="T8" fmla="*/ 0 w 20"/>
                  <a:gd name="T9" fmla="*/ 82 h 164"/>
                  <a:gd name="T10" fmla="*/ 11 w 20"/>
                  <a:gd name="T11" fmla="*/ 164 h 164"/>
                  <a:gd name="T12" fmla="*/ 20 w 20"/>
                  <a:gd name="T13" fmla="*/ 164 h 164"/>
                </a:gdLst>
                <a:ahLst/>
                <a:cxnLst>
                  <a:cxn ang="0">
                    <a:pos x="T0" y="T1"/>
                  </a:cxn>
                  <a:cxn ang="0">
                    <a:pos x="T2" y="T3"/>
                  </a:cxn>
                  <a:cxn ang="0">
                    <a:pos x="T4" y="T5"/>
                  </a:cxn>
                  <a:cxn ang="0">
                    <a:pos x="T6" y="T7"/>
                  </a:cxn>
                  <a:cxn ang="0">
                    <a:pos x="T8" y="T9"/>
                  </a:cxn>
                  <a:cxn ang="0">
                    <a:pos x="T10" y="T11"/>
                  </a:cxn>
                  <a:cxn ang="0">
                    <a:pos x="T12" y="T13"/>
                  </a:cxn>
                </a:cxnLst>
                <a:rect l="0" t="0" r="r" b="b"/>
                <a:pathLst>
                  <a:path w="20" h="164">
                    <a:moveTo>
                      <a:pt x="20" y="164"/>
                    </a:moveTo>
                    <a:cubicBezTo>
                      <a:pt x="14" y="164"/>
                      <a:pt x="9" y="121"/>
                      <a:pt x="9" y="82"/>
                    </a:cubicBezTo>
                    <a:cubicBezTo>
                      <a:pt x="9" y="43"/>
                      <a:pt x="14" y="0"/>
                      <a:pt x="20" y="0"/>
                    </a:cubicBezTo>
                    <a:cubicBezTo>
                      <a:pt x="11" y="0"/>
                      <a:pt x="11" y="0"/>
                      <a:pt x="11" y="0"/>
                    </a:cubicBezTo>
                    <a:cubicBezTo>
                      <a:pt x="5" y="0"/>
                      <a:pt x="0" y="43"/>
                      <a:pt x="0" y="82"/>
                    </a:cubicBezTo>
                    <a:cubicBezTo>
                      <a:pt x="0" y="121"/>
                      <a:pt x="5" y="164"/>
                      <a:pt x="11" y="164"/>
                    </a:cubicBezTo>
                    <a:lnTo>
                      <a:pt x="20" y="164"/>
                    </a:lnTo>
                    <a:close/>
                  </a:path>
                </a:pathLst>
              </a:custGeom>
              <a:gradFill>
                <a:gsLst>
                  <a:gs pos="26000">
                    <a:srgbClr val="D69B3A"/>
                  </a:gs>
                  <a:gs pos="64500">
                    <a:srgbClr val="EFD099"/>
                  </a:gs>
                  <a:gs pos="53000">
                    <a:srgbClr val="D58F39"/>
                  </a:gs>
                  <a:gs pos="41000">
                    <a:srgbClr val="EED5A8"/>
                  </a:gs>
                  <a:gs pos="90000">
                    <a:srgbClr val="E6B764"/>
                  </a:gs>
                  <a:gs pos="0">
                    <a:srgbClr val="975F1C"/>
                  </a:gs>
                </a:gsLst>
                <a:lin ang="54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24" name="Freeform 673"/>
              <p:cNvSpPr>
                <a:spLocks/>
              </p:cNvSpPr>
              <p:nvPr/>
            </p:nvSpPr>
            <p:spPr bwMode="auto">
              <a:xfrm>
                <a:off x="3272407" y="2455007"/>
                <a:ext cx="45706" cy="378535"/>
              </a:xfrm>
              <a:custGeom>
                <a:avLst/>
                <a:gdLst>
                  <a:gd name="T0" fmla="*/ 21 w 21"/>
                  <a:gd name="T1" fmla="*/ 0 h 173"/>
                  <a:gd name="T2" fmla="*/ 15 w 21"/>
                  <a:gd name="T3" fmla="*/ 5 h 173"/>
                  <a:gd name="T4" fmla="*/ 9 w 21"/>
                  <a:gd name="T5" fmla="*/ 5 h 173"/>
                  <a:gd name="T6" fmla="*/ 0 w 21"/>
                  <a:gd name="T7" fmla="*/ 86 h 173"/>
                  <a:gd name="T8" fmla="*/ 9 w 21"/>
                  <a:gd name="T9" fmla="*/ 168 h 173"/>
                  <a:gd name="T10" fmla="*/ 15 w 21"/>
                  <a:gd name="T11" fmla="*/ 168 h 173"/>
                  <a:gd name="T12" fmla="*/ 21 w 21"/>
                  <a:gd name="T13" fmla="*/ 173 h 173"/>
                  <a:gd name="T14" fmla="*/ 12 w 21"/>
                  <a:gd name="T15" fmla="*/ 86 h 173"/>
                  <a:gd name="T16" fmla="*/ 21 w 21"/>
                  <a:gd name="T17" fmla="*/ 0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73">
                    <a:moveTo>
                      <a:pt x="21" y="0"/>
                    </a:moveTo>
                    <a:cubicBezTo>
                      <a:pt x="19" y="2"/>
                      <a:pt x="16" y="5"/>
                      <a:pt x="15" y="5"/>
                    </a:cubicBezTo>
                    <a:cubicBezTo>
                      <a:pt x="15" y="5"/>
                      <a:pt x="12" y="5"/>
                      <a:pt x="9" y="5"/>
                    </a:cubicBezTo>
                    <a:cubicBezTo>
                      <a:pt x="4" y="5"/>
                      <a:pt x="0" y="47"/>
                      <a:pt x="0" y="86"/>
                    </a:cubicBezTo>
                    <a:cubicBezTo>
                      <a:pt x="0" y="125"/>
                      <a:pt x="4" y="168"/>
                      <a:pt x="9" y="168"/>
                    </a:cubicBezTo>
                    <a:cubicBezTo>
                      <a:pt x="12" y="168"/>
                      <a:pt x="15" y="168"/>
                      <a:pt x="15" y="168"/>
                    </a:cubicBezTo>
                    <a:cubicBezTo>
                      <a:pt x="16" y="168"/>
                      <a:pt x="19" y="170"/>
                      <a:pt x="21" y="173"/>
                    </a:cubicBezTo>
                    <a:cubicBezTo>
                      <a:pt x="16" y="163"/>
                      <a:pt x="12" y="122"/>
                      <a:pt x="12" y="86"/>
                    </a:cubicBezTo>
                    <a:cubicBezTo>
                      <a:pt x="12" y="51"/>
                      <a:pt x="16" y="10"/>
                      <a:pt x="21" y="0"/>
                    </a:cubicBezTo>
                    <a:close/>
                  </a:path>
                </a:pathLst>
              </a:custGeom>
              <a:gradFill>
                <a:gsLst>
                  <a:gs pos="26000">
                    <a:srgbClr val="D69B3A"/>
                  </a:gs>
                  <a:gs pos="64500">
                    <a:srgbClr val="EFD099"/>
                  </a:gs>
                  <a:gs pos="53000">
                    <a:srgbClr val="D58F39"/>
                  </a:gs>
                  <a:gs pos="41000">
                    <a:srgbClr val="EED5A8"/>
                  </a:gs>
                  <a:gs pos="90000">
                    <a:srgbClr val="E6B764"/>
                  </a:gs>
                  <a:gs pos="0">
                    <a:srgbClr val="975F1C"/>
                  </a:gs>
                </a:gsLst>
                <a:lin ang="5400000" scaled="0"/>
              </a:gradFill>
              <a:ln>
                <a:noFill/>
              </a:ln>
            </p:spPr>
            <p:txBody>
              <a:bodyPr vert="horz" wrap="square" lIns="68580" tIns="34290" rIns="68580" bIns="34290" numCol="1" anchor="t" anchorCtr="0" compatLnSpc="1">
                <a:prstTxWarp prst="textNoShape">
                  <a:avLst/>
                </a:prstTxWarp>
              </a:bodyPr>
              <a:lstStyle/>
              <a:p>
                <a:endParaRPr lang="zh-CN" altLang="en-US" sz="1013"/>
              </a:p>
            </p:txBody>
          </p:sp>
          <p:sp>
            <p:nvSpPr>
              <p:cNvPr id="225" name="Freeform 674"/>
              <p:cNvSpPr>
                <a:spLocks/>
              </p:cNvSpPr>
              <p:nvPr/>
            </p:nvSpPr>
            <p:spPr bwMode="auto">
              <a:xfrm>
                <a:off x="3298916" y="2448545"/>
                <a:ext cx="53933" cy="392384"/>
              </a:xfrm>
              <a:custGeom>
                <a:avLst/>
                <a:gdLst>
                  <a:gd name="T0" fmla="*/ 14 w 25"/>
                  <a:gd name="T1" fmla="*/ 89 h 179"/>
                  <a:gd name="T2" fmla="*/ 25 w 25"/>
                  <a:gd name="T3" fmla="*/ 0 h 179"/>
                  <a:gd name="T4" fmla="*/ 15 w 25"/>
                  <a:gd name="T5" fmla="*/ 0 h 179"/>
                  <a:gd name="T6" fmla="*/ 9 w 25"/>
                  <a:gd name="T7" fmla="*/ 3 h 179"/>
                  <a:gd name="T8" fmla="*/ 0 w 25"/>
                  <a:gd name="T9" fmla="*/ 89 h 179"/>
                  <a:gd name="T10" fmla="*/ 9 w 25"/>
                  <a:gd name="T11" fmla="*/ 176 h 179"/>
                  <a:gd name="T12" fmla="*/ 15 w 25"/>
                  <a:gd name="T13" fmla="*/ 179 h 179"/>
                  <a:gd name="T14" fmla="*/ 25 w 25"/>
                  <a:gd name="T15" fmla="*/ 179 h 179"/>
                  <a:gd name="T16" fmla="*/ 14 w 25"/>
                  <a:gd name="T17" fmla="*/ 89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79">
                    <a:moveTo>
                      <a:pt x="14" y="89"/>
                    </a:moveTo>
                    <a:cubicBezTo>
                      <a:pt x="14" y="48"/>
                      <a:pt x="19" y="3"/>
                      <a:pt x="25" y="0"/>
                    </a:cubicBezTo>
                    <a:cubicBezTo>
                      <a:pt x="15" y="0"/>
                      <a:pt x="15" y="0"/>
                      <a:pt x="15" y="0"/>
                    </a:cubicBezTo>
                    <a:cubicBezTo>
                      <a:pt x="13" y="0"/>
                      <a:pt x="11" y="1"/>
                      <a:pt x="9" y="3"/>
                    </a:cubicBezTo>
                    <a:cubicBezTo>
                      <a:pt x="4" y="13"/>
                      <a:pt x="0" y="54"/>
                      <a:pt x="0" y="89"/>
                    </a:cubicBezTo>
                    <a:cubicBezTo>
                      <a:pt x="0" y="125"/>
                      <a:pt x="4" y="166"/>
                      <a:pt x="9" y="176"/>
                    </a:cubicBezTo>
                    <a:cubicBezTo>
                      <a:pt x="11" y="177"/>
                      <a:pt x="13" y="179"/>
                      <a:pt x="15" y="179"/>
                    </a:cubicBezTo>
                    <a:cubicBezTo>
                      <a:pt x="25" y="179"/>
                      <a:pt x="25" y="179"/>
                      <a:pt x="25" y="179"/>
                    </a:cubicBezTo>
                    <a:cubicBezTo>
                      <a:pt x="19" y="176"/>
                      <a:pt x="14" y="130"/>
                      <a:pt x="14" y="89"/>
                    </a:cubicBezTo>
                    <a:close/>
                  </a:path>
                </a:pathLst>
              </a:custGeom>
              <a:gradFill>
                <a:gsLst>
                  <a:gs pos="26000">
                    <a:srgbClr val="D69B3A"/>
                  </a:gs>
                  <a:gs pos="64500">
                    <a:srgbClr val="EFD099"/>
                  </a:gs>
                  <a:gs pos="53000">
                    <a:srgbClr val="D58F39"/>
                  </a:gs>
                  <a:gs pos="41000">
                    <a:srgbClr val="EED5A8"/>
                  </a:gs>
                  <a:gs pos="90000">
                    <a:srgbClr val="E6B764"/>
                  </a:gs>
                  <a:gs pos="0">
                    <a:srgbClr val="975F1C"/>
                  </a:gs>
                </a:gsLst>
                <a:lin ang="54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26" name="Freeform 675"/>
              <p:cNvSpPr>
                <a:spLocks/>
              </p:cNvSpPr>
              <p:nvPr/>
            </p:nvSpPr>
            <p:spPr bwMode="auto">
              <a:xfrm>
                <a:off x="3329082" y="2448545"/>
                <a:ext cx="47534" cy="392384"/>
              </a:xfrm>
              <a:custGeom>
                <a:avLst/>
                <a:gdLst>
                  <a:gd name="T0" fmla="*/ 10 w 22"/>
                  <a:gd name="T1" fmla="*/ 89 h 179"/>
                  <a:gd name="T2" fmla="*/ 21 w 22"/>
                  <a:gd name="T3" fmla="*/ 7 h 179"/>
                  <a:gd name="T4" fmla="*/ 22 w 22"/>
                  <a:gd name="T5" fmla="*/ 7 h 179"/>
                  <a:gd name="T6" fmla="*/ 11 w 22"/>
                  <a:gd name="T7" fmla="*/ 0 h 179"/>
                  <a:gd name="T8" fmla="*/ 11 w 22"/>
                  <a:gd name="T9" fmla="*/ 0 h 179"/>
                  <a:gd name="T10" fmla="*/ 0 w 22"/>
                  <a:gd name="T11" fmla="*/ 89 h 179"/>
                  <a:gd name="T12" fmla="*/ 11 w 22"/>
                  <a:gd name="T13" fmla="*/ 179 h 179"/>
                  <a:gd name="T14" fmla="*/ 11 w 22"/>
                  <a:gd name="T15" fmla="*/ 179 h 179"/>
                  <a:gd name="T16" fmla="*/ 22 w 22"/>
                  <a:gd name="T17" fmla="*/ 171 h 179"/>
                  <a:gd name="T18" fmla="*/ 21 w 22"/>
                  <a:gd name="T19" fmla="*/ 171 h 179"/>
                  <a:gd name="T20" fmla="*/ 10 w 22"/>
                  <a:gd name="T21" fmla="*/ 89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179">
                    <a:moveTo>
                      <a:pt x="10" y="89"/>
                    </a:moveTo>
                    <a:cubicBezTo>
                      <a:pt x="10" y="50"/>
                      <a:pt x="15" y="7"/>
                      <a:pt x="21" y="7"/>
                    </a:cubicBezTo>
                    <a:cubicBezTo>
                      <a:pt x="22" y="7"/>
                      <a:pt x="22" y="7"/>
                      <a:pt x="22" y="7"/>
                    </a:cubicBezTo>
                    <a:cubicBezTo>
                      <a:pt x="19" y="6"/>
                      <a:pt x="15" y="0"/>
                      <a:pt x="11" y="0"/>
                    </a:cubicBezTo>
                    <a:cubicBezTo>
                      <a:pt x="11" y="0"/>
                      <a:pt x="11" y="0"/>
                      <a:pt x="11" y="0"/>
                    </a:cubicBezTo>
                    <a:cubicBezTo>
                      <a:pt x="5" y="3"/>
                      <a:pt x="0" y="48"/>
                      <a:pt x="0" y="89"/>
                    </a:cubicBezTo>
                    <a:cubicBezTo>
                      <a:pt x="0" y="130"/>
                      <a:pt x="5" y="176"/>
                      <a:pt x="11" y="179"/>
                    </a:cubicBezTo>
                    <a:cubicBezTo>
                      <a:pt x="11" y="179"/>
                      <a:pt x="11" y="179"/>
                      <a:pt x="11" y="179"/>
                    </a:cubicBezTo>
                    <a:cubicBezTo>
                      <a:pt x="15" y="179"/>
                      <a:pt x="19" y="172"/>
                      <a:pt x="22" y="171"/>
                    </a:cubicBezTo>
                    <a:cubicBezTo>
                      <a:pt x="21" y="171"/>
                      <a:pt x="21" y="171"/>
                      <a:pt x="21" y="171"/>
                    </a:cubicBezTo>
                    <a:cubicBezTo>
                      <a:pt x="15" y="171"/>
                      <a:pt x="10" y="128"/>
                      <a:pt x="10" y="89"/>
                    </a:cubicBezTo>
                    <a:close/>
                  </a:path>
                </a:pathLst>
              </a:custGeom>
              <a:gradFill>
                <a:gsLst>
                  <a:gs pos="26000">
                    <a:srgbClr val="D69B3A"/>
                  </a:gs>
                  <a:gs pos="64500">
                    <a:srgbClr val="EFD099"/>
                  </a:gs>
                  <a:gs pos="53000">
                    <a:srgbClr val="D58F39"/>
                  </a:gs>
                  <a:gs pos="41000">
                    <a:srgbClr val="EED5A8"/>
                  </a:gs>
                  <a:gs pos="90000">
                    <a:srgbClr val="E6B764"/>
                  </a:gs>
                  <a:gs pos="0">
                    <a:srgbClr val="975F1C"/>
                  </a:gs>
                </a:gsLst>
                <a:lin ang="5400000" scaled="0"/>
              </a:gradFill>
              <a:ln>
                <a:noFill/>
              </a:ln>
            </p:spPr>
            <p:txBody>
              <a:bodyPr vert="horz" wrap="square" lIns="68580" tIns="34290" rIns="68580" bIns="34290" numCol="1" anchor="t" anchorCtr="0" compatLnSpc="1">
                <a:prstTxWarp prst="textNoShape">
                  <a:avLst/>
                </a:prstTxWarp>
              </a:bodyPr>
              <a:lstStyle/>
              <a:p>
                <a:endParaRPr lang="zh-CN" altLang="en-US" sz="1013"/>
              </a:p>
            </p:txBody>
          </p:sp>
          <p:sp>
            <p:nvSpPr>
              <p:cNvPr id="227" name="Freeform 676"/>
              <p:cNvSpPr>
                <a:spLocks/>
              </p:cNvSpPr>
              <p:nvPr/>
            </p:nvSpPr>
            <p:spPr bwMode="auto">
              <a:xfrm>
                <a:off x="3264180" y="2464240"/>
                <a:ext cx="42963" cy="359146"/>
              </a:xfrm>
              <a:custGeom>
                <a:avLst/>
                <a:gdLst>
                  <a:gd name="T0" fmla="*/ 20 w 20"/>
                  <a:gd name="T1" fmla="*/ 164 h 164"/>
                  <a:gd name="T2" fmla="*/ 9 w 20"/>
                  <a:gd name="T3" fmla="*/ 82 h 164"/>
                  <a:gd name="T4" fmla="*/ 20 w 20"/>
                  <a:gd name="T5" fmla="*/ 0 h 164"/>
                  <a:gd name="T6" fmla="*/ 11 w 20"/>
                  <a:gd name="T7" fmla="*/ 0 h 164"/>
                  <a:gd name="T8" fmla="*/ 0 w 20"/>
                  <a:gd name="T9" fmla="*/ 82 h 164"/>
                  <a:gd name="T10" fmla="*/ 11 w 20"/>
                  <a:gd name="T11" fmla="*/ 164 h 164"/>
                  <a:gd name="T12" fmla="*/ 20 w 20"/>
                  <a:gd name="T13" fmla="*/ 164 h 164"/>
                </a:gdLst>
                <a:ahLst/>
                <a:cxnLst>
                  <a:cxn ang="0">
                    <a:pos x="T0" y="T1"/>
                  </a:cxn>
                  <a:cxn ang="0">
                    <a:pos x="T2" y="T3"/>
                  </a:cxn>
                  <a:cxn ang="0">
                    <a:pos x="T4" y="T5"/>
                  </a:cxn>
                  <a:cxn ang="0">
                    <a:pos x="T6" y="T7"/>
                  </a:cxn>
                  <a:cxn ang="0">
                    <a:pos x="T8" y="T9"/>
                  </a:cxn>
                  <a:cxn ang="0">
                    <a:pos x="T10" y="T11"/>
                  </a:cxn>
                  <a:cxn ang="0">
                    <a:pos x="T12" y="T13"/>
                  </a:cxn>
                </a:cxnLst>
                <a:rect l="0" t="0" r="r" b="b"/>
                <a:pathLst>
                  <a:path w="20" h="164">
                    <a:moveTo>
                      <a:pt x="20" y="164"/>
                    </a:moveTo>
                    <a:cubicBezTo>
                      <a:pt x="14" y="164"/>
                      <a:pt x="9" y="121"/>
                      <a:pt x="9" y="82"/>
                    </a:cubicBezTo>
                    <a:cubicBezTo>
                      <a:pt x="9" y="43"/>
                      <a:pt x="14" y="0"/>
                      <a:pt x="20" y="0"/>
                    </a:cubicBezTo>
                    <a:cubicBezTo>
                      <a:pt x="11" y="0"/>
                      <a:pt x="11" y="0"/>
                      <a:pt x="11" y="0"/>
                    </a:cubicBezTo>
                    <a:cubicBezTo>
                      <a:pt x="5" y="0"/>
                      <a:pt x="0" y="43"/>
                      <a:pt x="0" y="82"/>
                    </a:cubicBezTo>
                    <a:cubicBezTo>
                      <a:pt x="0" y="121"/>
                      <a:pt x="5" y="164"/>
                      <a:pt x="11" y="164"/>
                    </a:cubicBezTo>
                    <a:lnTo>
                      <a:pt x="20" y="164"/>
                    </a:lnTo>
                    <a:close/>
                  </a:path>
                </a:pathLst>
              </a:custGeom>
              <a:gradFill>
                <a:gsLst>
                  <a:gs pos="10000">
                    <a:srgbClr val="D69B3A"/>
                  </a:gs>
                  <a:gs pos="64500">
                    <a:srgbClr val="EFD099"/>
                  </a:gs>
                  <a:gs pos="42000">
                    <a:srgbClr val="D58F39"/>
                  </a:gs>
                  <a:gs pos="20000">
                    <a:srgbClr val="EED5A8"/>
                  </a:gs>
                  <a:gs pos="90000">
                    <a:srgbClr val="E6B764"/>
                  </a:gs>
                  <a:gs pos="100000">
                    <a:srgbClr val="975F1C"/>
                  </a:gs>
                </a:gsLst>
                <a:lin ang="5400000" scaled="0"/>
              </a:gradFill>
              <a:ln>
                <a:noFill/>
              </a:ln>
            </p:spPr>
            <p:txBody>
              <a:bodyPr vert="horz" wrap="square" lIns="68580" tIns="34290" rIns="68580" bIns="34290" numCol="1" anchor="t" anchorCtr="0" compatLnSpc="1">
                <a:prstTxWarp prst="textNoShape">
                  <a:avLst/>
                </a:prstTxWarp>
              </a:bodyPr>
              <a:lstStyle/>
              <a:p>
                <a:endParaRPr lang="zh-CN" altLang="en-US" sz="1013"/>
              </a:p>
            </p:txBody>
          </p:sp>
          <p:sp>
            <p:nvSpPr>
              <p:cNvPr id="228" name="Freeform 677"/>
              <p:cNvSpPr>
                <a:spLocks/>
              </p:cNvSpPr>
              <p:nvPr/>
            </p:nvSpPr>
            <p:spPr bwMode="auto">
              <a:xfrm>
                <a:off x="3357419" y="2455007"/>
                <a:ext cx="44792" cy="378535"/>
              </a:xfrm>
              <a:custGeom>
                <a:avLst/>
                <a:gdLst>
                  <a:gd name="T0" fmla="*/ 21 w 21"/>
                  <a:gd name="T1" fmla="*/ 0 h 173"/>
                  <a:gd name="T2" fmla="*/ 15 w 21"/>
                  <a:gd name="T3" fmla="*/ 5 h 173"/>
                  <a:gd name="T4" fmla="*/ 9 w 21"/>
                  <a:gd name="T5" fmla="*/ 5 h 173"/>
                  <a:gd name="T6" fmla="*/ 0 w 21"/>
                  <a:gd name="T7" fmla="*/ 86 h 173"/>
                  <a:gd name="T8" fmla="*/ 9 w 21"/>
                  <a:gd name="T9" fmla="*/ 168 h 173"/>
                  <a:gd name="T10" fmla="*/ 15 w 21"/>
                  <a:gd name="T11" fmla="*/ 168 h 173"/>
                  <a:gd name="T12" fmla="*/ 21 w 21"/>
                  <a:gd name="T13" fmla="*/ 173 h 173"/>
                  <a:gd name="T14" fmla="*/ 12 w 21"/>
                  <a:gd name="T15" fmla="*/ 86 h 173"/>
                  <a:gd name="T16" fmla="*/ 21 w 21"/>
                  <a:gd name="T17" fmla="*/ 0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73">
                    <a:moveTo>
                      <a:pt x="21" y="0"/>
                    </a:moveTo>
                    <a:cubicBezTo>
                      <a:pt x="18" y="2"/>
                      <a:pt x="16" y="5"/>
                      <a:pt x="15" y="5"/>
                    </a:cubicBezTo>
                    <a:cubicBezTo>
                      <a:pt x="15" y="5"/>
                      <a:pt x="12" y="5"/>
                      <a:pt x="9" y="5"/>
                    </a:cubicBezTo>
                    <a:cubicBezTo>
                      <a:pt x="4" y="5"/>
                      <a:pt x="0" y="47"/>
                      <a:pt x="0" y="86"/>
                    </a:cubicBezTo>
                    <a:cubicBezTo>
                      <a:pt x="0" y="125"/>
                      <a:pt x="4" y="168"/>
                      <a:pt x="9" y="168"/>
                    </a:cubicBezTo>
                    <a:cubicBezTo>
                      <a:pt x="12" y="168"/>
                      <a:pt x="15" y="168"/>
                      <a:pt x="15" y="168"/>
                    </a:cubicBezTo>
                    <a:cubicBezTo>
                      <a:pt x="16" y="168"/>
                      <a:pt x="18" y="170"/>
                      <a:pt x="21" y="173"/>
                    </a:cubicBezTo>
                    <a:cubicBezTo>
                      <a:pt x="16" y="163"/>
                      <a:pt x="12" y="122"/>
                      <a:pt x="12" y="86"/>
                    </a:cubicBezTo>
                    <a:cubicBezTo>
                      <a:pt x="12" y="51"/>
                      <a:pt x="16" y="10"/>
                      <a:pt x="21" y="0"/>
                    </a:cubicBezTo>
                    <a:close/>
                  </a:path>
                </a:pathLst>
              </a:custGeom>
              <a:gradFill>
                <a:gsLst>
                  <a:gs pos="26000">
                    <a:srgbClr val="D69B3A"/>
                  </a:gs>
                  <a:gs pos="64500">
                    <a:srgbClr val="EFD099"/>
                  </a:gs>
                  <a:gs pos="53000">
                    <a:srgbClr val="D58F39"/>
                  </a:gs>
                  <a:gs pos="41000">
                    <a:srgbClr val="EED5A8"/>
                  </a:gs>
                  <a:gs pos="90000">
                    <a:srgbClr val="E6B764"/>
                  </a:gs>
                  <a:gs pos="0">
                    <a:srgbClr val="975F1C"/>
                  </a:gs>
                </a:gsLst>
                <a:lin ang="54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29" name="Freeform 678"/>
              <p:cNvSpPr>
                <a:spLocks/>
              </p:cNvSpPr>
              <p:nvPr/>
            </p:nvSpPr>
            <p:spPr bwMode="auto">
              <a:xfrm>
                <a:off x="3383015" y="2448545"/>
                <a:ext cx="118835" cy="392384"/>
              </a:xfrm>
              <a:custGeom>
                <a:avLst/>
                <a:gdLst>
                  <a:gd name="T0" fmla="*/ 44 w 55"/>
                  <a:gd name="T1" fmla="*/ 89 h 179"/>
                  <a:gd name="T2" fmla="*/ 55 w 55"/>
                  <a:gd name="T3" fmla="*/ 0 h 179"/>
                  <a:gd name="T4" fmla="*/ 15 w 55"/>
                  <a:gd name="T5" fmla="*/ 0 h 179"/>
                  <a:gd name="T6" fmla="*/ 9 w 55"/>
                  <a:gd name="T7" fmla="*/ 3 h 179"/>
                  <a:gd name="T8" fmla="*/ 0 w 55"/>
                  <a:gd name="T9" fmla="*/ 89 h 179"/>
                  <a:gd name="T10" fmla="*/ 9 w 55"/>
                  <a:gd name="T11" fmla="*/ 176 h 179"/>
                  <a:gd name="T12" fmla="*/ 15 w 55"/>
                  <a:gd name="T13" fmla="*/ 179 h 179"/>
                  <a:gd name="T14" fmla="*/ 55 w 55"/>
                  <a:gd name="T15" fmla="*/ 179 h 179"/>
                  <a:gd name="T16" fmla="*/ 44 w 55"/>
                  <a:gd name="T17" fmla="*/ 89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 h="179">
                    <a:moveTo>
                      <a:pt x="44" y="89"/>
                    </a:moveTo>
                    <a:cubicBezTo>
                      <a:pt x="44" y="48"/>
                      <a:pt x="49" y="3"/>
                      <a:pt x="55" y="0"/>
                    </a:cubicBezTo>
                    <a:cubicBezTo>
                      <a:pt x="15" y="0"/>
                      <a:pt x="15" y="0"/>
                      <a:pt x="15" y="0"/>
                    </a:cubicBezTo>
                    <a:cubicBezTo>
                      <a:pt x="13" y="0"/>
                      <a:pt x="11" y="1"/>
                      <a:pt x="9" y="3"/>
                    </a:cubicBezTo>
                    <a:cubicBezTo>
                      <a:pt x="4" y="13"/>
                      <a:pt x="0" y="54"/>
                      <a:pt x="0" y="89"/>
                    </a:cubicBezTo>
                    <a:cubicBezTo>
                      <a:pt x="0" y="125"/>
                      <a:pt x="4" y="166"/>
                      <a:pt x="9" y="176"/>
                    </a:cubicBezTo>
                    <a:cubicBezTo>
                      <a:pt x="11" y="177"/>
                      <a:pt x="13" y="179"/>
                      <a:pt x="15" y="179"/>
                    </a:cubicBezTo>
                    <a:cubicBezTo>
                      <a:pt x="55" y="179"/>
                      <a:pt x="55" y="179"/>
                      <a:pt x="55" y="179"/>
                    </a:cubicBezTo>
                    <a:cubicBezTo>
                      <a:pt x="49" y="176"/>
                      <a:pt x="44" y="130"/>
                      <a:pt x="44" y="89"/>
                    </a:cubicBezTo>
                    <a:close/>
                  </a:path>
                </a:pathLst>
              </a:custGeom>
              <a:gradFill>
                <a:gsLst>
                  <a:gs pos="10000">
                    <a:srgbClr val="D69B3A"/>
                  </a:gs>
                  <a:gs pos="64500">
                    <a:srgbClr val="EFD099"/>
                  </a:gs>
                  <a:gs pos="42000">
                    <a:srgbClr val="D58F39"/>
                  </a:gs>
                  <a:gs pos="20000">
                    <a:srgbClr val="EED5A8"/>
                  </a:gs>
                  <a:gs pos="90000">
                    <a:srgbClr val="E6B764"/>
                  </a:gs>
                  <a:gs pos="100000">
                    <a:srgbClr val="975F1C"/>
                  </a:gs>
                </a:gsLst>
                <a:lin ang="54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30" name="Freeform 679"/>
              <p:cNvSpPr>
                <a:spLocks/>
              </p:cNvSpPr>
              <p:nvPr/>
            </p:nvSpPr>
            <p:spPr bwMode="auto">
              <a:xfrm>
                <a:off x="3348278" y="2464240"/>
                <a:ext cx="43877" cy="359146"/>
              </a:xfrm>
              <a:custGeom>
                <a:avLst/>
                <a:gdLst>
                  <a:gd name="T0" fmla="*/ 20 w 20"/>
                  <a:gd name="T1" fmla="*/ 164 h 164"/>
                  <a:gd name="T2" fmla="*/ 9 w 20"/>
                  <a:gd name="T3" fmla="*/ 82 h 164"/>
                  <a:gd name="T4" fmla="*/ 20 w 20"/>
                  <a:gd name="T5" fmla="*/ 0 h 164"/>
                  <a:gd name="T6" fmla="*/ 11 w 20"/>
                  <a:gd name="T7" fmla="*/ 0 h 164"/>
                  <a:gd name="T8" fmla="*/ 0 w 20"/>
                  <a:gd name="T9" fmla="*/ 82 h 164"/>
                  <a:gd name="T10" fmla="*/ 11 w 20"/>
                  <a:gd name="T11" fmla="*/ 164 h 164"/>
                  <a:gd name="T12" fmla="*/ 20 w 20"/>
                  <a:gd name="T13" fmla="*/ 164 h 164"/>
                </a:gdLst>
                <a:ahLst/>
                <a:cxnLst>
                  <a:cxn ang="0">
                    <a:pos x="T0" y="T1"/>
                  </a:cxn>
                  <a:cxn ang="0">
                    <a:pos x="T2" y="T3"/>
                  </a:cxn>
                  <a:cxn ang="0">
                    <a:pos x="T4" y="T5"/>
                  </a:cxn>
                  <a:cxn ang="0">
                    <a:pos x="T6" y="T7"/>
                  </a:cxn>
                  <a:cxn ang="0">
                    <a:pos x="T8" y="T9"/>
                  </a:cxn>
                  <a:cxn ang="0">
                    <a:pos x="T10" y="T11"/>
                  </a:cxn>
                  <a:cxn ang="0">
                    <a:pos x="T12" y="T13"/>
                  </a:cxn>
                </a:cxnLst>
                <a:rect l="0" t="0" r="r" b="b"/>
                <a:pathLst>
                  <a:path w="20" h="164">
                    <a:moveTo>
                      <a:pt x="20" y="164"/>
                    </a:moveTo>
                    <a:cubicBezTo>
                      <a:pt x="14" y="164"/>
                      <a:pt x="9" y="121"/>
                      <a:pt x="9" y="82"/>
                    </a:cubicBezTo>
                    <a:cubicBezTo>
                      <a:pt x="9" y="43"/>
                      <a:pt x="14" y="0"/>
                      <a:pt x="20" y="0"/>
                    </a:cubicBezTo>
                    <a:cubicBezTo>
                      <a:pt x="11" y="0"/>
                      <a:pt x="11" y="0"/>
                      <a:pt x="11" y="0"/>
                    </a:cubicBezTo>
                    <a:cubicBezTo>
                      <a:pt x="5" y="0"/>
                      <a:pt x="0" y="43"/>
                      <a:pt x="0" y="82"/>
                    </a:cubicBezTo>
                    <a:cubicBezTo>
                      <a:pt x="0" y="121"/>
                      <a:pt x="5" y="164"/>
                      <a:pt x="11" y="164"/>
                    </a:cubicBezTo>
                    <a:lnTo>
                      <a:pt x="20" y="164"/>
                    </a:lnTo>
                    <a:close/>
                  </a:path>
                </a:pathLst>
              </a:custGeom>
              <a:gradFill>
                <a:gsLst>
                  <a:gs pos="10000">
                    <a:srgbClr val="D69B3A"/>
                  </a:gs>
                  <a:gs pos="64500">
                    <a:srgbClr val="EFD099"/>
                  </a:gs>
                  <a:gs pos="42000">
                    <a:srgbClr val="D58F39"/>
                  </a:gs>
                  <a:gs pos="20000">
                    <a:srgbClr val="EED5A8"/>
                  </a:gs>
                  <a:gs pos="90000">
                    <a:srgbClr val="E6B764"/>
                  </a:gs>
                  <a:gs pos="100000">
                    <a:srgbClr val="975F1C"/>
                  </a:gs>
                </a:gsLst>
                <a:lin ang="5400000" scaled="0"/>
              </a:gradFill>
              <a:ln>
                <a:noFill/>
              </a:ln>
            </p:spPr>
            <p:txBody>
              <a:bodyPr vert="horz" wrap="square" lIns="68580" tIns="34290" rIns="68580" bIns="34290" numCol="1" anchor="t" anchorCtr="0" compatLnSpc="1">
                <a:prstTxWarp prst="textNoShape">
                  <a:avLst/>
                </a:prstTxWarp>
              </a:bodyPr>
              <a:lstStyle/>
              <a:p>
                <a:endParaRPr lang="zh-CN" altLang="en-US" sz="1013"/>
              </a:p>
            </p:txBody>
          </p:sp>
          <p:sp>
            <p:nvSpPr>
              <p:cNvPr id="231" name="Freeform 680"/>
              <p:cNvSpPr>
                <a:spLocks/>
              </p:cNvSpPr>
              <p:nvPr/>
            </p:nvSpPr>
            <p:spPr bwMode="auto">
              <a:xfrm>
                <a:off x="2701999" y="2448545"/>
                <a:ext cx="36565" cy="389614"/>
              </a:xfrm>
              <a:custGeom>
                <a:avLst/>
                <a:gdLst>
                  <a:gd name="T0" fmla="*/ 8 w 17"/>
                  <a:gd name="T1" fmla="*/ 89 h 178"/>
                  <a:gd name="T2" fmla="*/ 17 w 17"/>
                  <a:gd name="T3" fmla="*/ 0 h 178"/>
                  <a:gd name="T4" fmla="*/ 9 w 17"/>
                  <a:gd name="T5" fmla="*/ 2 h 178"/>
                  <a:gd name="T6" fmla="*/ 8 w 17"/>
                  <a:gd name="T7" fmla="*/ 3 h 178"/>
                  <a:gd name="T8" fmla="*/ 0 w 17"/>
                  <a:gd name="T9" fmla="*/ 89 h 178"/>
                  <a:gd name="T10" fmla="*/ 8 w 17"/>
                  <a:gd name="T11" fmla="*/ 176 h 178"/>
                  <a:gd name="T12" fmla="*/ 9 w 17"/>
                  <a:gd name="T13" fmla="*/ 176 h 178"/>
                  <a:gd name="T14" fmla="*/ 17 w 17"/>
                  <a:gd name="T15" fmla="*/ 178 h 178"/>
                  <a:gd name="T16" fmla="*/ 8 w 17"/>
                  <a:gd name="T17" fmla="*/ 89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78">
                    <a:moveTo>
                      <a:pt x="8" y="89"/>
                    </a:moveTo>
                    <a:cubicBezTo>
                      <a:pt x="8" y="55"/>
                      <a:pt x="13" y="11"/>
                      <a:pt x="17" y="0"/>
                    </a:cubicBezTo>
                    <a:cubicBezTo>
                      <a:pt x="15" y="0"/>
                      <a:pt x="12" y="1"/>
                      <a:pt x="9" y="2"/>
                    </a:cubicBezTo>
                    <a:cubicBezTo>
                      <a:pt x="9" y="2"/>
                      <a:pt x="9" y="3"/>
                      <a:pt x="8" y="3"/>
                    </a:cubicBezTo>
                    <a:cubicBezTo>
                      <a:pt x="3" y="13"/>
                      <a:pt x="0" y="54"/>
                      <a:pt x="0" y="89"/>
                    </a:cubicBezTo>
                    <a:cubicBezTo>
                      <a:pt x="0" y="125"/>
                      <a:pt x="3" y="166"/>
                      <a:pt x="8" y="176"/>
                    </a:cubicBezTo>
                    <a:cubicBezTo>
                      <a:pt x="9" y="176"/>
                      <a:pt x="9" y="176"/>
                      <a:pt x="9" y="176"/>
                    </a:cubicBezTo>
                    <a:cubicBezTo>
                      <a:pt x="12" y="177"/>
                      <a:pt x="15" y="178"/>
                      <a:pt x="17" y="178"/>
                    </a:cubicBezTo>
                    <a:cubicBezTo>
                      <a:pt x="13" y="167"/>
                      <a:pt x="8" y="123"/>
                      <a:pt x="8" y="89"/>
                    </a:cubicBezTo>
                    <a:close/>
                  </a:path>
                </a:pathLst>
              </a:custGeom>
              <a:gradFill>
                <a:gsLst>
                  <a:gs pos="10000">
                    <a:srgbClr val="EFD099"/>
                  </a:gs>
                  <a:gs pos="68000">
                    <a:srgbClr val="F4E3C4"/>
                  </a:gs>
                  <a:gs pos="49000">
                    <a:srgbClr val="DB9D53"/>
                  </a:gs>
                  <a:gs pos="28000">
                    <a:srgbClr val="F4E3C4"/>
                  </a:gs>
                  <a:gs pos="90000">
                    <a:srgbClr val="F4E3C4"/>
                  </a:gs>
                </a:gsLst>
                <a:lin ang="54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32" name="Freeform 681"/>
              <p:cNvSpPr>
                <a:spLocks/>
              </p:cNvSpPr>
              <p:nvPr/>
            </p:nvSpPr>
            <p:spPr bwMode="auto">
              <a:xfrm>
                <a:off x="3465285" y="2448545"/>
                <a:ext cx="39307" cy="389614"/>
              </a:xfrm>
              <a:custGeom>
                <a:avLst/>
                <a:gdLst>
                  <a:gd name="T0" fmla="*/ 9 w 18"/>
                  <a:gd name="T1" fmla="*/ 89 h 178"/>
                  <a:gd name="T2" fmla="*/ 18 w 18"/>
                  <a:gd name="T3" fmla="*/ 0 h 178"/>
                  <a:gd name="T4" fmla="*/ 10 w 18"/>
                  <a:gd name="T5" fmla="*/ 2 h 178"/>
                  <a:gd name="T6" fmla="*/ 9 w 18"/>
                  <a:gd name="T7" fmla="*/ 3 h 178"/>
                  <a:gd name="T8" fmla="*/ 0 w 18"/>
                  <a:gd name="T9" fmla="*/ 89 h 178"/>
                  <a:gd name="T10" fmla="*/ 9 w 18"/>
                  <a:gd name="T11" fmla="*/ 176 h 178"/>
                  <a:gd name="T12" fmla="*/ 10 w 18"/>
                  <a:gd name="T13" fmla="*/ 176 h 178"/>
                  <a:gd name="T14" fmla="*/ 18 w 18"/>
                  <a:gd name="T15" fmla="*/ 178 h 178"/>
                  <a:gd name="T16" fmla="*/ 9 w 18"/>
                  <a:gd name="T17" fmla="*/ 89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178">
                    <a:moveTo>
                      <a:pt x="9" y="89"/>
                    </a:moveTo>
                    <a:cubicBezTo>
                      <a:pt x="9" y="55"/>
                      <a:pt x="13" y="11"/>
                      <a:pt x="18" y="0"/>
                    </a:cubicBezTo>
                    <a:cubicBezTo>
                      <a:pt x="16" y="0"/>
                      <a:pt x="13" y="1"/>
                      <a:pt x="10" y="2"/>
                    </a:cubicBezTo>
                    <a:cubicBezTo>
                      <a:pt x="10" y="2"/>
                      <a:pt x="9" y="3"/>
                      <a:pt x="9" y="3"/>
                    </a:cubicBezTo>
                    <a:cubicBezTo>
                      <a:pt x="4" y="13"/>
                      <a:pt x="0" y="54"/>
                      <a:pt x="0" y="89"/>
                    </a:cubicBezTo>
                    <a:cubicBezTo>
                      <a:pt x="0" y="125"/>
                      <a:pt x="4" y="166"/>
                      <a:pt x="9" y="176"/>
                    </a:cubicBezTo>
                    <a:cubicBezTo>
                      <a:pt x="9" y="176"/>
                      <a:pt x="10" y="176"/>
                      <a:pt x="10" y="176"/>
                    </a:cubicBezTo>
                    <a:cubicBezTo>
                      <a:pt x="13" y="177"/>
                      <a:pt x="16" y="178"/>
                      <a:pt x="18" y="178"/>
                    </a:cubicBezTo>
                    <a:cubicBezTo>
                      <a:pt x="14" y="167"/>
                      <a:pt x="9" y="123"/>
                      <a:pt x="9" y="89"/>
                    </a:cubicBezTo>
                    <a:close/>
                  </a:path>
                </a:pathLst>
              </a:custGeom>
              <a:gradFill>
                <a:gsLst>
                  <a:gs pos="10000">
                    <a:srgbClr val="EFD099"/>
                  </a:gs>
                  <a:gs pos="68000">
                    <a:srgbClr val="F4E3C4"/>
                  </a:gs>
                  <a:gs pos="49000">
                    <a:srgbClr val="DB9D53"/>
                  </a:gs>
                  <a:gs pos="28000">
                    <a:srgbClr val="F4E3C4"/>
                  </a:gs>
                  <a:gs pos="90000">
                    <a:srgbClr val="F4E3C4"/>
                  </a:gs>
                </a:gsLst>
                <a:lin ang="5400000" scaled="0"/>
              </a:gradFill>
              <a:ln>
                <a:noFill/>
              </a:ln>
            </p:spPr>
            <p:txBody>
              <a:bodyPr vert="horz" wrap="square" lIns="68580" tIns="34290" rIns="68580" bIns="34290" numCol="1" anchor="t" anchorCtr="0" compatLnSpc="1">
                <a:prstTxWarp prst="textNoShape">
                  <a:avLst/>
                </a:prstTxWarp>
              </a:bodyPr>
              <a:lstStyle/>
              <a:p>
                <a:endParaRPr lang="zh-CN" altLang="en-US" sz="1013"/>
              </a:p>
            </p:txBody>
          </p:sp>
          <p:sp>
            <p:nvSpPr>
              <p:cNvPr id="233" name="Freeform 682"/>
              <p:cNvSpPr>
                <a:spLocks/>
              </p:cNvSpPr>
              <p:nvPr/>
            </p:nvSpPr>
            <p:spPr bwMode="auto">
              <a:xfrm>
                <a:off x="3478083" y="2448545"/>
                <a:ext cx="248639" cy="392384"/>
              </a:xfrm>
              <a:custGeom>
                <a:avLst/>
                <a:gdLst>
                  <a:gd name="T0" fmla="*/ 115 w 115"/>
                  <a:gd name="T1" fmla="*/ 36 h 179"/>
                  <a:gd name="T2" fmla="*/ 11 w 115"/>
                  <a:gd name="T3" fmla="*/ 0 h 179"/>
                  <a:gd name="T4" fmla="*/ 11 w 115"/>
                  <a:gd name="T5" fmla="*/ 0 h 179"/>
                  <a:gd name="T6" fmla="*/ 0 w 115"/>
                  <a:gd name="T7" fmla="*/ 89 h 179"/>
                  <a:gd name="T8" fmla="*/ 11 w 115"/>
                  <a:gd name="T9" fmla="*/ 179 h 179"/>
                  <a:gd name="T10" fmla="*/ 11 w 115"/>
                  <a:gd name="T11" fmla="*/ 179 h 179"/>
                  <a:gd name="T12" fmla="*/ 115 w 115"/>
                  <a:gd name="T13" fmla="*/ 142 h 179"/>
                  <a:gd name="T14" fmla="*/ 113 w 115"/>
                  <a:gd name="T15" fmla="*/ 89 h 179"/>
                  <a:gd name="T16" fmla="*/ 115 w 115"/>
                  <a:gd name="T17" fmla="*/ 3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5" h="179">
                    <a:moveTo>
                      <a:pt x="115" y="36"/>
                    </a:moveTo>
                    <a:cubicBezTo>
                      <a:pt x="115" y="36"/>
                      <a:pt x="15" y="0"/>
                      <a:pt x="11" y="0"/>
                    </a:cubicBezTo>
                    <a:cubicBezTo>
                      <a:pt x="11" y="0"/>
                      <a:pt x="11" y="0"/>
                      <a:pt x="11" y="0"/>
                    </a:cubicBezTo>
                    <a:cubicBezTo>
                      <a:pt x="5" y="3"/>
                      <a:pt x="0" y="48"/>
                      <a:pt x="0" y="89"/>
                    </a:cubicBezTo>
                    <a:cubicBezTo>
                      <a:pt x="0" y="130"/>
                      <a:pt x="5" y="176"/>
                      <a:pt x="11" y="179"/>
                    </a:cubicBezTo>
                    <a:cubicBezTo>
                      <a:pt x="11" y="179"/>
                      <a:pt x="11" y="179"/>
                      <a:pt x="11" y="179"/>
                    </a:cubicBezTo>
                    <a:cubicBezTo>
                      <a:pt x="15" y="179"/>
                      <a:pt x="115" y="142"/>
                      <a:pt x="115" y="142"/>
                    </a:cubicBezTo>
                    <a:cubicBezTo>
                      <a:pt x="115" y="142"/>
                      <a:pt x="113" y="107"/>
                      <a:pt x="113" y="89"/>
                    </a:cubicBezTo>
                    <a:cubicBezTo>
                      <a:pt x="113" y="71"/>
                      <a:pt x="115" y="36"/>
                      <a:pt x="115" y="36"/>
                    </a:cubicBezTo>
                    <a:close/>
                  </a:path>
                </a:pathLst>
              </a:custGeom>
              <a:gradFill>
                <a:gsLst>
                  <a:gs pos="0">
                    <a:srgbClr val="DBA652"/>
                  </a:gs>
                  <a:gs pos="64500">
                    <a:srgbClr val="EFD099"/>
                  </a:gs>
                  <a:gs pos="42000">
                    <a:srgbClr val="D58F39"/>
                  </a:gs>
                  <a:gs pos="20000">
                    <a:srgbClr val="EED5A8"/>
                  </a:gs>
                  <a:gs pos="90000">
                    <a:srgbClr val="E6B764"/>
                  </a:gs>
                  <a:gs pos="100000">
                    <a:srgbClr val="975F1C"/>
                  </a:gs>
                </a:gsLst>
                <a:lin ang="54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34" name="Freeform 683"/>
              <p:cNvSpPr>
                <a:spLocks/>
              </p:cNvSpPr>
              <p:nvPr/>
            </p:nvSpPr>
            <p:spPr bwMode="auto">
              <a:xfrm>
                <a:off x="3712096" y="2523328"/>
                <a:ext cx="14626" cy="240970"/>
              </a:xfrm>
              <a:custGeom>
                <a:avLst/>
                <a:gdLst>
                  <a:gd name="T0" fmla="*/ 5 w 7"/>
                  <a:gd name="T1" fmla="*/ 55 h 110"/>
                  <a:gd name="T2" fmla="*/ 7 w 7"/>
                  <a:gd name="T3" fmla="*/ 2 h 110"/>
                  <a:gd name="T4" fmla="*/ 3 w 7"/>
                  <a:gd name="T5" fmla="*/ 0 h 110"/>
                  <a:gd name="T6" fmla="*/ 0 w 7"/>
                  <a:gd name="T7" fmla="*/ 55 h 110"/>
                  <a:gd name="T8" fmla="*/ 3 w 7"/>
                  <a:gd name="T9" fmla="*/ 110 h 110"/>
                  <a:gd name="T10" fmla="*/ 7 w 7"/>
                  <a:gd name="T11" fmla="*/ 108 h 110"/>
                  <a:gd name="T12" fmla="*/ 5 w 7"/>
                  <a:gd name="T13" fmla="*/ 55 h 110"/>
                </a:gdLst>
                <a:ahLst/>
                <a:cxnLst>
                  <a:cxn ang="0">
                    <a:pos x="T0" y="T1"/>
                  </a:cxn>
                  <a:cxn ang="0">
                    <a:pos x="T2" y="T3"/>
                  </a:cxn>
                  <a:cxn ang="0">
                    <a:pos x="T4" y="T5"/>
                  </a:cxn>
                  <a:cxn ang="0">
                    <a:pos x="T6" y="T7"/>
                  </a:cxn>
                  <a:cxn ang="0">
                    <a:pos x="T8" y="T9"/>
                  </a:cxn>
                  <a:cxn ang="0">
                    <a:pos x="T10" y="T11"/>
                  </a:cxn>
                  <a:cxn ang="0">
                    <a:pos x="T12" y="T13"/>
                  </a:cxn>
                </a:cxnLst>
                <a:rect l="0" t="0" r="r" b="b"/>
                <a:pathLst>
                  <a:path w="7" h="110">
                    <a:moveTo>
                      <a:pt x="5" y="55"/>
                    </a:moveTo>
                    <a:cubicBezTo>
                      <a:pt x="5" y="37"/>
                      <a:pt x="7" y="2"/>
                      <a:pt x="7" y="2"/>
                    </a:cubicBezTo>
                    <a:cubicBezTo>
                      <a:pt x="7" y="2"/>
                      <a:pt x="6" y="1"/>
                      <a:pt x="3" y="0"/>
                    </a:cubicBezTo>
                    <a:cubicBezTo>
                      <a:pt x="1" y="17"/>
                      <a:pt x="0" y="37"/>
                      <a:pt x="0" y="55"/>
                    </a:cubicBezTo>
                    <a:cubicBezTo>
                      <a:pt x="0" y="74"/>
                      <a:pt x="1" y="94"/>
                      <a:pt x="3" y="110"/>
                    </a:cubicBezTo>
                    <a:cubicBezTo>
                      <a:pt x="6" y="109"/>
                      <a:pt x="7" y="108"/>
                      <a:pt x="7" y="108"/>
                    </a:cubicBezTo>
                    <a:cubicBezTo>
                      <a:pt x="7" y="108"/>
                      <a:pt x="5" y="73"/>
                      <a:pt x="5" y="55"/>
                    </a:cubicBezTo>
                    <a:close/>
                  </a:path>
                </a:pathLst>
              </a:custGeom>
              <a:gradFill>
                <a:gsLst>
                  <a:gs pos="0">
                    <a:srgbClr val="DBA652"/>
                  </a:gs>
                  <a:gs pos="64500">
                    <a:srgbClr val="EFD099"/>
                  </a:gs>
                  <a:gs pos="42000">
                    <a:srgbClr val="D58F39"/>
                  </a:gs>
                  <a:gs pos="20000">
                    <a:srgbClr val="EED5A8"/>
                  </a:gs>
                  <a:gs pos="90000">
                    <a:srgbClr val="E6B764"/>
                  </a:gs>
                  <a:gs pos="100000">
                    <a:srgbClr val="975F1C"/>
                  </a:gs>
                </a:gsLst>
                <a:lin ang="5400000" scaled="0"/>
              </a:gradFill>
              <a:ln>
                <a:noFill/>
              </a:ln>
            </p:spPr>
            <p:txBody>
              <a:bodyPr vert="horz" wrap="square" lIns="68580" tIns="34290" rIns="68580" bIns="34290" numCol="1" anchor="t" anchorCtr="0" compatLnSpc="1">
                <a:prstTxWarp prst="textNoShape">
                  <a:avLst/>
                </a:prstTxWarp>
              </a:bodyPr>
              <a:lstStyle/>
              <a:p>
                <a:endParaRPr lang="zh-CN" altLang="en-US" sz="1013"/>
              </a:p>
            </p:txBody>
          </p:sp>
          <p:sp>
            <p:nvSpPr>
              <p:cNvPr id="235" name="Freeform 684"/>
              <p:cNvSpPr>
                <a:spLocks/>
              </p:cNvSpPr>
              <p:nvPr/>
            </p:nvSpPr>
            <p:spPr bwMode="auto">
              <a:xfrm>
                <a:off x="3718495" y="2538100"/>
                <a:ext cx="14626" cy="212349"/>
              </a:xfrm>
              <a:custGeom>
                <a:avLst/>
                <a:gdLst>
                  <a:gd name="T0" fmla="*/ 5 w 7"/>
                  <a:gd name="T1" fmla="*/ 48 h 97"/>
                  <a:gd name="T2" fmla="*/ 7 w 7"/>
                  <a:gd name="T3" fmla="*/ 0 h 97"/>
                  <a:gd name="T4" fmla="*/ 2 w 7"/>
                  <a:gd name="T5" fmla="*/ 0 h 97"/>
                  <a:gd name="T6" fmla="*/ 0 w 7"/>
                  <a:gd name="T7" fmla="*/ 48 h 97"/>
                  <a:gd name="T8" fmla="*/ 2 w 7"/>
                  <a:gd name="T9" fmla="*/ 97 h 97"/>
                  <a:gd name="T10" fmla="*/ 7 w 7"/>
                  <a:gd name="T11" fmla="*/ 97 h 97"/>
                  <a:gd name="T12" fmla="*/ 5 w 7"/>
                  <a:gd name="T13" fmla="*/ 48 h 97"/>
                </a:gdLst>
                <a:ahLst/>
                <a:cxnLst>
                  <a:cxn ang="0">
                    <a:pos x="T0" y="T1"/>
                  </a:cxn>
                  <a:cxn ang="0">
                    <a:pos x="T2" y="T3"/>
                  </a:cxn>
                  <a:cxn ang="0">
                    <a:pos x="T4" y="T5"/>
                  </a:cxn>
                  <a:cxn ang="0">
                    <a:pos x="T6" y="T7"/>
                  </a:cxn>
                  <a:cxn ang="0">
                    <a:pos x="T8" y="T9"/>
                  </a:cxn>
                  <a:cxn ang="0">
                    <a:pos x="T10" y="T11"/>
                  </a:cxn>
                  <a:cxn ang="0">
                    <a:pos x="T12" y="T13"/>
                  </a:cxn>
                </a:cxnLst>
                <a:rect l="0" t="0" r="r" b="b"/>
                <a:pathLst>
                  <a:path w="7" h="97">
                    <a:moveTo>
                      <a:pt x="5" y="48"/>
                    </a:moveTo>
                    <a:cubicBezTo>
                      <a:pt x="5" y="34"/>
                      <a:pt x="6" y="10"/>
                      <a:pt x="7" y="0"/>
                    </a:cubicBezTo>
                    <a:cubicBezTo>
                      <a:pt x="5" y="0"/>
                      <a:pt x="3" y="0"/>
                      <a:pt x="2" y="0"/>
                    </a:cubicBezTo>
                    <a:cubicBezTo>
                      <a:pt x="1" y="15"/>
                      <a:pt x="0" y="32"/>
                      <a:pt x="0" y="48"/>
                    </a:cubicBezTo>
                    <a:cubicBezTo>
                      <a:pt x="0" y="64"/>
                      <a:pt x="1" y="82"/>
                      <a:pt x="2" y="97"/>
                    </a:cubicBezTo>
                    <a:cubicBezTo>
                      <a:pt x="3" y="97"/>
                      <a:pt x="5" y="97"/>
                      <a:pt x="7" y="97"/>
                    </a:cubicBezTo>
                    <a:cubicBezTo>
                      <a:pt x="6" y="86"/>
                      <a:pt x="5" y="62"/>
                      <a:pt x="5" y="48"/>
                    </a:cubicBezTo>
                    <a:close/>
                  </a:path>
                </a:pathLst>
              </a:custGeom>
              <a:gradFill>
                <a:gsLst>
                  <a:gs pos="10000">
                    <a:srgbClr val="EFD099"/>
                  </a:gs>
                  <a:gs pos="68000">
                    <a:srgbClr val="F4E3C4"/>
                  </a:gs>
                  <a:gs pos="49000">
                    <a:srgbClr val="DB9D53"/>
                  </a:gs>
                  <a:gs pos="28000">
                    <a:srgbClr val="F4E3C4"/>
                  </a:gs>
                  <a:gs pos="90000">
                    <a:srgbClr val="F4E3C4"/>
                  </a:gs>
                </a:gsLst>
                <a:lin ang="5400000" scaled="0"/>
              </a:gradFill>
              <a:ln>
                <a:noFill/>
              </a:ln>
            </p:spPr>
            <p:txBody>
              <a:bodyPr vert="horz" wrap="square" lIns="68580" tIns="34290" rIns="68580" bIns="34290" numCol="1" anchor="t" anchorCtr="0" compatLnSpc="1">
                <a:prstTxWarp prst="textNoShape">
                  <a:avLst/>
                </a:prstTxWarp>
              </a:bodyPr>
              <a:lstStyle/>
              <a:p>
                <a:endParaRPr lang="zh-CN" altLang="en-US" sz="1013"/>
              </a:p>
            </p:txBody>
          </p:sp>
          <p:sp>
            <p:nvSpPr>
              <p:cNvPr id="236" name="Freeform 685"/>
              <p:cNvSpPr>
                <a:spLocks/>
              </p:cNvSpPr>
              <p:nvPr/>
            </p:nvSpPr>
            <p:spPr bwMode="auto">
              <a:xfrm>
                <a:off x="2498152" y="2566721"/>
                <a:ext cx="17368" cy="156030"/>
              </a:xfrm>
              <a:custGeom>
                <a:avLst/>
                <a:gdLst>
                  <a:gd name="T0" fmla="*/ 8 w 8"/>
                  <a:gd name="T1" fmla="*/ 0 h 71"/>
                  <a:gd name="T2" fmla="*/ 7 w 8"/>
                  <a:gd name="T3" fmla="*/ 1 h 71"/>
                  <a:gd name="T4" fmla="*/ 0 w 8"/>
                  <a:gd name="T5" fmla="*/ 35 h 71"/>
                  <a:gd name="T6" fmla="*/ 7 w 8"/>
                  <a:gd name="T7" fmla="*/ 70 h 71"/>
                  <a:gd name="T8" fmla="*/ 8 w 8"/>
                  <a:gd name="T9" fmla="*/ 71 h 71"/>
                  <a:gd name="T10" fmla="*/ 3 w 8"/>
                  <a:gd name="T11" fmla="*/ 35 h 71"/>
                  <a:gd name="T12" fmla="*/ 8 w 8"/>
                  <a:gd name="T13" fmla="*/ 0 h 71"/>
                </a:gdLst>
                <a:ahLst/>
                <a:cxnLst>
                  <a:cxn ang="0">
                    <a:pos x="T0" y="T1"/>
                  </a:cxn>
                  <a:cxn ang="0">
                    <a:pos x="T2" y="T3"/>
                  </a:cxn>
                  <a:cxn ang="0">
                    <a:pos x="T4" y="T5"/>
                  </a:cxn>
                  <a:cxn ang="0">
                    <a:pos x="T6" y="T7"/>
                  </a:cxn>
                  <a:cxn ang="0">
                    <a:pos x="T8" y="T9"/>
                  </a:cxn>
                  <a:cxn ang="0">
                    <a:pos x="T10" y="T11"/>
                  </a:cxn>
                  <a:cxn ang="0">
                    <a:pos x="T12" y="T13"/>
                  </a:cxn>
                </a:cxnLst>
                <a:rect l="0" t="0" r="r" b="b"/>
                <a:pathLst>
                  <a:path w="8" h="71">
                    <a:moveTo>
                      <a:pt x="8" y="0"/>
                    </a:moveTo>
                    <a:cubicBezTo>
                      <a:pt x="8" y="0"/>
                      <a:pt x="7" y="0"/>
                      <a:pt x="7" y="1"/>
                    </a:cubicBezTo>
                    <a:cubicBezTo>
                      <a:pt x="3" y="10"/>
                      <a:pt x="0" y="15"/>
                      <a:pt x="0" y="35"/>
                    </a:cubicBezTo>
                    <a:cubicBezTo>
                      <a:pt x="0" y="55"/>
                      <a:pt x="3" y="61"/>
                      <a:pt x="7" y="70"/>
                    </a:cubicBezTo>
                    <a:cubicBezTo>
                      <a:pt x="7" y="70"/>
                      <a:pt x="8" y="70"/>
                      <a:pt x="8" y="71"/>
                    </a:cubicBezTo>
                    <a:cubicBezTo>
                      <a:pt x="5" y="62"/>
                      <a:pt x="3" y="47"/>
                      <a:pt x="3" y="35"/>
                    </a:cubicBezTo>
                    <a:cubicBezTo>
                      <a:pt x="3" y="23"/>
                      <a:pt x="5" y="8"/>
                      <a:pt x="8" y="0"/>
                    </a:cubicBezTo>
                    <a:close/>
                  </a:path>
                </a:pathLst>
              </a:custGeom>
              <a:gradFill>
                <a:gsLst>
                  <a:gs pos="0">
                    <a:srgbClr val="DBA652"/>
                  </a:gs>
                  <a:gs pos="64500">
                    <a:srgbClr val="EFD099"/>
                  </a:gs>
                  <a:gs pos="42000">
                    <a:srgbClr val="D58F39"/>
                  </a:gs>
                  <a:gs pos="20000">
                    <a:srgbClr val="EED5A8"/>
                  </a:gs>
                  <a:gs pos="90000">
                    <a:srgbClr val="E6B764"/>
                  </a:gs>
                  <a:gs pos="100000">
                    <a:srgbClr val="975F1C"/>
                  </a:gs>
                </a:gsLst>
                <a:lin ang="5400000" scaled="0"/>
              </a:gradFill>
              <a:ln>
                <a:noFill/>
              </a:ln>
            </p:spPr>
            <p:txBody>
              <a:bodyPr vert="horz" wrap="square" lIns="68580" tIns="34290" rIns="68580" bIns="34290" numCol="1" anchor="t" anchorCtr="0" compatLnSpc="1">
                <a:prstTxWarp prst="textNoShape">
                  <a:avLst/>
                </a:prstTxWarp>
              </a:bodyPr>
              <a:lstStyle/>
              <a:p>
                <a:endParaRPr lang="zh-CN" altLang="en-US" sz="1013"/>
              </a:p>
            </p:txBody>
          </p:sp>
          <p:sp>
            <p:nvSpPr>
              <p:cNvPr id="237" name="Freeform 686"/>
              <p:cNvSpPr>
                <a:spLocks/>
              </p:cNvSpPr>
              <p:nvPr/>
            </p:nvSpPr>
            <p:spPr bwMode="auto">
              <a:xfrm>
                <a:off x="4585989" y="1680396"/>
                <a:ext cx="1156355" cy="926025"/>
              </a:xfrm>
              <a:custGeom>
                <a:avLst/>
                <a:gdLst>
                  <a:gd name="T0" fmla="*/ 0 w 535"/>
                  <a:gd name="T1" fmla="*/ 416 h 423"/>
                  <a:gd name="T2" fmla="*/ 165 w 535"/>
                  <a:gd name="T3" fmla="*/ 146 h 423"/>
                  <a:gd name="T4" fmla="*/ 488 w 535"/>
                  <a:gd name="T5" fmla="*/ 146 h 423"/>
                  <a:gd name="T6" fmla="*/ 402 w 535"/>
                  <a:gd name="T7" fmla="*/ 423 h 423"/>
                  <a:gd name="T8" fmla="*/ 0 w 535"/>
                  <a:gd name="T9" fmla="*/ 416 h 423"/>
                </a:gdLst>
                <a:ahLst/>
                <a:cxnLst>
                  <a:cxn ang="0">
                    <a:pos x="T0" y="T1"/>
                  </a:cxn>
                  <a:cxn ang="0">
                    <a:pos x="T2" y="T3"/>
                  </a:cxn>
                  <a:cxn ang="0">
                    <a:pos x="T4" y="T5"/>
                  </a:cxn>
                  <a:cxn ang="0">
                    <a:pos x="T6" y="T7"/>
                  </a:cxn>
                  <a:cxn ang="0">
                    <a:pos x="T8" y="T9"/>
                  </a:cxn>
                </a:cxnLst>
                <a:rect l="0" t="0" r="r" b="b"/>
                <a:pathLst>
                  <a:path w="535" h="423">
                    <a:moveTo>
                      <a:pt x="0" y="416"/>
                    </a:moveTo>
                    <a:cubicBezTo>
                      <a:pt x="0" y="416"/>
                      <a:pt x="123" y="212"/>
                      <a:pt x="165" y="146"/>
                    </a:cubicBezTo>
                    <a:cubicBezTo>
                      <a:pt x="245" y="21"/>
                      <a:pt x="431" y="0"/>
                      <a:pt x="488" y="146"/>
                    </a:cubicBezTo>
                    <a:cubicBezTo>
                      <a:pt x="535" y="265"/>
                      <a:pt x="402" y="423"/>
                      <a:pt x="402" y="423"/>
                    </a:cubicBezTo>
                    <a:lnTo>
                      <a:pt x="0" y="416"/>
                    </a:lnTo>
                    <a:close/>
                  </a:path>
                </a:pathLst>
              </a:custGeom>
              <a:solidFill>
                <a:srgbClr val="FF6F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38" name="Freeform 687"/>
              <p:cNvSpPr>
                <a:spLocks/>
              </p:cNvSpPr>
              <p:nvPr/>
            </p:nvSpPr>
            <p:spPr bwMode="auto">
              <a:xfrm>
                <a:off x="4600615" y="1680396"/>
                <a:ext cx="1157269" cy="926025"/>
              </a:xfrm>
              <a:custGeom>
                <a:avLst/>
                <a:gdLst>
                  <a:gd name="T0" fmla="*/ 0 w 535"/>
                  <a:gd name="T1" fmla="*/ 416 h 423"/>
                  <a:gd name="T2" fmla="*/ 165 w 535"/>
                  <a:gd name="T3" fmla="*/ 146 h 423"/>
                  <a:gd name="T4" fmla="*/ 488 w 535"/>
                  <a:gd name="T5" fmla="*/ 146 h 423"/>
                  <a:gd name="T6" fmla="*/ 402 w 535"/>
                  <a:gd name="T7" fmla="*/ 423 h 423"/>
                  <a:gd name="T8" fmla="*/ 0 w 535"/>
                  <a:gd name="T9" fmla="*/ 416 h 423"/>
                </a:gdLst>
                <a:ahLst/>
                <a:cxnLst>
                  <a:cxn ang="0">
                    <a:pos x="T0" y="T1"/>
                  </a:cxn>
                  <a:cxn ang="0">
                    <a:pos x="T2" y="T3"/>
                  </a:cxn>
                  <a:cxn ang="0">
                    <a:pos x="T4" y="T5"/>
                  </a:cxn>
                  <a:cxn ang="0">
                    <a:pos x="T6" y="T7"/>
                  </a:cxn>
                  <a:cxn ang="0">
                    <a:pos x="T8" y="T9"/>
                  </a:cxn>
                </a:cxnLst>
                <a:rect l="0" t="0" r="r" b="b"/>
                <a:pathLst>
                  <a:path w="535" h="423">
                    <a:moveTo>
                      <a:pt x="0" y="416"/>
                    </a:moveTo>
                    <a:cubicBezTo>
                      <a:pt x="0" y="416"/>
                      <a:pt x="123" y="212"/>
                      <a:pt x="165" y="146"/>
                    </a:cubicBezTo>
                    <a:cubicBezTo>
                      <a:pt x="245" y="21"/>
                      <a:pt x="431" y="0"/>
                      <a:pt x="488" y="146"/>
                    </a:cubicBezTo>
                    <a:cubicBezTo>
                      <a:pt x="535" y="265"/>
                      <a:pt x="402" y="423"/>
                      <a:pt x="402" y="423"/>
                    </a:cubicBezTo>
                    <a:lnTo>
                      <a:pt x="0" y="416"/>
                    </a:lnTo>
                    <a:close/>
                  </a:path>
                </a:pathLst>
              </a:custGeom>
              <a:solidFill>
                <a:srgbClr val="DF03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39" name="Freeform 688"/>
              <p:cNvSpPr>
                <a:spLocks/>
              </p:cNvSpPr>
              <p:nvPr/>
            </p:nvSpPr>
            <p:spPr bwMode="auto">
              <a:xfrm>
                <a:off x="4587818" y="2643351"/>
                <a:ext cx="1141729" cy="194807"/>
              </a:xfrm>
              <a:custGeom>
                <a:avLst/>
                <a:gdLst>
                  <a:gd name="T0" fmla="*/ 0 w 528"/>
                  <a:gd name="T1" fmla="*/ 13 h 89"/>
                  <a:gd name="T2" fmla="*/ 488 w 528"/>
                  <a:gd name="T3" fmla="*/ 76 h 89"/>
                  <a:gd name="T4" fmla="*/ 523 w 528"/>
                  <a:gd name="T5" fmla="*/ 48 h 89"/>
                  <a:gd name="T6" fmla="*/ 402 w 528"/>
                  <a:gd name="T7" fmla="*/ 13 h 89"/>
                  <a:gd name="T8" fmla="*/ 0 w 528"/>
                  <a:gd name="T9" fmla="*/ 0 h 89"/>
                  <a:gd name="T10" fmla="*/ 0 w 528"/>
                  <a:gd name="T11" fmla="*/ 13 h 89"/>
                </a:gdLst>
                <a:ahLst/>
                <a:cxnLst>
                  <a:cxn ang="0">
                    <a:pos x="T0" y="T1"/>
                  </a:cxn>
                  <a:cxn ang="0">
                    <a:pos x="T2" y="T3"/>
                  </a:cxn>
                  <a:cxn ang="0">
                    <a:pos x="T4" y="T5"/>
                  </a:cxn>
                  <a:cxn ang="0">
                    <a:pos x="T6" y="T7"/>
                  </a:cxn>
                  <a:cxn ang="0">
                    <a:pos x="T8" y="T9"/>
                  </a:cxn>
                  <a:cxn ang="0">
                    <a:pos x="T10" y="T11"/>
                  </a:cxn>
                </a:cxnLst>
                <a:rect l="0" t="0" r="r" b="b"/>
                <a:pathLst>
                  <a:path w="528" h="89">
                    <a:moveTo>
                      <a:pt x="0" y="13"/>
                    </a:moveTo>
                    <a:cubicBezTo>
                      <a:pt x="1" y="14"/>
                      <a:pt x="406" y="89"/>
                      <a:pt x="488" y="76"/>
                    </a:cubicBezTo>
                    <a:cubicBezTo>
                      <a:pt x="522" y="70"/>
                      <a:pt x="528" y="60"/>
                      <a:pt x="523" y="48"/>
                    </a:cubicBezTo>
                    <a:cubicBezTo>
                      <a:pt x="512" y="24"/>
                      <a:pt x="402" y="13"/>
                      <a:pt x="402" y="13"/>
                    </a:cubicBezTo>
                    <a:cubicBezTo>
                      <a:pt x="0" y="0"/>
                      <a:pt x="0" y="0"/>
                      <a:pt x="0" y="0"/>
                    </a:cubicBezTo>
                    <a:lnTo>
                      <a:pt x="0" y="13"/>
                    </a:lnTo>
                    <a:close/>
                  </a:path>
                </a:pathLst>
              </a:custGeom>
              <a:gradFill>
                <a:gsLst>
                  <a:gs pos="0">
                    <a:srgbClr val="EE0600"/>
                  </a:gs>
                  <a:gs pos="100000">
                    <a:srgbClr val="FE735F"/>
                  </a:gs>
                </a:gsLst>
                <a:lin ang="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40" name="Freeform 689"/>
              <p:cNvSpPr>
                <a:spLocks/>
              </p:cNvSpPr>
              <p:nvPr/>
            </p:nvSpPr>
            <p:spPr bwMode="auto">
              <a:xfrm>
                <a:off x="4587818" y="2643351"/>
                <a:ext cx="1217600" cy="215119"/>
              </a:xfrm>
              <a:custGeom>
                <a:avLst/>
                <a:gdLst>
                  <a:gd name="T0" fmla="*/ 0 w 563"/>
                  <a:gd name="T1" fmla="*/ 0 h 98"/>
                  <a:gd name="T2" fmla="*/ 222 w 563"/>
                  <a:gd name="T3" fmla="*/ 43 h 98"/>
                  <a:gd name="T4" fmla="*/ 518 w 563"/>
                  <a:gd name="T5" fmla="*/ 39 h 98"/>
                  <a:gd name="T6" fmla="*/ 402 w 563"/>
                  <a:gd name="T7" fmla="*/ 0 h 98"/>
                  <a:gd name="T8" fmla="*/ 0 w 563"/>
                  <a:gd name="T9" fmla="*/ 0 h 98"/>
                </a:gdLst>
                <a:ahLst/>
                <a:cxnLst>
                  <a:cxn ang="0">
                    <a:pos x="T0" y="T1"/>
                  </a:cxn>
                  <a:cxn ang="0">
                    <a:pos x="T2" y="T3"/>
                  </a:cxn>
                  <a:cxn ang="0">
                    <a:pos x="T4" y="T5"/>
                  </a:cxn>
                  <a:cxn ang="0">
                    <a:pos x="T6" y="T7"/>
                  </a:cxn>
                  <a:cxn ang="0">
                    <a:pos x="T8" y="T9"/>
                  </a:cxn>
                </a:cxnLst>
                <a:rect l="0" t="0" r="r" b="b"/>
                <a:pathLst>
                  <a:path w="563" h="98">
                    <a:moveTo>
                      <a:pt x="0" y="0"/>
                    </a:moveTo>
                    <a:cubicBezTo>
                      <a:pt x="0" y="0"/>
                      <a:pt x="154" y="33"/>
                      <a:pt x="222" y="43"/>
                    </a:cubicBezTo>
                    <a:cubicBezTo>
                      <a:pt x="354" y="62"/>
                      <a:pt x="563" y="98"/>
                      <a:pt x="518" y="39"/>
                    </a:cubicBezTo>
                    <a:cubicBezTo>
                      <a:pt x="503" y="19"/>
                      <a:pt x="402" y="0"/>
                      <a:pt x="402" y="0"/>
                    </a:cubicBezTo>
                    <a:lnTo>
                      <a:pt x="0" y="0"/>
                    </a:lnTo>
                    <a:close/>
                  </a:path>
                </a:pathLst>
              </a:custGeom>
              <a:gradFill>
                <a:gsLst>
                  <a:gs pos="0">
                    <a:srgbClr val="810300"/>
                  </a:gs>
                  <a:gs pos="100000">
                    <a:srgbClr val="EE0600"/>
                  </a:gs>
                </a:gsLst>
                <a:lin ang="54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41" name="Freeform 690"/>
              <p:cNvSpPr>
                <a:spLocks/>
              </p:cNvSpPr>
              <p:nvPr/>
            </p:nvSpPr>
            <p:spPr bwMode="auto">
              <a:xfrm>
                <a:off x="4637180" y="2085705"/>
                <a:ext cx="1019238" cy="501328"/>
              </a:xfrm>
              <a:custGeom>
                <a:avLst/>
                <a:gdLst>
                  <a:gd name="T0" fmla="*/ 387 w 471"/>
                  <a:gd name="T1" fmla="*/ 226 h 229"/>
                  <a:gd name="T2" fmla="*/ 393 w 471"/>
                  <a:gd name="T3" fmla="*/ 229 h 229"/>
                  <a:gd name="T4" fmla="*/ 471 w 471"/>
                  <a:gd name="T5" fmla="*/ 82 h 229"/>
                  <a:gd name="T6" fmla="*/ 148 w 471"/>
                  <a:gd name="T7" fmla="*/ 82 h 229"/>
                  <a:gd name="T8" fmla="*/ 0 w 471"/>
                  <a:gd name="T9" fmla="*/ 218 h 229"/>
                  <a:gd name="T10" fmla="*/ 387 w 471"/>
                  <a:gd name="T11" fmla="*/ 226 h 229"/>
                </a:gdLst>
                <a:ahLst/>
                <a:cxnLst>
                  <a:cxn ang="0">
                    <a:pos x="T0" y="T1"/>
                  </a:cxn>
                  <a:cxn ang="0">
                    <a:pos x="T2" y="T3"/>
                  </a:cxn>
                  <a:cxn ang="0">
                    <a:pos x="T4" y="T5"/>
                  </a:cxn>
                  <a:cxn ang="0">
                    <a:pos x="T6" y="T7"/>
                  </a:cxn>
                  <a:cxn ang="0">
                    <a:pos x="T8" y="T9"/>
                  </a:cxn>
                  <a:cxn ang="0">
                    <a:pos x="T10" y="T11"/>
                  </a:cxn>
                </a:cxnLst>
                <a:rect l="0" t="0" r="r" b="b"/>
                <a:pathLst>
                  <a:path w="471" h="229">
                    <a:moveTo>
                      <a:pt x="387" y="226"/>
                    </a:moveTo>
                    <a:cubicBezTo>
                      <a:pt x="387" y="226"/>
                      <a:pt x="389" y="227"/>
                      <a:pt x="393" y="229"/>
                    </a:cubicBezTo>
                    <a:cubicBezTo>
                      <a:pt x="410" y="206"/>
                      <a:pt x="452" y="147"/>
                      <a:pt x="471" y="82"/>
                    </a:cubicBezTo>
                    <a:cubicBezTo>
                      <a:pt x="413" y="0"/>
                      <a:pt x="228" y="12"/>
                      <a:pt x="148" y="82"/>
                    </a:cubicBezTo>
                    <a:cubicBezTo>
                      <a:pt x="116" y="111"/>
                      <a:pt x="35" y="186"/>
                      <a:pt x="0" y="218"/>
                    </a:cubicBezTo>
                    <a:cubicBezTo>
                      <a:pt x="205" y="223"/>
                      <a:pt x="387" y="226"/>
                      <a:pt x="387" y="226"/>
                    </a:cubicBezTo>
                    <a:close/>
                  </a:path>
                </a:pathLst>
              </a:custGeom>
              <a:solidFill>
                <a:srgbClr val="8E03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242" name="Freeform 652"/>
              <p:cNvSpPr>
                <a:spLocks/>
              </p:cNvSpPr>
              <p:nvPr/>
            </p:nvSpPr>
            <p:spPr bwMode="auto">
              <a:xfrm>
                <a:off x="3727636" y="2542717"/>
                <a:ext cx="1909585" cy="179112"/>
              </a:xfrm>
              <a:custGeom>
                <a:avLst/>
                <a:gdLst>
                  <a:gd name="T0" fmla="*/ 883 w 883"/>
                  <a:gd name="T1" fmla="*/ 48 h 97"/>
                  <a:gd name="T2" fmla="*/ 842 w 883"/>
                  <a:gd name="T3" fmla="*/ 19 h 97"/>
                  <a:gd name="T4" fmla="*/ 9 w 883"/>
                  <a:gd name="T5" fmla="*/ 0 h 97"/>
                  <a:gd name="T6" fmla="*/ 8 w 883"/>
                  <a:gd name="T7" fmla="*/ 0 h 97"/>
                  <a:gd name="T8" fmla="*/ 0 w 883"/>
                  <a:gd name="T9" fmla="*/ 48 h 97"/>
                  <a:gd name="T10" fmla="*/ 8 w 883"/>
                  <a:gd name="T11" fmla="*/ 97 h 97"/>
                  <a:gd name="T12" fmla="*/ 9 w 883"/>
                  <a:gd name="T13" fmla="*/ 97 h 97"/>
                  <a:gd name="T14" fmla="*/ 842 w 883"/>
                  <a:gd name="T15" fmla="*/ 77 h 97"/>
                  <a:gd name="T16" fmla="*/ 883 w 883"/>
                  <a:gd name="T17" fmla="*/ 48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3" h="97">
                    <a:moveTo>
                      <a:pt x="883" y="48"/>
                    </a:moveTo>
                    <a:cubicBezTo>
                      <a:pt x="883" y="39"/>
                      <a:pt x="842" y="19"/>
                      <a:pt x="842" y="19"/>
                    </a:cubicBezTo>
                    <a:cubicBezTo>
                      <a:pt x="842" y="19"/>
                      <a:pt x="11" y="0"/>
                      <a:pt x="9" y="0"/>
                    </a:cubicBezTo>
                    <a:cubicBezTo>
                      <a:pt x="8" y="0"/>
                      <a:pt x="8" y="0"/>
                      <a:pt x="8" y="0"/>
                    </a:cubicBezTo>
                    <a:cubicBezTo>
                      <a:pt x="4" y="1"/>
                      <a:pt x="0" y="26"/>
                      <a:pt x="0" y="48"/>
                    </a:cubicBezTo>
                    <a:cubicBezTo>
                      <a:pt x="0" y="71"/>
                      <a:pt x="4" y="95"/>
                      <a:pt x="8" y="97"/>
                    </a:cubicBezTo>
                    <a:cubicBezTo>
                      <a:pt x="9" y="97"/>
                      <a:pt x="9" y="97"/>
                      <a:pt x="9" y="97"/>
                    </a:cubicBezTo>
                    <a:cubicBezTo>
                      <a:pt x="11" y="97"/>
                      <a:pt x="842" y="77"/>
                      <a:pt x="842" y="77"/>
                    </a:cubicBezTo>
                    <a:cubicBezTo>
                      <a:pt x="842" y="77"/>
                      <a:pt x="883" y="58"/>
                      <a:pt x="883" y="48"/>
                    </a:cubicBezTo>
                    <a:close/>
                  </a:path>
                </a:pathLst>
              </a:custGeom>
              <a:gradFill>
                <a:gsLst>
                  <a:gs pos="46000">
                    <a:schemeClr val="bg1">
                      <a:alpha val="30000"/>
                    </a:schemeClr>
                  </a:gs>
                  <a:gs pos="0">
                    <a:srgbClr val="FF3E2F">
                      <a:alpha val="0"/>
                    </a:srgbClr>
                  </a:gs>
                  <a:gs pos="100000">
                    <a:srgbClr val="791104">
                      <a:alpha val="0"/>
                    </a:srgbClr>
                  </a:gs>
                </a:gsLst>
                <a:lin ang="5400000" scaled="0"/>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grpSp>
        <p:sp>
          <p:nvSpPr>
            <p:cNvPr id="187" name="Freeform 723"/>
            <p:cNvSpPr>
              <a:spLocks/>
            </p:cNvSpPr>
            <p:nvPr/>
          </p:nvSpPr>
          <p:spPr bwMode="auto">
            <a:xfrm>
              <a:off x="3600209" y="3174085"/>
              <a:ext cx="1313582" cy="2120718"/>
            </a:xfrm>
            <a:custGeom>
              <a:avLst/>
              <a:gdLst>
                <a:gd name="T0" fmla="*/ 358 w 607"/>
                <a:gd name="T1" fmla="*/ 23 h 970"/>
                <a:gd name="T2" fmla="*/ 367 w 607"/>
                <a:gd name="T3" fmla="*/ 51 h 970"/>
                <a:gd name="T4" fmla="*/ 327 w 607"/>
                <a:gd name="T5" fmla="*/ 177 h 970"/>
                <a:gd name="T6" fmla="*/ 278 w 607"/>
                <a:gd name="T7" fmla="*/ 122 h 970"/>
                <a:gd name="T8" fmla="*/ 154 w 607"/>
                <a:gd name="T9" fmla="*/ 25 h 970"/>
                <a:gd name="T10" fmla="*/ 43 w 607"/>
                <a:gd name="T11" fmla="*/ 27 h 970"/>
                <a:gd name="T12" fmla="*/ 42 w 607"/>
                <a:gd name="T13" fmla="*/ 28 h 970"/>
                <a:gd name="T14" fmla="*/ 28 w 607"/>
                <a:gd name="T15" fmla="*/ 149 h 970"/>
                <a:gd name="T16" fmla="*/ 184 w 607"/>
                <a:gd name="T17" fmla="*/ 306 h 970"/>
                <a:gd name="T18" fmla="*/ 98 w 607"/>
                <a:gd name="T19" fmla="*/ 560 h 970"/>
                <a:gd name="T20" fmla="*/ 126 w 607"/>
                <a:gd name="T21" fmla="*/ 773 h 970"/>
                <a:gd name="T22" fmla="*/ 231 w 607"/>
                <a:gd name="T23" fmla="*/ 970 h 970"/>
                <a:gd name="T24" fmla="*/ 545 w 607"/>
                <a:gd name="T25" fmla="*/ 796 h 970"/>
                <a:gd name="T26" fmla="*/ 500 w 607"/>
                <a:gd name="T27" fmla="*/ 693 h 970"/>
                <a:gd name="T28" fmla="*/ 489 w 607"/>
                <a:gd name="T29" fmla="*/ 589 h 970"/>
                <a:gd name="T30" fmla="*/ 594 w 607"/>
                <a:gd name="T31" fmla="*/ 170 h 970"/>
                <a:gd name="T32" fmla="*/ 571 w 607"/>
                <a:gd name="T33" fmla="*/ 17 h 970"/>
                <a:gd name="T34" fmla="*/ 358 w 607"/>
                <a:gd name="T35" fmla="*/ 23 h 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07" h="970">
                  <a:moveTo>
                    <a:pt x="358" y="23"/>
                  </a:moveTo>
                  <a:cubicBezTo>
                    <a:pt x="367" y="51"/>
                    <a:pt x="367" y="51"/>
                    <a:pt x="367" y="51"/>
                  </a:cubicBezTo>
                  <a:cubicBezTo>
                    <a:pt x="327" y="177"/>
                    <a:pt x="327" y="177"/>
                    <a:pt x="327" y="177"/>
                  </a:cubicBezTo>
                  <a:cubicBezTo>
                    <a:pt x="278" y="122"/>
                    <a:pt x="278" y="122"/>
                    <a:pt x="278" y="122"/>
                  </a:cubicBezTo>
                  <a:cubicBezTo>
                    <a:pt x="154" y="25"/>
                    <a:pt x="154" y="25"/>
                    <a:pt x="154" y="25"/>
                  </a:cubicBezTo>
                  <a:cubicBezTo>
                    <a:pt x="121" y="0"/>
                    <a:pt x="75" y="1"/>
                    <a:pt x="43" y="27"/>
                  </a:cubicBezTo>
                  <a:cubicBezTo>
                    <a:pt x="42" y="28"/>
                    <a:pt x="42" y="28"/>
                    <a:pt x="42" y="28"/>
                  </a:cubicBezTo>
                  <a:cubicBezTo>
                    <a:pt x="6" y="58"/>
                    <a:pt x="0" y="112"/>
                    <a:pt x="28" y="149"/>
                  </a:cubicBezTo>
                  <a:cubicBezTo>
                    <a:pt x="184" y="306"/>
                    <a:pt x="184" y="306"/>
                    <a:pt x="184" y="306"/>
                  </a:cubicBezTo>
                  <a:cubicBezTo>
                    <a:pt x="98" y="560"/>
                    <a:pt x="98" y="560"/>
                    <a:pt x="98" y="560"/>
                  </a:cubicBezTo>
                  <a:cubicBezTo>
                    <a:pt x="81" y="624"/>
                    <a:pt x="95" y="715"/>
                    <a:pt x="126" y="773"/>
                  </a:cubicBezTo>
                  <a:cubicBezTo>
                    <a:pt x="231" y="970"/>
                    <a:pt x="231" y="970"/>
                    <a:pt x="231" y="970"/>
                  </a:cubicBezTo>
                  <a:cubicBezTo>
                    <a:pt x="545" y="796"/>
                    <a:pt x="545" y="796"/>
                    <a:pt x="545" y="796"/>
                  </a:cubicBezTo>
                  <a:cubicBezTo>
                    <a:pt x="500" y="693"/>
                    <a:pt x="500" y="693"/>
                    <a:pt x="500" y="693"/>
                  </a:cubicBezTo>
                  <a:cubicBezTo>
                    <a:pt x="486" y="660"/>
                    <a:pt x="482" y="624"/>
                    <a:pt x="489" y="589"/>
                  </a:cubicBezTo>
                  <a:cubicBezTo>
                    <a:pt x="594" y="170"/>
                    <a:pt x="594" y="170"/>
                    <a:pt x="594" y="170"/>
                  </a:cubicBezTo>
                  <a:cubicBezTo>
                    <a:pt x="607" y="120"/>
                    <a:pt x="597" y="61"/>
                    <a:pt x="571" y="17"/>
                  </a:cubicBezTo>
                  <a:lnTo>
                    <a:pt x="358" y="23"/>
                  </a:lnTo>
                  <a:close/>
                </a:path>
              </a:pathLst>
            </a:custGeom>
            <a:solidFill>
              <a:srgbClr val="F8D5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88" name="Freeform 724"/>
            <p:cNvSpPr>
              <a:spLocks/>
            </p:cNvSpPr>
            <p:nvPr/>
          </p:nvSpPr>
          <p:spPr bwMode="auto">
            <a:xfrm>
              <a:off x="3689791" y="3230403"/>
              <a:ext cx="250467" cy="247432"/>
            </a:xfrm>
            <a:custGeom>
              <a:avLst/>
              <a:gdLst>
                <a:gd name="T0" fmla="*/ 83 w 116"/>
                <a:gd name="T1" fmla="*/ 13 h 113"/>
                <a:gd name="T2" fmla="*/ 23 w 116"/>
                <a:gd name="T3" fmla="*/ 14 h 113"/>
                <a:gd name="T4" fmla="*/ 22 w 116"/>
                <a:gd name="T5" fmla="*/ 15 h 113"/>
                <a:gd name="T6" fmla="*/ 15 w 116"/>
                <a:gd name="T7" fmla="*/ 80 h 113"/>
                <a:gd name="T8" fmla="*/ 38 w 116"/>
                <a:gd name="T9" fmla="*/ 104 h 113"/>
                <a:gd name="T10" fmla="*/ 70 w 116"/>
                <a:gd name="T11" fmla="*/ 103 h 113"/>
                <a:gd name="T12" fmla="*/ 107 w 116"/>
                <a:gd name="T13" fmla="*/ 62 h 113"/>
                <a:gd name="T14" fmla="*/ 104 w 116"/>
                <a:gd name="T15" fmla="*/ 30 h 113"/>
                <a:gd name="T16" fmla="*/ 83 w 116"/>
                <a:gd name="T17" fmla="*/ 13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113">
                  <a:moveTo>
                    <a:pt x="83" y="13"/>
                  </a:moveTo>
                  <a:cubicBezTo>
                    <a:pt x="65" y="0"/>
                    <a:pt x="40" y="0"/>
                    <a:pt x="23" y="14"/>
                  </a:cubicBezTo>
                  <a:cubicBezTo>
                    <a:pt x="22" y="15"/>
                    <a:pt x="22" y="15"/>
                    <a:pt x="22" y="15"/>
                  </a:cubicBezTo>
                  <a:cubicBezTo>
                    <a:pt x="3" y="31"/>
                    <a:pt x="0" y="60"/>
                    <a:pt x="15" y="80"/>
                  </a:cubicBezTo>
                  <a:cubicBezTo>
                    <a:pt x="38" y="104"/>
                    <a:pt x="38" y="104"/>
                    <a:pt x="38" y="104"/>
                  </a:cubicBezTo>
                  <a:cubicBezTo>
                    <a:pt x="47" y="113"/>
                    <a:pt x="62" y="113"/>
                    <a:pt x="70" y="103"/>
                  </a:cubicBezTo>
                  <a:cubicBezTo>
                    <a:pt x="107" y="62"/>
                    <a:pt x="107" y="62"/>
                    <a:pt x="107" y="62"/>
                  </a:cubicBezTo>
                  <a:cubicBezTo>
                    <a:pt x="116" y="53"/>
                    <a:pt x="114" y="38"/>
                    <a:pt x="104" y="30"/>
                  </a:cubicBezTo>
                  <a:lnTo>
                    <a:pt x="83" y="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89" name="矩形 1683"/>
            <p:cNvSpPr/>
            <p:nvPr/>
          </p:nvSpPr>
          <p:spPr>
            <a:xfrm rot="2691279">
              <a:off x="3597134" y="3632580"/>
              <a:ext cx="367644" cy="74617"/>
            </a:xfrm>
            <a:custGeom>
              <a:avLst/>
              <a:gdLst>
                <a:gd name="connsiteX0" fmla="*/ 0 w 621070"/>
                <a:gd name="connsiteY0" fmla="*/ 0 h 114934"/>
                <a:gd name="connsiteX1" fmla="*/ 621070 w 621070"/>
                <a:gd name="connsiteY1" fmla="*/ 0 h 114934"/>
                <a:gd name="connsiteX2" fmla="*/ 621070 w 621070"/>
                <a:gd name="connsiteY2" fmla="*/ 114934 h 114934"/>
                <a:gd name="connsiteX3" fmla="*/ 0 w 621070"/>
                <a:gd name="connsiteY3" fmla="*/ 114934 h 114934"/>
                <a:gd name="connsiteX4" fmla="*/ 0 w 621070"/>
                <a:gd name="connsiteY4" fmla="*/ 0 h 114934"/>
                <a:gd name="connsiteX0" fmla="*/ 40445 w 661515"/>
                <a:gd name="connsiteY0" fmla="*/ 0 h 128302"/>
                <a:gd name="connsiteX1" fmla="*/ 661515 w 661515"/>
                <a:gd name="connsiteY1" fmla="*/ 0 h 128302"/>
                <a:gd name="connsiteX2" fmla="*/ 661515 w 661515"/>
                <a:gd name="connsiteY2" fmla="*/ 114934 h 128302"/>
                <a:gd name="connsiteX3" fmla="*/ 0 w 661515"/>
                <a:gd name="connsiteY3" fmla="*/ 128302 h 128302"/>
                <a:gd name="connsiteX4" fmla="*/ 40445 w 661515"/>
                <a:gd name="connsiteY4" fmla="*/ 0 h 128302"/>
                <a:gd name="connsiteX0" fmla="*/ 40445 w 661567"/>
                <a:gd name="connsiteY0" fmla="*/ 0 h 128302"/>
                <a:gd name="connsiteX1" fmla="*/ 661515 w 661567"/>
                <a:gd name="connsiteY1" fmla="*/ 0 h 128302"/>
                <a:gd name="connsiteX2" fmla="*/ 661567 w 661567"/>
                <a:gd name="connsiteY2" fmla="*/ 94729 h 128302"/>
                <a:gd name="connsiteX3" fmla="*/ 0 w 661567"/>
                <a:gd name="connsiteY3" fmla="*/ 128302 h 128302"/>
                <a:gd name="connsiteX4" fmla="*/ 40445 w 661567"/>
                <a:gd name="connsiteY4" fmla="*/ 0 h 128302"/>
                <a:gd name="connsiteX0" fmla="*/ 40445 w 661515"/>
                <a:gd name="connsiteY0" fmla="*/ 0 h 128302"/>
                <a:gd name="connsiteX1" fmla="*/ 661515 w 661515"/>
                <a:gd name="connsiteY1" fmla="*/ 0 h 128302"/>
                <a:gd name="connsiteX2" fmla="*/ 619681 w 661515"/>
                <a:gd name="connsiteY2" fmla="*/ 101361 h 128302"/>
                <a:gd name="connsiteX3" fmla="*/ 0 w 661515"/>
                <a:gd name="connsiteY3" fmla="*/ 128302 h 128302"/>
                <a:gd name="connsiteX4" fmla="*/ 40445 w 661515"/>
                <a:gd name="connsiteY4" fmla="*/ 0 h 128302"/>
                <a:gd name="connsiteX0" fmla="*/ 40445 w 661515"/>
                <a:gd name="connsiteY0" fmla="*/ 0 h 128302"/>
                <a:gd name="connsiteX1" fmla="*/ 661515 w 661515"/>
                <a:gd name="connsiteY1" fmla="*/ 0 h 128302"/>
                <a:gd name="connsiteX2" fmla="*/ 619681 w 661515"/>
                <a:gd name="connsiteY2" fmla="*/ 101361 h 128302"/>
                <a:gd name="connsiteX3" fmla="*/ 0 w 661515"/>
                <a:gd name="connsiteY3" fmla="*/ 128302 h 128302"/>
                <a:gd name="connsiteX4" fmla="*/ 40445 w 661515"/>
                <a:gd name="connsiteY4" fmla="*/ 0 h 1283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1515" h="128302">
                  <a:moveTo>
                    <a:pt x="40445" y="0"/>
                  </a:moveTo>
                  <a:lnTo>
                    <a:pt x="661515" y="0"/>
                  </a:lnTo>
                  <a:cubicBezTo>
                    <a:pt x="661532" y="31576"/>
                    <a:pt x="640617" y="63101"/>
                    <a:pt x="619681" y="101361"/>
                  </a:cubicBezTo>
                  <a:lnTo>
                    <a:pt x="0" y="128302"/>
                  </a:lnTo>
                  <a:lnTo>
                    <a:pt x="40445" y="0"/>
                  </a:lnTo>
                  <a:close/>
                </a:path>
              </a:pathLst>
            </a:custGeom>
            <a:gradFill>
              <a:gsLst>
                <a:gs pos="0">
                  <a:srgbClr val="7B480B">
                    <a:alpha val="70000"/>
                  </a:srgbClr>
                </a:gs>
                <a:gs pos="100000">
                  <a:srgbClr val="F8D5AC">
                    <a:alpha val="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90" name="Freeform 725"/>
            <p:cNvSpPr>
              <a:spLocks/>
            </p:cNvSpPr>
            <p:nvPr/>
          </p:nvSpPr>
          <p:spPr bwMode="auto">
            <a:xfrm>
              <a:off x="3490515" y="2626594"/>
              <a:ext cx="259608" cy="87709"/>
            </a:xfrm>
            <a:custGeom>
              <a:avLst/>
              <a:gdLst>
                <a:gd name="T0" fmla="*/ 120 w 120"/>
                <a:gd name="T1" fmla="*/ 0 h 40"/>
                <a:gd name="T2" fmla="*/ 26 w 120"/>
                <a:gd name="T3" fmla="*/ 0 h 40"/>
                <a:gd name="T4" fmla="*/ 0 w 120"/>
                <a:gd name="T5" fmla="*/ 7 h 40"/>
                <a:gd name="T6" fmla="*/ 38 w 120"/>
                <a:gd name="T7" fmla="*/ 40 h 40"/>
                <a:gd name="T8" fmla="*/ 120 w 120"/>
                <a:gd name="T9" fmla="*/ 40 h 40"/>
                <a:gd name="T10" fmla="*/ 120 w 120"/>
                <a:gd name="T11" fmla="*/ 0 h 40"/>
              </a:gdLst>
              <a:ahLst/>
              <a:cxnLst>
                <a:cxn ang="0">
                  <a:pos x="T0" y="T1"/>
                </a:cxn>
                <a:cxn ang="0">
                  <a:pos x="T2" y="T3"/>
                </a:cxn>
                <a:cxn ang="0">
                  <a:pos x="T4" y="T5"/>
                </a:cxn>
                <a:cxn ang="0">
                  <a:pos x="T6" y="T7"/>
                </a:cxn>
                <a:cxn ang="0">
                  <a:pos x="T8" y="T9"/>
                </a:cxn>
                <a:cxn ang="0">
                  <a:pos x="T10" y="T11"/>
                </a:cxn>
              </a:cxnLst>
              <a:rect l="0" t="0" r="r" b="b"/>
              <a:pathLst>
                <a:path w="120" h="40">
                  <a:moveTo>
                    <a:pt x="120" y="0"/>
                  </a:moveTo>
                  <a:cubicBezTo>
                    <a:pt x="26" y="0"/>
                    <a:pt x="26" y="0"/>
                    <a:pt x="26" y="0"/>
                  </a:cubicBezTo>
                  <a:cubicBezTo>
                    <a:pt x="17" y="0"/>
                    <a:pt x="8" y="2"/>
                    <a:pt x="0" y="7"/>
                  </a:cubicBezTo>
                  <a:cubicBezTo>
                    <a:pt x="5" y="21"/>
                    <a:pt x="16" y="40"/>
                    <a:pt x="38" y="40"/>
                  </a:cubicBezTo>
                  <a:cubicBezTo>
                    <a:pt x="73" y="40"/>
                    <a:pt x="120" y="40"/>
                    <a:pt x="120" y="40"/>
                  </a:cubicBezTo>
                  <a:lnTo>
                    <a:pt x="12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91" name="Freeform 726"/>
            <p:cNvSpPr>
              <a:spLocks/>
            </p:cNvSpPr>
            <p:nvPr/>
          </p:nvSpPr>
          <p:spPr bwMode="auto">
            <a:xfrm>
              <a:off x="3611178" y="3278412"/>
              <a:ext cx="406781" cy="750607"/>
            </a:xfrm>
            <a:custGeom>
              <a:avLst/>
              <a:gdLst>
                <a:gd name="T0" fmla="*/ 121 w 188"/>
                <a:gd name="T1" fmla="*/ 285 h 343"/>
                <a:gd name="T2" fmla="*/ 144 w 188"/>
                <a:gd name="T3" fmla="*/ 343 h 343"/>
                <a:gd name="T4" fmla="*/ 188 w 188"/>
                <a:gd name="T5" fmla="*/ 240 h 343"/>
                <a:gd name="T6" fmla="*/ 32 w 188"/>
                <a:gd name="T7" fmla="*/ 83 h 343"/>
                <a:gd name="T8" fmla="*/ 20 w 188"/>
                <a:gd name="T9" fmla="*/ 0 h 343"/>
                <a:gd name="T10" fmla="*/ 23 w 188"/>
                <a:gd name="T11" fmla="*/ 101 h 343"/>
                <a:gd name="T12" fmla="*/ 153 w 188"/>
                <a:gd name="T13" fmla="*/ 236 h 343"/>
                <a:gd name="T14" fmla="*/ 121 w 188"/>
                <a:gd name="T15" fmla="*/ 285 h 3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8" h="343">
                  <a:moveTo>
                    <a:pt x="121" y="285"/>
                  </a:moveTo>
                  <a:cubicBezTo>
                    <a:pt x="122" y="285"/>
                    <a:pt x="143" y="343"/>
                    <a:pt x="144" y="343"/>
                  </a:cubicBezTo>
                  <a:cubicBezTo>
                    <a:pt x="188" y="240"/>
                    <a:pt x="188" y="240"/>
                    <a:pt x="188" y="240"/>
                  </a:cubicBezTo>
                  <a:cubicBezTo>
                    <a:pt x="32" y="83"/>
                    <a:pt x="32" y="83"/>
                    <a:pt x="32" y="83"/>
                  </a:cubicBezTo>
                  <a:cubicBezTo>
                    <a:pt x="14" y="58"/>
                    <a:pt x="10" y="27"/>
                    <a:pt x="20" y="0"/>
                  </a:cubicBezTo>
                  <a:cubicBezTo>
                    <a:pt x="0" y="30"/>
                    <a:pt x="0" y="71"/>
                    <a:pt x="23" y="101"/>
                  </a:cubicBezTo>
                  <a:cubicBezTo>
                    <a:pt x="153" y="236"/>
                    <a:pt x="153" y="236"/>
                    <a:pt x="153" y="236"/>
                  </a:cubicBezTo>
                  <a:lnTo>
                    <a:pt x="121" y="285"/>
                  </a:lnTo>
                  <a:close/>
                </a:path>
              </a:pathLst>
            </a:custGeom>
            <a:solidFill>
              <a:srgbClr val="DBB58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92" name="Freeform 609"/>
            <p:cNvSpPr>
              <a:spLocks/>
            </p:cNvSpPr>
            <p:nvPr/>
          </p:nvSpPr>
          <p:spPr bwMode="auto">
            <a:xfrm>
              <a:off x="4006004" y="4736689"/>
              <a:ext cx="823617" cy="624121"/>
            </a:xfrm>
            <a:custGeom>
              <a:avLst/>
              <a:gdLst>
                <a:gd name="T0" fmla="*/ 381 w 381"/>
                <a:gd name="T1" fmla="*/ 112 h 286"/>
                <a:gd name="T2" fmla="*/ 336 w 381"/>
                <a:gd name="T3" fmla="*/ 9 h 286"/>
                <a:gd name="T4" fmla="*/ 0 w 381"/>
                <a:gd name="T5" fmla="*/ 160 h 286"/>
                <a:gd name="T6" fmla="*/ 67 w 381"/>
                <a:gd name="T7" fmla="*/ 286 h 286"/>
                <a:gd name="T8" fmla="*/ 381 w 381"/>
                <a:gd name="T9" fmla="*/ 112 h 286"/>
              </a:gdLst>
              <a:ahLst/>
              <a:cxnLst>
                <a:cxn ang="0">
                  <a:pos x="T0" y="T1"/>
                </a:cxn>
                <a:cxn ang="0">
                  <a:pos x="T2" y="T3"/>
                </a:cxn>
                <a:cxn ang="0">
                  <a:pos x="T4" y="T5"/>
                </a:cxn>
                <a:cxn ang="0">
                  <a:pos x="T6" y="T7"/>
                </a:cxn>
                <a:cxn ang="0">
                  <a:pos x="T8" y="T9"/>
                </a:cxn>
              </a:cxnLst>
              <a:rect l="0" t="0" r="r" b="b"/>
              <a:pathLst>
                <a:path w="381" h="286">
                  <a:moveTo>
                    <a:pt x="381" y="112"/>
                  </a:moveTo>
                  <a:cubicBezTo>
                    <a:pt x="336" y="9"/>
                    <a:pt x="336" y="9"/>
                    <a:pt x="336" y="9"/>
                  </a:cubicBezTo>
                  <a:cubicBezTo>
                    <a:pt x="332" y="0"/>
                    <a:pt x="0" y="160"/>
                    <a:pt x="0" y="160"/>
                  </a:cubicBezTo>
                  <a:cubicBezTo>
                    <a:pt x="67" y="286"/>
                    <a:pt x="67" y="286"/>
                    <a:pt x="67" y="286"/>
                  </a:cubicBezTo>
                  <a:lnTo>
                    <a:pt x="381" y="112"/>
                  </a:lnTo>
                  <a:close/>
                </a:path>
              </a:pathLst>
            </a:custGeom>
            <a:solidFill>
              <a:srgbClr val="ECC09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93" name="Freeform 610"/>
            <p:cNvSpPr>
              <a:spLocks/>
            </p:cNvSpPr>
            <p:nvPr/>
          </p:nvSpPr>
          <p:spPr bwMode="auto">
            <a:xfrm>
              <a:off x="3906365" y="4730227"/>
              <a:ext cx="1374827" cy="1484595"/>
            </a:xfrm>
            <a:custGeom>
              <a:avLst/>
              <a:gdLst>
                <a:gd name="T0" fmla="*/ 0 w 1504"/>
                <a:gd name="T1" fmla="*/ 508 h 1608"/>
                <a:gd name="T2" fmla="*/ 929 w 1504"/>
                <a:gd name="T3" fmla="*/ 0 h 1608"/>
                <a:gd name="T4" fmla="*/ 1504 w 1504"/>
                <a:gd name="T5" fmla="*/ 1121 h 1608"/>
                <a:gd name="T6" fmla="*/ 575 w 1504"/>
                <a:gd name="T7" fmla="*/ 1608 h 1608"/>
                <a:gd name="T8" fmla="*/ 0 w 1504"/>
                <a:gd name="T9" fmla="*/ 508 h 1608"/>
              </a:gdLst>
              <a:ahLst/>
              <a:cxnLst>
                <a:cxn ang="0">
                  <a:pos x="T0" y="T1"/>
                </a:cxn>
                <a:cxn ang="0">
                  <a:pos x="T2" y="T3"/>
                </a:cxn>
                <a:cxn ang="0">
                  <a:pos x="T4" y="T5"/>
                </a:cxn>
                <a:cxn ang="0">
                  <a:pos x="T6" y="T7"/>
                </a:cxn>
                <a:cxn ang="0">
                  <a:pos x="T8" y="T9"/>
                </a:cxn>
              </a:cxnLst>
              <a:rect l="0" t="0" r="r" b="b"/>
              <a:pathLst>
                <a:path w="1504" h="1608">
                  <a:moveTo>
                    <a:pt x="0" y="508"/>
                  </a:moveTo>
                  <a:lnTo>
                    <a:pt x="929" y="0"/>
                  </a:lnTo>
                  <a:lnTo>
                    <a:pt x="1504" y="1121"/>
                  </a:lnTo>
                  <a:lnTo>
                    <a:pt x="575" y="1608"/>
                  </a:lnTo>
                  <a:lnTo>
                    <a:pt x="0" y="50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94" name="Freeform 612"/>
            <p:cNvSpPr>
              <a:spLocks/>
            </p:cNvSpPr>
            <p:nvPr/>
          </p:nvSpPr>
          <p:spPr bwMode="auto">
            <a:xfrm>
              <a:off x="3995034" y="5037671"/>
              <a:ext cx="825446" cy="625044"/>
            </a:xfrm>
            <a:custGeom>
              <a:avLst/>
              <a:gdLst>
                <a:gd name="T0" fmla="*/ 382 w 382"/>
                <a:gd name="T1" fmla="*/ 112 h 286"/>
                <a:gd name="T2" fmla="*/ 337 w 382"/>
                <a:gd name="T3" fmla="*/ 9 h 286"/>
                <a:gd name="T4" fmla="*/ 0 w 382"/>
                <a:gd name="T5" fmla="*/ 159 h 286"/>
                <a:gd name="T6" fmla="*/ 68 w 382"/>
                <a:gd name="T7" fmla="*/ 286 h 286"/>
                <a:gd name="T8" fmla="*/ 382 w 382"/>
                <a:gd name="T9" fmla="*/ 112 h 286"/>
              </a:gdLst>
              <a:ahLst/>
              <a:cxnLst>
                <a:cxn ang="0">
                  <a:pos x="T0" y="T1"/>
                </a:cxn>
                <a:cxn ang="0">
                  <a:pos x="T2" y="T3"/>
                </a:cxn>
                <a:cxn ang="0">
                  <a:pos x="T4" y="T5"/>
                </a:cxn>
                <a:cxn ang="0">
                  <a:pos x="T6" y="T7"/>
                </a:cxn>
                <a:cxn ang="0">
                  <a:pos x="T8" y="T9"/>
                </a:cxn>
              </a:cxnLst>
              <a:rect l="0" t="0" r="r" b="b"/>
              <a:pathLst>
                <a:path w="382" h="286">
                  <a:moveTo>
                    <a:pt x="382" y="112"/>
                  </a:moveTo>
                  <a:cubicBezTo>
                    <a:pt x="337" y="9"/>
                    <a:pt x="337" y="9"/>
                    <a:pt x="337" y="9"/>
                  </a:cubicBezTo>
                  <a:cubicBezTo>
                    <a:pt x="333" y="0"/>
                    <a:pt x="0" y="159"/>
                    <a:pt x="0" y="159"/>
                  </a:cubicBezTo>
                  <a:cubicBezTo>
                    <a:pt x="68" y="286"/>
                    <a:pt x="68" y="286"/>
                    <a:pt x="68" y="286"/>
                  </a:cubicBezTo>
                  <a:lnTo>
                    <a:pt x="382" y="112"/>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95" name="Freeform 613"/>
            <p:cNvSpPr>
              <a:spLocks/>
            </p:cNvSpPr>
            <p:nvPr/>
          </p:nvSpPr>
          <p:spPr bwMode="auto">
            <a:xfrm>
              <a:off x="3953900" y="4941652"/>
              <a:ext cx="1508288" cy="1633239"/>
            </a:xfrm>
            <a:custGeom>
              <a:avLst/>
              <a:gdLst>
                <a:gd name="T0" fmla="*/ 0 w 1650"/>
                <a:gd name="T1" fmla="*/ 558 h 1769"/>
                <a:gd name="T2" fmla="*/ 1019 w 1650"/>
                <a:gd name="T3" fmla="*/ 0 h 1769"/>
                <a:gd name="T4" fmla="*/ 1650 w 1650"/>
                <a:gd name="T5" fmla="*/ 1232 h 1769"/>
                <a:gd name="T6" fmla="*/ 631 w 1650"/>
                <a:gd name="T7" fmla="*/ 1769 h 1769"/>
                <a:gd name="T8" fmla="*/ 0 w 1650"/>
                <a:gd name="T9" fmla="*/ 558 h 1769"/>
              </a:gdLst>
              <a:ahLst/>
              <a:cxnLst>
                <a:cxn ang="0">
                  <a:pos x="T0" y="T1"/>
                </a:cxn>
                <a:cxn ang="0">
                  <a:pos x="T2" y="T3"/>
                </a:cxn>
                <a:cxn ang="0">
                  <a:pos x="T4" y="T5"/>
                </a:cxn>
                <a:cxn ang="0">
                  <a:pos x="T6" y="T7"/>
                </a:cxn>
                <a:cxn ang="0">
                  <a:pos x="T8" y="T9"/>
                </a:cxn>
              </a:cxnLst>
              <a:rect l="0" t="0" r="r" b="b"/>
              <a:pathLst>
                <a:path w="1650" h="1769">
                  <a:moveTo>
                    <a:pt x="0" y="558"/>
                  </a:moveTo>
                  <a:lnTo>
                    <a:pt x="1019" y="0"/>
                  </a:lnTo>
                  <a:lnTo>
                    <a:pt x="1650" y="1232"/>
                  </a:lnTo>
                  <a:lnTo>
                    <a:pt x="631" y="1769"/>
                  </a:lnTo>
                  <a:lnTo>
                    <a:pt x="0" y="558"/>
                  </a:lnTo>
                  <a:close/>
                </a:path>
              </a:pathLst>
            </a:custGeom>
            <a:solidFill>
              <a:srgbClr val="55555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96" name="Freeform 614"/>
            <p:cNvSpPr>
              <a:spLocks noEditPoints="1"/>
            </p:cNvSpPr>
            <p:nvPr/>
          </p:nvSpPr>
          <p:spPr bwMode="auto">
            <a:xfrm>
              <a:off x="4085532" y="5469754"/>
              <a:ext cx="107865" cy="109868"/>
            </a:xfrm>
            <a:custGeom>
              <a:avLst/>
              <a:gdLst>
                <a:gd name="T0" fmla="*/ 25 w 50"/>
                <a:gd name="T1" fmla="*/ 0 h 50"/>
                <a:gd name="T2" fmla="*/ 0 w 50"/>
                <a:gd name="T3" fmla="*/ 25 h 50"/>
                <a:gd name="T4" fmla="*/ 25 w 50"/>
                <a:gd name="T5" fmla="*/ 50 h 50"/>
                <a:gd name="T6" fmla="*/ 50 w 50"/>
                <a:gd name="T7" fmla="*/ 25 h 50"/>
                <a:gd name="T8" fmla="*/ 25 w 50"/>
                <a:gd name="T9" fmla="*/ 0 h 50"/>
                <a:gd name="T10" fmla="*/ 36 w 50"/>
                <a:gd name="T11" fmla="*/ 37 h 50"/>
                <a:gd name="T12" fmla="*/ 25 w 50"/>
                <a:gd name="T13" fmla="*/ 41 h 50"/>
                <a:gd name="T14" fmla="*/ 14 w 50"/>
                <a:gd name="T15" fmla="*/ 37 h 50"/>
                <a:gd name="T16" fmla="*/ 9 w 50"/>
                <a:gd name="T17" fmla="*/ 25 h 50"/>
                <a:gd name="T18" fmla="*/ 14 w 50"/>
                <a:gd name="T19" fmla="*/ 14 h 50"/>
                <a:gd name="T20" fmla="*/ 25 w 50"/>
                <a:gd name="T21" fmla="*/ 9 h 50"/>
                <a:gd name="T22" fmla="*/ 36 w 50"/>
                <a:gd name="T23" fmla="*/ 14 h 50"/>
                <a:gd name="T24" fmla="*/ 41 w 50"/>
                <a:gd name="T25" fmla="*/ 25 h 50"/>
                <a:gd name="T26" fmla="*/ 36 w 50"/>
                <a:gd name="T27" fmla="*/ 37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0" h="50">
                  <a:moveTo>
                    <a:pt x="25" y="0"/>
                  </a:moveTo>
                  <a:cubicBezTo>
                    <a:pt x="11" y="0"/>
                    <a:pt x="0" y="11"/>
                    <a:pt x="0" y="25"/>
                  </a:cubicBezTo>
                  <a:cubicBezTo>
                    <a:pt x="0" y="39"/>
                    <a:pt x="11" y="50"/>
                    <a:pt x="25" y="50"/>
                  </a:cubicBezTo>
                  <a:cubicBezTo>
                    <a:pt x="39" y="50"/>
                    <a:pt x="50" y="39"/>
                    <a:pt x="50" y="25"/>
                  </a:cubicBezTo>
                  <a:cubicBezTo>
                    <a:pt x="50" y="11"/>
                    <a:pt x="39" y="0"/>
                    <a:pt x="25" y="0"/>
                  </a:cubicBezTo>
                  <a:close/>
                  <a:moveTo>
                    <a:pt x="36" y="37"/>
                  </a:moveTo>
                  <a:cubicBezTo>
                    <a:pt x="33" y="40"/>
                    <a:pt x="29" y="41"/>
                    <a:pt x="25" y="41"/>
                  </a:cubicBezTo>
                  <a:cubicBezTo>
                    <a:pt x="20" y="41"/>
                    <a:pt x="16" y="40"/>
                    <a:pt x="14" y="37"/>
                  </a:cubicBezTo>
                  <a:cubicBezTo>
                    <a:pt x="11" y="34"/>
                    <a:pt x="9" y="30"/>
                    <a:pt x="9" y="25"/>
                  </a:cubicBezTo>
                  <a:cubicBezTo>
                    <a:pt x="9" y="21"/>
                    <a:pt x="11" y="17"/>
                    <a:pt x="14" y="14"/>
                  </a:cubicBezTo>
                  <a:cubicBezTo>
                    <a:pt x="16" y="11"/>
                    <a:pt x="20" y="9"/>
                    <a:pt x="25" y="9"/>
                  </a:cubicBezTo>
                  <a:cubicBezTo>
                    <a:pt x="29" y="9"/>
                    <a:pt x="33" y="11"/>
                    <a:pt x="36" y="14"/>
                  </a:cubicBezTo>
                  <a:cubicBezTo>
                    <a:pt x="39" y="17"/>
                    <a:pt x="41" y="21"/>
                    <a:pt x="41" y="25"/>
                  </a:cubicBezTo>
                  <a:cubicBezTo>
                    <a:pt x="41" y="30"/>
                    <a:pt x="39" y="34"/>
                    <a:pt x="36" y="3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p>
          </p:txBody>
        </p:sp>
        <p:sp>
          <p:nvSpPr>
            <p:cNvPr id="197" name="矩形 1683"/>
            <p:cNvSpPr/>
            <p:nvPr/>
          </p:nvSpPr>
          <p:spPr>
            <a:xfrm rot="19988958">
              <a:off x="3433811" y="3592213"/>
              <a:ext cx="291776" cy="72101"/>
            </a:xfrm>
            <a:custGeom>
              <a:avLst/>
              <a:gdLst>
                <a:gd name="connsiteX0" fmla="*/ 0 w 621070"/>
                <a:gd name="connsiteY0" fmla="*/ 0 h 114934"/>
                <a:gd name="connsiteX1" fmla="*/ 621070 w 621070"/>
                <a:gd name="connsiteY1" fmla="*/ 0 h 114934"/>
                <a:gd name="connsiteX2" fmla="*/ 621070 w 621070"/>
                <a:gd name="connsiteY2" fmla="*/ 114934 h 114934"/>
                <a:gd name="connsiteX3" fmla="*/ 0 w 621070"/>
                <a:gd name="connsiteY3" fmla="*/ 114934 h 114934"/>
                <a:gd name="connsiteX4" fmla="*/ 0 w 621070"/>
                <a:gd name="connsiteY4" fmla="*/ 0 h 114934"/>
                <a:gd name="connsiteX0" fmla="*/ 40445 w 661515"/>
                <a:gd name="connsiteY0" fmla="*/ 0 h 128302"/>
                <a:gd name="connsiteX1" fmla="*/ 661515 w 661515"/>
                <a:gd name="connsiteY1" fmla="*/ 0 h 128302"/>
                <a:gd name="connsiteX2" fmla="*/ 661515 w 661515"/>
                <a:gd name="connsiteY2" fmla="*/ 114934 h 128302"/>
                <a:gd name="connsiteX3" fmla="*/ 0 w 661515"/>
                <a:gd name="connsiteY3" fmla="*/ 128302 h 128302"/>
                <a:gd name="connsiteX4" fmla="*/ 40445 w 661515"/>
                <a:gd name="connsiteY4" fmla="*/ 0 h 128302"/>
                <a:gd name="connsiteX0" fmla="*/ 40445 w 661567"/>
                <a:gd name="connsiteY0" fmla="*/ 0 h 128302"/>
                <a:gd name="connsiteX1" fmla="*/ 661515 w 661567"/>
                <a:gd name="connsiteY1" fmla="*/ 0 h 128302"/>
                <a:gd name="connsiteX2" fmla="*/ 661567 w 661567"/>
                <a:gd name="connsiteY2" fmla="*/ 94729 h 128302"/>
                <a:gd name="connsiteX3" fmla="*/ 0 w 661567"/>
                <a:gd name="connsiteY3" fmla="*/ 128302 h 128302"/>
                <a:gd name="connsiteX4" fmla="*/ 40445 w 661567"/>
                <a:gd name="connsiteY4" fmla="*/ 0 h 128302"/>
                <a:gd name="connsiteX0" fmla="*/ 40445 w 661515"/>
                <a:gd name="connsiteY0" fmla="*/ 0 h 128302"/>
                <a:gd name="connsiteX1" fmla="*/ 661515 w 661515"/>
                <a:gd name="connsiteY1" fmla="*/ 0 h 128302"/>
                <a:gd name="connsiteX2" fmla="*/ 619681 w 661515"/>
                <a:gd name="connsiteY2" fmla="*/ 101361 h 128302"/>
                <a:gd name="connsiteX3" fmla="*/ 0 w 661515"/>
                <a:gd name="connsiteY3" fmla="*/ 128302 h 128302"/>
                <a:gd name="connsiteX4" fmla="*/ 40445 w 661515"/>
                <a:gd name="connsiteY4" fmla="*/ 0 h 128302"/>
                <a:gd name="connsiteX0" fmla="*/ 40445 w 661515"/>
                <a:gd name="connsiteY0" fmla="*/ 0 h 128302"/>
                <a:gd name="connsiteX1" fmla="*/ 661515 w 661515"/>
                <a:gd name="connsiteY1" fmla="*/ 0 h 128302"/>
                <a:gd name="connsiteX2" fmla="*/ 619681 w 661515"/>
                <a:gd name="connsiteY2" fmla="*/ 101361 h 128302"/>
                <a:gd name="connsiteX3" fmla="*/ 0 w 661515"/>
                <a:gd name="connsiteY3" fmla="*/ 128302 h 128302"/>
                <a:gd name="connsiteX4" fmla="*/ 40445 w 661515"/>
                <a:gd name="connsiteY4" fmla="*/ 0 h 128302"/>
                <a:gd name="connsiteX0" fmla="*/ 101873 w 661515"/>
                <a:gd name="connsiteY0" fmla="*/ 4487 h 128302"/>
                <a:gd name="connsiteX1" fmla="*/ 661515 w 661515"/>
                <a:gd name="connsiteY1" fmla="*/ 0 h 128302"/>
                <a:gd name="connsiteX2" fmla="*/ 619681 w 661515"/>
                <a:gd name="connsiteY2" fmla="*/ 101361 h 128302"/>
                <a:gd name="connsiteX3" fmla="*/ 0 w 661515"/>
                <a:gd name="connsiteY3" fmla="*/ 128302 h 128302"/>
                <a:gd name="connsiteX4" fmla="*/ 101873 w 661515"/>
                <a:gd name="connsiteY4" fmla="*/ 4487 h 128302"/>
                <a:gd name="connsiteX0" fmla="*/ 120424 w 680066"/>
                <a:gd name="connsiteY0" fmla="*/ 4487 h 123974"/>
                <a:gd name="connsiteX1" fmla="*/ 680066 w 680066"/>
                <a:gd name="connsiteY1" fmla="*/ 0 h 123974"/>
                <a:gd name="connsiteX2" fmla="*/ 638232 w 680066"/>
                <a:gd name="connsiteY2" fmla="*/ 101361 h 123974"/>
                <a:gd name="connsiteX3" fmla="*/ 0 w 680066"/>
                <a:gd name="connsiteY3" fmla="*/ 123974 h 123974"/>
                <a:gd name="connsiteX4" fmla="*/ 120424 w 680066"/>
                <a:gd name="connsiteY4" fmla="*/ 4487 h 123974"/>
                <a:gd name="connsiteX0" fmla="*/ 120424 w 680066"/>
                <a:gd name="connsiteY0" fmla="*/ 4487 h 123974"/>
                <a:gd name="connsiteX1" fmla="*/ 680066 w 680066"/>
                <a:gd name="connsiteY1" fmla="*/ 0 h 123974"/>
                <a:gd name="connsiteX2" fmla="*/ 638232 w 680066"/>
                <a:gd name="connsiteY2" fmla="*/ 101361 h 123974"/>
                <a:gd name="connsiteX3" fmla="*/ 0 w 680066"/>
                <a:gd name="connsiteY3" fmla="*/ 123974 h 123974"/>
                <a:gd name="connsiteX4" fmla="*/ 120424 w 680066"/>
                <a:gd name="connsiteY4" fmla="*/ 4487 h 123974"/>
                <a:gd name="connsiteX0" fmla="*/ 153269 w 680066"/>
                <a:gd name="connsiteY0" fmla="*/ 8868 h 123974"/>
                <a:gd name="connsiteX1" fmla="*/ 680066 w 680066"/>
                <a:gd name="connsiteY1" fmla="*/ 0 h 123974"/>
                <a:gd name="connsiteX2" fmla="*/ 638232 w 680066"/>
                <a:gd name="connsiteY2" fmla="*/ 101361 h 123974"/>
                <a:gd name="connsiteX3" fmla="*/ 0 w 680066"/>
                <a:gd name="connsiteY3" fmla="*/ 123974 h 123974"/>
                <a:gd name="connsiteX4" fmla="*/ 153269 w 680066"/>
                <a:gd name="connsiteY4" fmla="*/ 8868 h 123974"/>
                <a:gd name="connsiteX0" fmla="*/ 153269 w 680066"/>
                <a:gd name="connsiteY0" fmla="*/ 8868 h 123974"/>
                <a:gd name="connsiteX1" fmla="*/ 680066 w 680066"/>
                <a:gd name="connsiteY1" fmla="*/ 0 h 123974"/>
                <a:gd name="connsiteX2" fmla="*/ 638232 w 680066"/>
                <a:gd name="connsiteY2" fmla="*/ 101361 h 123974"/>
                <a:gd name="connsiteX3" fmla="*/ 0 w 680066"/>
                <a:gd name="connsiteY3" fmla="*/ 123974 h 123974"/>
                <a:gd name="connsiteX4" fmla="*/ 153269 w 680066"/>
                <a:gd name="connsiteY4" fmla="*/ 8868 h 1239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0066" h="123974">
                  <a:moveTo>
                    <a:pt x="153269" y="8868"/>
                  </a:moveTo>
                  <a:lnTo>
                    <a:pt x="680066" y="0"/>
                  </a:lnTo>
                  <a:cubicBezTo>
                    <a:pt x="680083" y="31576"/>
                    <a:pt x="659168" y="63101"/>
                    <a:pt x="638232" y="101361"/>
                  </a:cubicBezTo>
                  <a:lnTo>
                    <a:pt x="0" y="123974"/>
                  </a:lnTo>
                  <a:cubicBezTo>
                    <a:pt x="10042" y="96813"/>
                    <a:pt x="75955" y="50688"/>
                    <a:pt x="153269" y="8868"/>
                  </a:cubicBezTo>
                  <a:close/>
                </a:path>
              </a:pathLst>
            </a:custGeom>
            <a:gradFill>
              <a:gsLst>
                <a:gs pos="0">
                  <a:srgbClr val="7B480B">
                    <a:alpha val="70000"/>
                  </a:srgbClr>
                </a:gs>
                <a:gs pos="100000">
                  <a:srgbClr val="F8D5AC">
                    <a:alpha val="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grpSp>
        <p:nvGrpSpPr>
          <p:cNvPr id="247" name="Group 887"/>
          <p:cNvGrpSpPr>
            <a:grpSpLocks noChangeAspect="1"/>
          </p:cNvGrpSpPr>
          <p:nvPr/>
        </p:nvGrpSpPr>
        <p:grpSpPr bwMode="auto">
          <a:xfrm>
            <a:off x="7993610" y="4385118"/>
            <a:ext cx="281141" cy="349713"/>
            <a:chOff x="5971" y="2553"/>
            <a:chExt cx="246" cy="306"/>
          </a:xfrm>
          <a:solidFill>
            <a:schemeClr val="bg1"/>
          </a:solidFill>
          <a:effectLst>
            <a:reflection blurRad="6350" stA="50000" endA="300" endPos="40000" dir="5400000" sy="-100000" algn="bl" rotWithShape="0"/>
          </a:effectLst>
        </p:grpSpPr>
        <p:sp>
          <p:nvSpPr>
            <p:cNvPr id="248" name="Freeform 889"/>
            <p:cNvSpPr>
              <a:spLocks/>
            </p:cNvSpPr>
            <p:nvPr/>
          </p:nvSpPr>
          <p:spPr bwMode="auto">
            <a:xfrm>
              <a:off x="5971" y="2715"/>
              <a:ext cx="246" cy="144"/>
            </a:xfrm>
            <a:custGeom>
              <a:avLst/>
              <a:gdLst>
                <a:gd name="T0" fmla="*/ 66 w 101"/>
                <a:gd name="T1" fmla="*/ 0 h 60"/>
                <a:gd name="T2" fmla="*/ 58 w 101"/>
                <a:gd name="T3" fmla="*/ 38 h 60"/>
                <a:gd name="T4" fmla="*/ 54 w 101"/>
                <a:gd name="T5" fmla="*/ 12 h 60"/>
                <a:gd name="T6" fmla="*/ 56 w 101"/>
                <a:gd name="T7" fmla="*/ 6 h 60"/>
                <a:gd name="T8" fmla="*/ 52 w 101"/>
                <a:gd name="T9" fmla="*/ 2 h 60"/>
                <a:gd name="T10" fmla="*/ 51 w 101"/>
                <a:gd name="T11" fmla="*/ 2 h 60"/>
                <a:gd name="T12" fmla="*/ 50 w 101"/>
                <a:gd name="T13" fmla="*/ 2 h 60"/>
                <a:gd name="T14" fmla="*/ 49 w 101"/>
                <a:gd name="T15" fmla="*/ 2 h 60"/>
                <a:gd name="T16" fmla="*/ 45 w 101"/>
                <a:gd name="T17" fmla="*/ 6 h 60"/>
                <a:gd name="T18" fmla="*/ 47 w 101"/>
                <a:gd name="T19" fmla="*/ 12 h 60"/>
                <a:gd name="T20" fmla="*/ 43 w 101"/>
                <a:gd name="T21" fmla="*/ 38 h 60"/>
                <a:gd name="T22" fmla="*/ 35 w 101"/>
                <a:gd name="T23" fmla="*/ 0 h 60"/>
                <a:gd name="T24" fmla="*/ 35 w 101"/>
                <a:gd name="T25" fmla="*/ 0 h 60"/>
                <a:gd name="T26" fmla="*/ 34 w 101"/>
                <a:gd name="T27" fmla="*/ 0 h 60"/>
                <a:gd name="T28" fmla="*/ 8 w 101"/>
                <a:gd name="T29" fmla="*/ 10 h 60"/>
                <a:gd name="T30" fmla="*/ 0 w 101"/>
                <a:gd name="T31" fmla="*/ 32 h 60"/>
                <a:gd name="T32" fmla="*/ 0 w 101"/>
                <a:gd name="T33" fmla="*/ 56 h 60"/>
                <a:gd name="T34" fmla="*/ 16 w 101"/>
                <a:gd name="T35" fmla="*/ 59 h 60"/>
                <a:gd name="T36" fmla="*/ 16 w 101"/>
                <a:gd name="T37" fmla="*/ 38 h 60"/>
                <a:gd name="T38" fmla="*/ 20 w 101"/>
                <a:gd name="T39" fmla="*/ 30 h 60"/>
                <a:gd name="T40" fmla="*/ 20 w 101"/>
                <a:gd name="T41" fmla="*/ 59 h 60"/>
                <a:gd name="T42" fmla="*/ 51 w 101"/>
                <a:gd name="T43" fmla="*/ 60 h 60"/>
                <a:gd name="T44" fmla="*/ 80 w 101"/>
                <a:gd name="T45" fmla="*/ 59 h 60"/>
                <a:gd name="T46" fmla="*/ 80 w 101"/>
                <a:gd name="T47" fmla="*/ 30 h 60"/>
                <a:gd name="T48" fmla="*/ 85 w 101"/>
                <a:gd name="T49" fmla="*/ 38 h 60"/>
                <a:gd name="T50" fmla="*/ 85 w 101"/>
                <a:gd name="T51" fmla="*/ 58 h 60"/>
                <a:gd name="T52" fmla="*/ 101 w 101"/>
                <a:gd name="T53" fmla="*/ 56 h 60"/>
                <a:gd name="T54" fmla="*/ 101 w 101"/>
                <a:gd name="T55" fmla="*/ 32 h 60"/>
                <a:gd name="T56" fmla="*/ 93 w 101"/>
                <a:gd name="T57" fmla="*/ 10 h 60"/>
                <a:gd name="T58" fmla="*/ 67 w 101"/>
                <a:gd name="T59" fmla="*/ 0 h 60"/>
                <a:gd name="T60" fmla="*/ 66 w 101"/>
                <a:gd name="T61" fmla="*/ 0 h 60"/>
                <a:gd name="T62" fmla="*/ 66 w 101"/>
                <a:gd name="T63"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1" h="60">
                  <a:moveTo>
                    <a:pt x="66" y="0"/>
                  </a:moveTo>
                  <a:cubicBezTo>
                    <a:pt x="66" y="5"/>
                    <a:pt x="58" y="38"/>
                    <a:pt x="58" y="38"/>
                  </a:cubicBezTo>
                  <a:cubicBezTo>
                    <a:pt x="54" y="12"/>
                    <a:pt x="54" y="12"/>
                    <a:pt x="54" y="12"/>
                  </a:cubicBezTo>
                  <a:cubicBezTo>
                    <a:pt x="56" y="6"/>
                    <a:pt x="56" y="6"/>
                    <a:pt x="56" y="6"/>
                  </a:cubicBezTo>
                  <a:cubicBezTo>
                    <a:pt x="52" y="2"/>
                    <a:pt x="52" y="2"/>
                    <a:pt x="52" y="2"/>
                  </a:cubicBezTo>
                  <a:cubicBezTo>
                    <a:pt x="51" y="2"/>
                    <a:pt x="51" y="2"/>
                    <a:pt x="51" y="2"/>
                  </a:cubicBezTo>
                  <a:cubicBezTo>
                    <a:pt x="50" y="2"/>
                    <a:pt x="50" y="2"/>
                    <a:pt x="50" y="2"/>
                  </a:cubicBezTo>
                  <a:cubicBezTo>
                    <a:pt x="49" y="2"/>
                    <a:pt x="49" y="2"/>
                    <a:pt x="49" y="2"/>
                  </a:cubicBezTo>
                  <a:cubicBezTo>
                    <a:pt x="45" y="6"/>
                    <a:pt x="45" y="6"/>
                    <a:pt x="45" y="6"/>
                  </a:cubicBezTo>
                  <a:cubicBezTo>
                    <a:pt x="47" y="12"/>
                    <a:pt x="47" y="12"/>
                    <a:pt x="47" y="12"/>
                  </a:cubicBezTo>
                  <a:cubicBezTo>
                    <a:pt x="43" y="38"/>
                    <a:pt x="43" y="38"/>
                    <a:pt x="43" y="38"/>
                  </a:cubicBezTo>
                  <a:cubicBezTo>
                    <a:pt x="43" y="38"/>
                    <a:pt x="35" y="5"/>
                    <a:pt x="35" y="0"/>
                  </a:cubicBezTo>
                  <a:cubicBezTo>
                    <a:pt x="35" y="0"/>
                    <a:pt x="35" y="0"/>
                    <a:pt x="35" y="0"/>
                  </a:cubicBezTo>
                  <a:cubicBezTo>
                    <a:pt x="34" y="0"/>
                    <a:pt x="34" y="0"/>
                    <a:pt x="34" y="0"/>
                  </a:cubicBezTo>
                  <a:cubicBezTo>
                    <a:pt x="29" y="1"/>
                    <a:pt x="15" y="6"/>
                    <a:pt x="8" y="10"/>
                  </a:cubicBezTo>
                  <a:cubicBezTo>
                    <a:pt x="6" y="12"/>
                    <a:pt x="1" y="17"/>
                    <a:pt x="0" y="32"/>
                  </a:cubicBezTo>
                  <a:cubicBezTo>
                    <a:pt x="0" y="34"/>
                    <a:pt x="0" y="47"/>
                    <a:pt x="0" y="56"/>
                  </a:cubicBezTo>
                  <a:cubicBezTo>
                    <a:pt x="6" y="57"/>
                    <a:pt x="9" y="58"/>
                    <a:pt x="16" y="59"/>
                  </a:cubicBezTo>
                  <a:cubicBezTo>
                    <a:pt x="16" y="51"/>
                    <a:pt x="16" y="40"/>
                    <a:pt x="16" y="38"/>
                  </a:cubicBezTo>
                  <a:cubicBezTo>
                    <a:pt x="16" y="35"/>
                    <a:pt x="19" y="32"/>
                    <a:pt x="20" y="30"/>
                  </a:cubicBezTo>
                  <a:cubicBezTo>
                    <a:pt x="20" y="59"/>
                    <a:pt x="20" y="59"/>
                    <a:pt x="20" y="59"/>
                  </a:cubicBezTo>
                  <a:cubicBezTo>
                    <a:pt x="29" y="59"/>
                    <a:pt x="41" y="60"/>
                    <a:pt x="51" y="60"/>
                  </a:cubicBezTo>
                  <a:cubicBezTo>
                    <a:pt x="60" y="60"/>
                    <a:pt x="71" y="59"/>
                    <a:pt x="80" y="59"/>
                  </a:cubicBezTo>
                  <a:cubicBezTo>
                    <a:pt x="80" y="30"/>
                    <a:pt x="80" y="30"/>
                    <a:pt x="80" y="30"/>
                  </a:cubicBezTo>
                  <a:cubicBezTo>
                    <a:pt x="82" y="32"/>
                    <a:pt x="85" y="34"/>
                    <a:pt x="85" y="38"/>
                  </a:cubicBezTo>
                  <a:cubicBezTo>
                    <a:pt x="85" y="40"/>
                    <a:pt x="85" y="51"/>
                    <a:pt x="85" y="58"/>
                  </a:cubicBezTo>
                  <a:cubicBezTo>
                    <a:pt x="92" y="58"/>
                    <a:pt x="95" y="57"/>
                    <a:pt x="101" y="56"/>
                  </a:cubicBezTo>
                  <a:cubicBezTo>
                    <a:pt x="101" y="47"/>
                    <a:pt x="101" y="34"/>
                    <a:pt x="101" y="32"/>
                  </a:cubicBezTo>
                  <a:cubicBezTo>
                    <a:pt x="100" y="17"/>
                    <a:pt x="95" y="12"/>
                    <a:pt x="93" y="10"/>
                  </a:cubicBezTo>
                  <a:cubicBezTo>
                    <a:pt x="86" y="6"/>
                    <a:pt x="72" y="1"/>
                    <a:pt x="67" y="0"/>
                  </a:cubicBezTo>
                  <a:cubicBezTo>
                    <a:pt x="66" y="0"/>
                    <a:pt x="66" y="0"/>
                    <a:pt x="66" y="0"/>
                  </a:cubicBezTo>
                  <a:cubicBezTo>
                    <a:pt x="66" y="0"/>
                    <a:pt x="66" y="0"/>
                    <a:pt x="6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schemeClr val="bg1"/>
                </a:solidFill>
              </a:endParaRPr>
            </a:p>
          </p:txBody>
        </p:sp>
        <p:sp>
          <p:nvSpPr>
            <p:cNvPr id="249" name="Freeform 890"/>
            <p:cNvSpPr>
              <a:spLocks/>
            </p:cNvSpPr>
            <p:nvPr/>
          </p:nvSpPr>
          <p:spPr bwMode="auto">
            <a:xfrm>
              <a:off x="6032" y="2553"/>
              <a:ext cx="124" cy="147"/>
            </a:xfrm>
            <a:custGeom>
              <a:avLst/>
              <a:gdLst>
                <a:gd name="T0" fmla="*/ 26 w 51"/>
                <a:gd name="T1" fmla="*/ 0 h 61"/>
                <a:gd name="T2" fmla="*/ 4 w 51"/>
                <a:gd name="T3" fmla="*/ 25 h 61"/>
                <a:gd name="T4" fmla="*/ 0 w 51"/>
                <a:gd name="T5" fmla="*/ 30 h 61"/>
                <a:gd name="T6" fmla="*/ 5 w 51"/>
                <a:gd name="T7" fmla="*/ 40 h 61"/>
                <a:gd name="T8" fmla="*/ 26 w 51"/>
                <a:gd name="T9" fmla="*/ 61 h 61"/>
                <a:gd name="T10" fmla="*/ 46 w 51"/>
                <a:gd name="T11" fmla="*/ 39 h 61"/>
                <a:gd name="T12" fmla="*/ 51 w 51"/>
                <a:gd name="T13" fmla="*/ 30 h 61"/>
                <a:gd name="T14" fmla="*/ 48 w 51"/>
                <a:gd name="T15" fmla="*/ 25 h 61"/>
                <a:gd name="T16" fmla="*/ 26 w 51"/>
                <a:gd name="T17" fmla="*/ 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61">
                  <a:moveTo>
                    <a:pt x="26" y="0"/>
                  </a:moveTo>
                  <a:cubicBezTo>
                    <a:pt x="13" y="0"/>
                    <a:pt x="4" y="11"/>
                    <a:pt x="4" y="25"/>
                  </a:cubicBezTo>
                  <a:cubicBezTo>
                    <a:pt x="2" y="26"/>
                    <a:pt x="0" y="27"/>
                    <a:pt x="0" y="30"/>
                  </a:cubicBezTo>
                  <a:cubicBezTo>
                    <a:pt x="0" y="33"/>
                    <a:pt x="2" y="39"/>
                    <a:pt x="5" y="40"/>
                  </a:cubicBezTo>
                  <a:cubicBezTo>
                    <a:pt x="8" y="51"/>
                    <a:pt x="15" y="61"/>
                    <a:pt x="26" y="61"/>
                  </a:cubicBezTo>
                  <a:cubicBezTo>
                    <a:pt x="37" y="61"/>
                    <a:pt x="44" y="51"/>
                    <a:pt x="46" y="39"/>
                  </a:cubicBezTo>
                  <a:cubicBezTo>
                    <a:pt x="50" y="38"/>
                    <a:pt x="51" y="33"/>
                    <a:pt x="51" y="30"/>
                  </a:cubicBezTo>
                  <a:cubicBezTo>
                    <a:pt x="51" y="27"/>
                    <a:pt x="50" y="26"/>
                    <a:pt x="48" y="25"/>
                  </a:cubicBezTo>
                  <a:cubicBezTo>
                    <a:pt x="47" y="11"/>
                    <a:pt x="39" y="0"/>
                    <a:pt x="2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schemeClr val="bg1"/>
                </a:solidFill>
              </a:endParaRPr>
            </a:p>
          </p:txBody>
        </p:sp>
      </p:grpSp>
      <p:grpSp>
        <p:nvGrpSpPr>
          <p:cNvPr id="250" name="Group 893"/>
          <p:cNvGrpSpPr>
            <a:grpSpLocks noChangeAspect="1"/>
          </p:cNvGrpSpPr>
          <p:nvPr/>
        </p:nvGrpSpPr>
        <p:grpSpPr bwMode="auto">
          <a:xfrm>
            <a:off x="7963425" y="3458245"/>
            <a:ext cx="305146" cy="304002"/>
            <a:chOff x="6356" y="2576"/>
            <a:chExt cx="267" cy="266"/>
          </a:xfrm>
          <a:solidFill>
            <a:schemeClr val="bg1"/>
          </a:solidFill>
          <a:effectLst>
            <a:reflection blurRad="6350" stA="50000" endA="300" endPos="40000" dir="5400000" sy="-100000" algn="bl" rotWithShape="0"/>
          </a:effectLst>
        </p:grpSpPr>
        <p:sp>
          <p:nvSpPr>
            <p:cNvPr id="251" name="Freeform 896"/>
            <p:cNvSpPr>
              <a:spLocks noEditPoints="1"/>
            </p:cNvSpPr>
            <p:nvPr/>
          </p:nvSpPr>
          <p:spPr bwMode="auto">
            <a:xfrm>
              <a:off x="6356" y="2576"/>
              <a:ext cx="267" cy="266"/>
            </a:xfrm>
            <a:custGeom>
              <a:avLst/>
              <a:gdLst>
                <a:gd name="T0" fmla="*/ 55 w 110"/>
                <a:gd name="T1" fmla="*/ 0 h 111"/>
                <a:gd name="T2" fmla="*/ 0 w 110"/>
                <a:gd name="T3" fmla="*/ 56 h 111"/>
                <a:gd name="T4" fmla="*/ 55 w 110"/>
                <a:gd name="T5" fmla="*/ 111 h 111"/>
                <a:gd name="T6" fmla="*/ 110 w 110"/>
                <a:gd name="T7" fmla="*/ 56 h 111"/>
                <a:gd name="T8" fmla="*/ 55 w 110"/>
                <a:gd name="T9" fmla="*/ 0 h 111"/>
                <a:gd name="T10" fmla="*/ 55 w 110"/>
                <a:gd name="T11" fmla="*/ 100 h 111"/>
                <a:gd name="T12" fmla="*/ 10 w 110"/>
                <a:gd name="T13" fmla="*/ 56 h 111"/>
                <a:gd name="T14" fmla="*/ 55 w 110"/>
                <a:gd name="T15" fmla="*/ 11 h 111"/>
                <a:gd name="T16" fmla="*/ 100 w 110"/>
                <a:gd name="T17" fmla="*/ 56 h 111"/>
                <a:gd name="T18" fmla="*/ 55 w 110"/>
                <a:gd name="T19" fmla="*/ 10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0" h="111">
                  <a:moveTo>
                    <a:pt x="55" y="0"/>
                  </a:moveTo>
                  <a:cubicBezTo>
                    <a:pt x="25" y="0"/>
                    <a:pt x="0" y="25"/>
                    <a:pt x="0" y="56"/>
                  </a:cubicBezTo>
                  <a:cubicBezTo>
                    <a:pt x="0" y="86"/>
                    <a:pt x="25" y="111"/>
                    <a:pt x="55" y="111"/>
                  </a:cubicBezTo>
                  <a:cubicBezTo>
                    <a:pt x="86" y="111"/>
                    <a:pt x="110" y="86"/>
                    <a:pt x="110" y="56"/>
                  </a:cubicBezTo>
                  <a:cubicBezTo>
                    <a:pt x="110" y="25"/>
                    <a:pt x="86" y="0"/>
                    <a:pt x="55" y="0"/>
                  </a:cubicBezTo>
                  <a:close/>
                  <a:moveTo>
                    <a:pt x="55" y="100"/>
                  </a:moveTo>
                  <a:cubicBezTo>
                    <a:pt x="30" y="100"/>
                    <a:pt x="10" y="80"/>
                    <a:pt x="10" y="56"/>
                  </a:cubicBezTo>
                  <a:cubicBezTo>
                    <a:pt x="10" y="31"/>
                    <a:pt x="30" y="11"/>
                    <a:pt x="55" y="11"/>
                  </a:cubicBezTo>
                  <a:cubicBezTo>
                    <a:pt x="80" y="11"/>
                    <a:pt x="100" y="31"/>
                    <a:pt x="100" y="56"/>
                  </a:cubicBezTo>
                  <a:cubicBezTo>
                    <a:pt x="100" y="80"/>
                    <a:pt x="80" y="100"/>
                    <a:pt x="55" y="10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schemeClr val="bg1"/>
                </a:solidFill>
              </a:endParaRPr>
            </a:p>
          </p:txBody>
        </p:sp>
        <p:sp>
          <p:nvSpPr>
            <p:cNvPr id="252" name="Freeform 897"/>
            <p:cNvSpPr>
              <a:spLocks/>
            </p:cNvSpPr>
            <p:nvPr/>
          </p:nvSpPr>
          <p:spPr bwMode="auto">
            <a:xfrm>
              <a:off x="6480" y="2605"/>
              <a:ext cx="19" cy="24"/>
            </a:xfrm>
            <a:custGeom>
              <a:avLst/>
              <a:gdLst>
                <a:gd name="T0" fmla="*/ 4 w 8"/>
                <a:gd name="T1" fmla="*/ 10 h 10"/>
                <a:gd name="T2" fmla="*/ 4 w 8"/>
                <a:gd name="T3" fmla="*/ 10 h 10"/>
                <a:gd name="T4" fmla="*/ 8 w 8"/>
                <a:gd name="T5" fmla="*/ 7 h 10"/>
                <a:gd name="T6" fmla="*/ 8 w 8"/>
                <a:gd name="T7" fmla="*/ 1 h 10"/>
                <a:gd name="T8" fmla="*/ 4 w 8"/>
                <a:gd name="T9" fmla="*/ 0 h 10"/>
                <a:gd name="T10" fmla="*/ 0 w 8"/>
                <a:gd name="T11" fmla="*/ 1 h 10"/>
                <a:gd name="T12" fmla="*/ 0 w 8"/>
                <a:gd name="T13" fmla="*/ 7 h 10"/>
                <a:gd name="T14" fmla="*/ 4 w 8"/>
                <a:gd name="T15" fmla="*/ 1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10">
                  <a:moveTo>
                    <a:pt x="4" y="10"/>
                  </a:moveTo>
                  <a:cubicBezTo>
                    <a:pt x="4" y="10"/>
                    <a:pt x="4" y="10"/>
                    <a:pt x="4" y="10"/>
                  </a:cubicBezTo>
                  <a:cubicBezTo>
                    <a:pt x="6" y="10"/>
                    <a:pt x="8" y="9"/>
                    <a:pt x="8" y="7"/>
                  </a:cubicBezTo>
                  <a:cubicBezTo>
                    <a:pt x="8" y="1"/>
                    <a:pt x="8" y="1"/>
                    <a:pt x="8" y="1"/>
                  </a:cubicBezTo>
                  <a:cubicBezTo>
                    <a:pt x="7" y="1"/>
                    <a:pt x="5" y="0"/>
                    <a:pt x="4" y="0"/>
                  </a:cubicBezTo>
                  <a:cubicBezTo>
                    <a:pt x="3" y="0"/>
                    <a:pt x="2" y="1"/>
                    <a:pt x="0" y="1"/>
                  </a:cubicBezTo>
                  <a:cubicBezTo>
                    <a:pt x="0" y="7"/>
                    <a:pt x="0" y="7"/>
                    <a:pt x="0" y="7"/>
                  </a:cubicBezTo>
                  <a:cubicBezTo>
                    <a:pt x="0" y="9"/>
                    <a:pt x="2" y="10"/>
                    <a:pt x="4"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schemeClr val="bg1"/>
                </a:solidFill>
              </a:endParaRPr>
            </a:p>
          </p:txBody>
        </p:sp>
        <p:sp>
          <p:nvSpPr>
            <p:cNvPr id="253" name="Freeform 898"/>
            <p:cNvSpPr>
              <a:spLocks/>
            </p:cNvSpPr>
            <p:nvPr/>
          </p:nvSpPr>
          <p:spPr bwMode="auto">
            <a:xfrm>
              <a:off x="6480" y="2790"/>
              <a:ext cx="19" cy="24"/>
            </a:xfrm>
            <a:custGeom>
              <a:avLst/>
              <a:gdLst>
                <a:gd name="T0" fmla="*/ 4 w 8"/>
                <a:gd name="T1" fmla="*/ 0 h 10"/>
                <a:gd name="T2" fmla="*/ 4 w 8"/>
                <a:gd name="T3" fmla="*/ 0 h 10"/>
                <a:gd name="T4" fmla="*/ 0 w 8"/>
                <a:gd name="T5" fmla="*/ 3 h 10"/>
                <a:gd name="T6" fmla="*/ 0 w 8"/>
                <a:gd name="T7" fmla="*/ 9 h 10"/>
                <a:gd name="T8" fmla="*/ 4 w 8"/>
                <a:gd name="T9" fmla="*/ 10 h 10"/>
                <a:gd name="T10" fmla="*/ 8 w 8"/>
                <a:gd name="T11" fmla="*/ 9 h 10"/>
                <a:gd name="T12" fmla="*/ 8 w 8"/>
                <a:gd name="T13" fmla="*/ 3 h 10"/>
                <a:gd name="T14" fmla="*/ 4 w 8"/>
                <a:gd name="T15" fmla="*/ 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10">
                  <a:moveTo>
                    <a:pt x="4" y="0"/>
                  </a:moveTo>
                  <a:cubicBezTo>
                    <a:pt x="4" y="0"/>
                    <a:pt x="4" y="0"/>
                    <a:pt x="4" y="0"/>
                  </a:cubicBezTo>
                  <a:cubicBezTo>
                    <a:pt x="2" y="0"/>
                    <a:pt x="0" y="1"/>
                    <a:pt x="0" y="3"/>
                  </a:cubicBezTo>
                  <a:cubicBezTo>
                    <a:pt x="0" y="9"/>
                    <a:pt x="0" y="9"/>
                    <a:pt x="0" y="9"/>
                  </a:cubicBezTo>
                  <a:cubicBezTo>
                    <a:pt x="2" y="10"/>
                    <a:pt x="3" y="10"/>
                    <a:pt x="4" y="10"/>
                  </a:cubicBezTo>
                  <a:cubicBezTo>
                    <a:pt x="5" y="10"/>
                    <a:pt x="7" y="10"/>
                    <a:pt x="8" y="9"/>
                  </a:cubicBezTo>
                  <a:cubicBezTo>
                    <a:pt x="8" y="3"/>
                    <a:pt x="8" y="3"/>
                    <a:pt x="8" y="3"/>
                  </a:cubicBezTo>
                  <a:cubicBezTo>
                    <a:pt x="8" y="1"/>
                    <a:pt x="6" y="0"/>
                    <a:pt x="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schemeClr val="bg1"/>
                </a:solidFill>
              </a:endParaRPr>
            </a:p>
          </p:txBody>
        </p:sp>
        <p:sp>
          <p:nvSpPr>
            <p:cNvPr id="254" name="Freeform 899"/>
            <p:cNvSpPr>
              <a:spLocks/>
            </p:cNvSpPr>
            <p:nvPr/>
          </p:nvSpPr>
          <p:spPr bwMode="auto">
            <a:xfrm>
              <a:off x="6385" y="2701"/>
              <a:ext cx="24" cy="17"/>
            </a:xfrm>
            <a:custGeom>
              <a:avLst/>
              <a:gdLst>
                <a:gd name="T0" fmla="*/ 6 w 10"/>
                <a:gd name="T1" fmla="*/ 0 h 7"/>
                <a:gd name="T2" fmla="*/ 0 w 10"/>
                <a:gd name="T3" fmla="*/ 0 h 7"/>
                <a:gd name="T4" fmla="*/ 0 w 10"/>
                <a:gd name="T5" fmla="*/ 4 h 7"/>
                <a:gd name="T6" fmla="*/ 0 w 10"/>
                <a:gd name="T7" fmla="*/ 7 h 7"/>
                <a:gd name="T8" fmla="*/ 6 w 10"/>
                <a:gd name="T9" fmla="*/ 7 h 7"/>
                <a:gd name="T10" fmla="*/ 10 w 10"/>
                <a:gd name="T11" fmla="*/ 4 h 7"/>
                <a:gd name="T12" fmla="*/ 10 w 10"/>
                <a:gd name="T13" fmla="*/ 3 h 7"/>
                <a:gd name="T14" fmla="*/ 6 w 10"/>
                <a:gd name="T15" fmla="*/ 0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7">
                  <a:moveTo>
                    <a:pt x="6" y="0"/>
                  </a:moveTo>
                  <a:cubicBezTo>
                    <a:pt x="0" y="0"/>
                    <a:pt x="0" y="0"/>
                    <a:pt x="0" y="0"/>
                  </a:cubicBezTo>
                  <a:cubicBezTo>
                    <a:pt x="0" y="1"/>
                    <a:pt x="0" y="2"/>
                    <a:pt x="0" y="4"/>
                  </a:cubicBezTo>
                  <a:cubicBezTo>
                    <a:pt x="0" y="5"/>
                    <a:pt x="0" y="6"/>
                    <a:pt x="0" y="7"/>
                  </a:cubicBezTo>
                  <a:cubicBezTo>
                    <a:pt x="6" y="7"/>
                    <a:pt x="6" y="7"/>
                    <a:pt x="6" y="7"/>
                  </a:cubicBezTo>
                  <a:cubicBezTo>
                    <a:pt x="8" y="7"/>
                    <a:pt x="10" y="6"/>
                    <a:pt x="10" y="4"/>
                  </a:cubicBezTo>
                  <a:cubicBezTo>
                    <a:pt x="10" y="3"/>
                    <a:pt x="10" y="3"/>
                    <a:pt x="10" y="3"/>
                  </a:cubicBezTo>
                  <a:cubicBezTo>
                    <a:pt x="10" y="1"/>
                    <a:pt x="8"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schemeClr val="bg1"/>
                </a:solidFill>
              </a:endParaRPr>
            </a:p>
          </p:txBody>
        </p:sp>
        <p:sp>
          <p:nvSpPr>
            <p:cNvPr id="255" name="Freeform 900"/>
            <p:cNvSpPr>
              <a:spLocks/>
            </p:cNvSpPr>
            <p:nvPr/>
          </p:nvSpPr>
          <p:spPr bwMode="auto">
            <a:xfrm>
              <a:off x="6569" y="2701"/>
              <a:ext cx="24" cy="17"/>
            </a:xfrm>
            <a:custGeom>
              <a:avLst/>
              <a:gdLst>
                <a:gd name="T0" fmla="*/ 10 w 10"/>
                <a:gd name="T1" fmla="*/ 0 h 7"/>
                <a:gd name="T2" fmla="*/ 4 w 10"/>
                <a:gd name="T3" fmla="*/ 0 h 7"/>
                <a:gd name="T4" fmla="*/ 0 w 10"/>
                <a:gd name="T5" fmla="*/ 3 h 7"/>
                <a:gd name="T6" fmla="*/ 0 w 10"/>
                <a:gd name="T7" fmla="*/ 4 h 7"/>
                <a:gd name="T8" fmla="*/ 4 w 10"/>
                <a:gd name="T9" fmla="*/ 7 h 7"/>
                <a:gd name="T10" fmla="*/ 10 w 10"/>
                <a:gd name="T11" fmla="*/ 7 h 7"/>
                <a:gd name="T12" fmla="*/ 10 w 10"/>
                <a:gd name="T13" fmla="*/ 4 h 7"/>
                <a:gd name="T14" fmla="*/ 10 w 10"/>
                <a:gd name="T15" fmla="*/ 0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7">
                  <a:moveTo>
                    <a:pt x="10" y="0"/>
                  </a:moveTo>
                  <a:cubicBezTo>
                    <a:pt x="4" y="0"/>
                    <a:pt x="4" y="0"/>
                    <a:pt x="4" y="0"/>
                  </a:cubicBezTo>
                  <a:cubicBezTo>
                    <a:pt x="2" y="0"/>
                    <a:pt x="0" y="1"/>
                    <a:pt x="0" y="3"/>
                  </a:cubicBezTo>
                  <a:cubicBezTo>
                    <a:pt x="0" y="4"/>
                    <a:pt x="0" y="4"/>
                    <a:pt x="0" y="4"/>
                  </a:cubicBezTo>
                  <a:cubicBezTo>
                    <a:pt x="0" y="6"/>
                    <a:pt x="2" y="7"/>
                    <a:pt x="4" y="7"/>
                  </a:cubicBezTo>
                  <a:cubicBezTo>
                    <a:pt x="10" y="7"/>
                    <a:pt x="10" y="7"/>
                    <a:pt x="10" y="7"/>
                  </a:cubicBezTo>
                  <a:cubicBezTo>
                    <a:pt x="10" y="6"/>
                    <a:pt x="10" y="5"/>
                    <a:pt x="10" y="4"/>
                  </a:cubicBezTo>
                  <a:cubicBezTo>
                    <a:pt x="10" y="2"/>
                    <a:pt x="10" y="1"/>
                    <a:pt x="1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schemeClr val="bg1"/>
                </a:solidFill>
              </a:endParaRPr>
            </a:p>
          </p:txBody>
        </p:sp>
        <p:sp>
          <p:nvSpPr>
            <p:cNvPr id="256" name="Freeform 901"/>
            <p:cNvSpPr>
              <a:spLocks/>
            </p:cNvSpPr>
            <p:nvPr/>
          </p:nvSpPr>
          <p:spPr bwMode="auto">
            <a:xfrm>
              <a:off x="6424" y="2636"/>
              <a:ext cx="75" cy="86"/>
            </a:xfrm>
            <a:custGeom>
              <a:avLst/>
              <a:gdLst>
                <a:gd name="T0" fmla="*/ 27 w 31"/>
                <a:gd name="T1" fmla="*/ 0 h 36"/>
                <a:gd name="T2" fmla="*/ 23 w 31"/>
                <a:gd name="T3" fmla="*/ 5 h 36"/>
                <a:gd name="T4" fmla="*/ 23 w 31"/>
                <a:gd name="T5" fmla="*/ 26 h 36"/>
                <a:gd name="T6" fmla="*/ 22 w 31"/>
                <a:gd name="T7" fmla="*/ 28 h 36"/>
                <a:gd name="T8" fmla="*/ 4 w 31"/>
                <a:gd name="T9" fmla="*/ 28 h 36"/>
                <a:gd name="T10" fmla="*/ 0 w 31"/>
                <a:gd name="T11" fmla="*/ 32 h 36"/>
                <a:gd name="T12" fmla="*/ 4 w 31"/>
                <a:gd name="T13" fmla="*/ 36 h 36"/>
                <a:gd name="T14" fmla="*/ 26 w 31"/>
                <a:gd name="T15" fmla="*/ 36 h 36"/>
                <a:gd name="T16" fmla="*/ 29 w 31"/>
                <a:gd name="T17" fmla="*/ 35 h 36"/>
                <a:gd name="T18" fmla="*/ 29 w 31"/>
                <a:gd name="T19" fmla="*/ 35 h 36"/>
                <a:gd name="T20" fmla="*/ 31 w 31"/>
                <a:gd name="T21" fmla="*/ 31 h 36"/>
                <a:gd name="T22" fmla="*/ 31 w 31"/>
                <a:gd name="T23" fmla="*/ 5 h 36"/>
                <a:gd name="T24" fmla="*/ 27 w 31"/>
                <a:gd name="T25"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36">
                  <a:moveTo>
                    <a:pt x="27" y="0"/>
                  </a:moveTo>
                  <a:cubicBezTo>
                    <a:pt x="25" y="0"/>
                    <a:pt x="23" y="2"/>
                    <a:pt x="23" y="5"/>
                  </a:cubicBezTo>
                  <a:cubicBezTo>
                    <a:pt x="23" y="26"/>
                    <a:pt x="23" y="26"/>
                    <a:pt x="23" y="26"/>
                  </a:cubicBezTo>
                  <a:cubicBezTo>
                    <a:pt x="23" y="27"/>
                    <a:pt x="22" y="28"/>
                    <a:pt x="22" y="28"/>
                  </a:cubicBezTo>
                  <a:cubicBezTo>
                    <a:pt x="4" y="28"/>
                    <a:pt x="4" y="28"/>
                    <a:pt x="4" y="28"/>
                  </a:cubicBezTo>
                  <a:cubicBezTo>
                    <a:pt x="2" y="28"/>
                    <a:pt x="0" y="30"/>
                    <a:pt x="0" y="32"/>
                  </a:cubicBezTo>
                  <a:cubicBezTo>
                    <a:pt x="0" y="34"/>
                    <a:pt x="2" y="36"/>
                    <a:pt x="4" y="36"/>
                  </a:cubicBezTo>
                  <a:cubicBezTo>
                    <a:pt x="26" y="36"/>
                    <a:pt x="26" y="36"/>
                    <a:pt x="26" y="36"/>
                  </a:cubicBezTo>
                  <a:cubicBezTo>
                    <a:pt x="27" y="36"/>
                    <a:pt x="28" y="35"/>
                    <a:pt x="29" y="35"/>
                  </a:cubicBezTo>
                  <a:cubicBezTo>
                    <a:pt x="29" y="35"/>
                    <a:pt x="29" y="35"/>
                    <a:pt x="29" y="35"/>
                  </a:cubicBezTo>
                  <a:cubicBezTo>
                    <a:pt x="30" y="34"/>
                    <a:pt x="31" y="33"/>
                    <a:pt x="31" y="31"/>
                  </a:cubicBezTo>
                  <a:cubicBezTo>
                    <a:pt x="31" y="5"/>
                    <a:pt x="31" y="5"/>
                    <a:pt x="31" y="5"/>
                  </a:cubicBezTo>
                  <a:cubicBezTo>
                    <a:pt x="31" y="2"/>
                    <a:pt x="29" y="0"/>
                    <a:pt x="2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schemeClr val="bg1"/>
                </a:solidFill>
              </a:endParaRPr>
            </a:p>
          </p:txBody>
        </p:sp>
      </p:grpSp>
      <p:sp>
        <p:nvSpPr>
          <p:cNvPr id="257" name="Freeform 905"/>
          <p:cNvSpPr>
            <a:spLocks/>
          </p:cNvSpPr>
          <p:nvPr/>
        </p:nvSpPr>
        <p:spPr bwMode="auto">
          <a:xfrm>
            <a:off x="8012044" y="2362928"/>
            <a:ext cx="222514" cy="430482"/>
          </a:xfrm>
          <a:custGeom>
            <a:avLst/>
            <a:gdLst>
              <a:gd name="T0" fmla="*/ 31 w 72"/>
              <a:gd name="T1" fmla="*/ 118 h 118"/>
              <a:gd name="T2" fmla="*/ 39 w 72"/>
              <a:gd name="T3" fmla="*/ 118 h 118"/>
              <a:gd name="T4" fmla="*/ 41 w 72"/>
              <a:gd name="T5" fmla="*/ 115 h 118"/>
              <a:gd name="T6" fmla="*/ 41 w 72"/>
              <a:gd name="T7" fmla="*/ 107 h 118"/>
              <a:gd name="T8" fmla="*/ 62 w 72"/>
              <a:gd name="T9" fmla="*/ 100 h 118"/>
              <a:gd name="T10" fmla="*/ 69 w 72"/>
              <a:gd name="T11" fmla="*/ 73 h 118"/>
              <a:gd name="T12" fmla="*/ 41 w 72"/>
              <a:gd name="T13" fmla="*/ 53 h 118"/>
              <a:gd name="T14" fmla="*/ 40 w 72"/>
              <a:gd name="T15" fmla="*/ 52 h 118"/>
              <a:gd name="T16" fmla="*/ 30 w 72"/>
              <a:gd name="T17" fmla="*/ 48 h 118"/>
              <a:gd name="T18" fmla="*/ 29 w 72"/>
              <a:gd name="T19" fmla="*/ 47 h 118"/>
              <a:gd name="T20" fmla="*/ 22 w 72"/>
              <a:gd name="T21" fmla="*/ 42 h 118"/>
              <a:gd name="T22" fmla="*/ 23 w 72"/>
              <a:gd name="T23" fmla="*/ 31 h 118"/>
              <a:gd name="T24" fmla="*/ 35 w 72"/>
              <a:gd name="T25" fmla="*/ 26 h 118"/>
              <a:gd name="T26" fmla="*/ 43 w 72"/>
              <a:gd name="T27" fmla="*/ 28 h 118"/>
              <a:gd name="T28" fmla="*/ 52 w 72"/>
              <a:gd name="T29" fmla="*/ 33 h 118"/>
              <a:gd name="T30" fmla="*/ 53 w 72"/>
              <a:gd name="T31" fmla="*/ 34 h 118"/>
              <a:gd name="T32" fmla="*/ 53 w 72"/>
              <a:gd name="T33" fmla="*/ 34 h 118"/>
              <a:gd name="T34" fmla="*/ 53 w 72"/>
              <a:gd name="T35" fmla="*/ 35 h 118"/>
              <a:gd name="T36" fmla="*/ 58 w 72"/>
              <a:gd name="T37" fmla="*/ 38 h 118"/>
              <a:gd name="T38" fmla="*/ 67 w 72"/>
              <a:gd name="T39" fmla="*/ 32 h 118"/>
              <a:gd name="T40" fmla="*/ 67 w 72"/>
              <a:gd name="T41" fmla="*/ 25 h 118"/>
              <a:gd name="T42" fmla="*/ 48 w 72"/>
              <a:gd name="T43" fmla="*/ 12 h 118"/>
              <a:gd name="T44" fmla="*/ 41 w 72"/>
              <a:gd name="T45" fmla="*/ 11 h 118"/>
              <a:gd name="T46" fmla="*/ 41 w 72"/>
              <a:gd name="T47" fmla="*/ 2 h 118"/>
              <a:gd name="T48" fmla="*/ 39 w 72"/>
              <a:gd name="T49" fmla="*/ 0 h 118"/>
              <a:gd name="T50" fmla="*/ 31 w 72"/>
              <a:gd name="T51" fmla="*/ 0 h 118"/>
              <a:gd name="T52" fmla="*/ 28 w 72"/>
              <a:gd name="T53" fmla="*/ 2 h 118"/>
              <a:gd name="T54" fmla="*/ 28 w 72"/>
              <a:gd name="T55" fmla="*/ 11 h 118"/>
              <a:gd name="T56" fmla="*/ 10 w 72"/>
              <a:gd name="T57" fmla="*/ 20 h 118"/>
              <a:gd name="T58" fmla="*/ 5 w 72"/>
              <a:gd name="T59" fmla="*/ 48 h 118"/>
              <a:gd name="T60" fmla="*/ 14 w 72"/>
              <a:gd name="T61" fmla="*/ 58 h 118"/>
              <a:gd name="T62" fmla="*/ 40 w 72"/>
              <a:gd name="T63" fmla="*/ 71 h 118"/>
              <a:gd name="T64" fmla="*/ 44 w 72"/>
              <a:gd name="T65" fmla="*/ 72 h 118"/>
              <a:gd name="T66" fmla="*/ 50 w 72"/>
              <a:gd name="T67" fmla="*/ 78 h 118"/>
              <a:gd name="T68" fmla="*/ 48 w 72"/>
              <a:gd name="T69" fmla="*/ 89 h 118"/>
              <a:gd name="T70" fmla="*/ 38 w 72"/>
              <a:gd name="T71" fmla="*/ 92 h 118"/>
              <a:gd name="T72" fmla="*/ 26 w 72"/>
              <a:gd name="T73" fmla="*/ 90 h 118"/>
              <a:gd name="T74" fmla="*/ 17 w 72"/>
              <a:gd name="T75" fmla="*/ 85 h 118"/>
              <a:gd name="T76" fmla="*/ 16 w 72"/>
              <a:gd name="T77" fmla="*/ 84 h 118"/>
              <a:gd name="T78" fmla="*/ 16 w 72"/>
              <a:gd name="T79" fmla="*/ 84 h 118"/>
              <a:gd name="T80" fmla="*/ 16 w 72"/>
              <a:gd name="T81" fmla="*/ 84 h 118"/>
              <a:gd name="T82" fmla="*/ 16 w 72"/>
              <a:gd name="T83" fmla="*/ 83 h 118"/>
              <a:gd name="T84" fmla="*/ 11 w 72"/>
              <a:gd name="T85" fmla="*/ 80 h 118"/>
              <a:gd name="T86" fmla="*/ 2 w 72"/>
              <a:gd name="T87" fmla="*/ 86 h 118"/>
              <a:gd name="T88" fmla="*/ 2 w 72"/>
              <a:gd name="T89" fmla="*/ 93 h 118"/>
              <a:gd name="T90" fmla="*/ 28 w 72"/>
              <a:gd name="T91" fmla="*/ 107 h 118"/>
              <a:gd name="T92" fmla="*/ 28 w 72"/>
              <a:gd name="T93" fmla="*/ 115 h 118"/>
              <a:gd name="T94" fmla="*/ 31 w 72"/>
              <a:gd name="T95"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2" h="118">
                <a:moveTo>
                  <a:pt x="31" y="118"/>
                </a:moveTo>
                <a:cubicBezTo>
                  <a:pt x="39" y="118"/>
                  <a:pt x="39" y="118"/>
                  <a:pt x="39" y="118"/>
                </a:cubicBezTo>
                <a:cubicBezTo>
                  <a:pt x="40" y="118"/>
                  <a:pt x="41" y="117"/>
                  <a:pt x="41" y="115"/>
                </a:cubicBezTo>
                <a:cubicBezTo>
                  <a:pt x="41" y="107"/>
                  <a:pt x="41" y="107"/>
                  <a:pt x="41" y="107"/>
                </a:cubicBezTo>
                <a:cubicBezTo>
                  <a:pt x="50" y="107"/>
                  <a:pt x="57" y="104"/>
                  <a:pt x="62" y="100"/>
                </a:cubicBezTo>
                <a:cubicBezTo>
                  <a:pt x="69" y="93"/>
                  <a:pt x="72" y="83"/>
                  <a:pt x="69" y="73"/>
                </a:cubicBezTo>
                <a:cubicBezTo>
                  <a:pt x="66" y="63"/>
                  <a:pt x="52" y="57"/>
                  <a:pt x="41" y="53"/>
                </a:cubicBezTo>
                <a:cubicBezTo>
                  <a:pt x="40" y="52"/>
                  <a:pt x="40" y="52"/>
                  <a:pt x="40" y="52"/>
                </a:cubicBezTo>
                <a:cubicBezTo>
                  <a:pt x="36" y="50"/>
                  <a:pt x="31" y="48"/>
                  <a:pt x="30" y="48"/>
                </a:cubicBezTo>
                <a:cubicBezTo>
                  <a:pt x="29" y="47"/>
                  <a:pt x="29" y="47"/>
                  <a:pt x="29" y="47"/>
                </a:cubicBezTo>
                <a:cubicBezTo>
                  <a:pt x="26" y="46"/>
                  <a:pt x="23" y="45"/>
                  <a:pt x="22" y="42"/>
                </a:cubicBezTo>
                <a:cubicBezTo>
                  <a:pt x="19" y="38"/>
                  <a:pt x="20" y="33"/>
                  <a:pt x="23" y="31"/>
                </a:cubicBezTo>
                <a:cubicBezTo>
                  <a:pt x="27" y="27"/>
                  <a:pt x="32" y="26"/>
                  <a:pt x="35" y="26"/>
                </a:cubicBezTo>
                <a:cubicBezTo>
                  <a:pt x="38" y="26"/>
                  <a:pt x="41" y="27"/>
                  <a:pt x="43" y="28"/>
                </a:cubicBezTo>
                <a:cubicBezTo>
                  <a:pt x="46" y="28"/>
                  <a:pt x="49" y="31"/>
                  <a:pt x="52" y="33"/>
                </a:cubicBezTo>
                <a:cubicBezTo>
                  <a:pt x="53" y="34"/>
                  <a:pt x="53" y="34"/>
                  <a:pt x="53" y="34"/>
                </a:cubicBezTo>
                <a:cubicBezTo>
                  <a:pt x="53" y="34"/>
                  <a:pt x="53" y="34"/>
                  <a:pt x="53" y="34"/>
                </a:cubicBezTo>
                <a:cubicBezTo>
                  <a:pt x="53" y="35"/>
                  <a:pt x="53" y="35"/>
                  <a:pt x="53" y="35"/>
                </a:cubicBezTo>
                <a:cubicBezTo>
                  <a:pt x="54" y="37"/>
                  <a:pt x="56" y="38"/>
                  <a:pt x="58" y="38"/>
                </a:cubicBezTo>
                <a:cubicBezTo>
                  <a:pt x="62" y="38"/>
                  <a:pt x="65" y="35"/>
                  <a:pt x="67" y="32"/>
                </a:cubicBezTo>
                <a:cubicBezTo>
                  <a:pt x="68" y="30"/>
                  <a:pt x="68" y="27"/>
                  <a:pt x="67" y="25"/>
                </a:cubicBezTo>
                <a:cubicBezTo>
                  <a:pt x="63" y="19"/>
                  <a:pt x="55" y="14"/>
                  <a:pt x="48" y="12"/>
                </a:cubicBezTo>
                <a:cubicBezTo>
                  <a:pt x="46" y="12"/>
                  <a:pt x="44" y="11"/>
                  <a:pt x="41" y="11"/>
                </a:cubicBezTo>
                <a:cubicBezTo>
                  <a:pt x="41" y="2"/>
                  <a:pt x="41" y="2"/>
                  <a:pt x="41" y="2"/>
                </a:cubicBezTo>
                <a:cubicBezTo>
                  <a:pt x="41" y="1"/>
                  <a:pt x="40" y="0"/>
                  <a:pt x="39" y="0"/>
                </a:cubicBezTo>
                <a:cubicBezTo>
                  <a:pt x="31" y="0"/>
                  <a:pt x="31" y="0"/>
                  <a:pt x="31" y="0"/>
                </a:cubicBezTo>
                <a:cubicBezTo>
                  <a:pt x="30" y="0"/>
                  <a:pt x="28" y="1"/>
                  <a:pt x="28" y="2"/>
                </a:cubicBezTo>
                <a:cubicBezTo>
                  <a:pt x="28" y="11"/>
                  <a:pt x="28" y="11"/>
                  <a:pt x="28" y="11"/>
                </a:cubicBezTo>
                <a:cubicBezTo>
                  <a:pt x="21" y="13"/>
                  <a:pt x="15" y="16"/>
                  <a:pt x="10" y="20"/>
                </a:cubicBezTo>
                <a:cubicBezTo>
                  <a:pt x="2" y="28"/>
                  <a:pt x="0" y="39"/>
                  <a:pt x="5" y="48"/>
                </a:cubicBezTo>
                <a:cubicBezTo>
                  <a:pt x="7" y="52"/>
                  <a:pt x="10" y="56"/>
                  <a:pt x="14" y="58"/>
                </a:cubicBezTo>
                <a:cubicBezTo>
                  <a:pt x="17" y="60"/>
                  <a:pt x="33" y="67"/>
                  <a:pt x="40" y="71"/>
                </a:cubicBezTo>
                <a:cubicBezTo>
                  <a:pt x="44" y="72"/>
                  <a:pt x="44" y="72"/>
                  <a:pt x="44" y="72"/>
                </a:cubicBezTo>
                <a:cubicBezTo>
                  <a:pt x="47" y="74"/>
                  <a:pt x="49" y="76"/>
                  <a:pt x="50" y="78"/>
                </a:cubicBezTo>
                <a:cubicBezTo>
                  <a:pt x="52" y="82"/>
                  <a:pt x="51" y="87"/>
                  <a:pt x="48" y="89"/>
                </a:cubicBezTo>
                <a:cubicBezTo>
                  <a:pt x="46" y="91"/>
                  <a:pt x="43" y="92"/>
                  <a:pt x="38" y="92"/>
                </a:cubicBezTo>
                <a:cubicBezTo>
                  <a:pt x="34" y="92"/>
                  <a:pt x="30" y="91"/>
                  <a:pt x="26" y="90"/>
                </a:cubicBezTo>
                <a:cubicBezTo>
                  <a:pt x="23" y="89"/>
                  <a:pt x="20" y="87"/>
                  <a:pt x="17" y="85"/>
                </a:cubicBezTo>
                <a:cubicBezTo>
                  <a:pt x="16" y="84"/>
                  <a:pt x="16" y="84"/>
                  <a:pt x="16" y="84"/>
                </a:cubicBezTo>
                <a:cubicBezTo>
                  <a:pt x="16" y="84"/>
                  <a:pt x="16" y="84"/>
                  <a:pt x="16" y="84"/>
                </a:cubicBezTo>
                <a:cubicBezTo>
                  <a:pt x="16" y="84"/>
                  <a:pt x="16" y="84"/>
                  <a:pt x="16" y="84"/>
                </a:cubicBezTo>
                <a:cubicBezTo>
                  <a:pt x="16" y="83"/>
                  <a:pt x="16" y="83"/>
                  <a:pt x="16" y="83"/>
                </a:cubicBezTo>
                <a:cubicBezTo>
                  <a:pt x="15" y="81"/>
                  <a:pt x="13" y="80"/>
                  <a:pt x="11" y="80"/>
                </a:cubicBezTo>
                <a:cubicBezTo>
                  <a:pt x="7" y="80"/>
                  <a:pt x="4" y="83"/>
                  <a:pt x="2" y="86"/>
                </a:cubicBezTo>
                <a:cubicBezTo>
                  <a:pt x="1" y="88"/>
                  <a:pt x="1" y="91"/>
                  <a:pt x="2" y="93"/>
                </a:cubicBezTo>
                <a:cubicBezTo>
                  <a:pt x="7" y="101"/>
                  <a:pt x="18" y="105"/>
                  <a:pt x="28" y="107"/>
                </a:cubicBezTo>
                <a:cubicBezTo>
                  <a:pt x="28" y="115"/>
                  <a:pt x="28" y="115"/>
                  <a:pt x="28" y="115"/>
                </a:cubicBezTo>
                <a:cubicBezTo>
                  <a:pt x="28" y="117"/>
                  <a:pt x="30" y="118"/>
                  <a:pt x="31" y="118"/>
                </a:cubicBezTo>
                <a:close/>
              </a:path>
            </a:pathLst>
          </a:custGeom>
          <a:solidFill>
            <a:schemeClr val="bg1"/>
          </a:solidFill>
          <a:ln>
            <a:noFill/>
          </a:ln>
          <a:effectLst>
            <a:reflection blurRad="6350" stA="50000" endA="300" endPos="40000" dir="5400000" sy="-100000" algn="bl" rotWithShape="0"/>
          </a:effectLst>
        </p:spPr>
        <p:txBody>
          <a:bodyPr vert="horz" wrap="square" lIns="68580" tIns="34290" rIns="68580" bIns="34290" numCol="1" anchor="t" anchorCtr="0" compatLnSpc="1">
            <a:prstTxWarp prst="textNoShape">
              <a:avLst/>
            </a:prstTxWarp>
          </a:bodyPr>
          <a:lstStyle/>
          <a:p>
            <a:endParaRPr lang="zh-CN" altLang="en-US" sz="1013">
              <a:solidFill>
                <a:schemeClr val="bg1"/>
              </a:solidFill>
            </a:endParaRPr>
          </a:p>
        </p:txBody>
      </p:sp>
      <p:grpSp>
        <p:nvGrpSpPr>
          <p:cNvPr id="258" name="Group 909"/>
          <p:cNvGrpSpPr>
            <a:grpSpLocks noChangeAspect="1"/>
          </p:cNvGrpSpPr>
          <p:nvPr/>
        </p:nvGrpSpPr>
        <p:grpSpPr bwMode="auto">
          <a:xfrm>
            <a:off x="7946207" y="1481005"/>
            <a:ext cx="302856" cy="258285"/>
            <a:chOff x="6090" y="1175"/>
            <a:chExt cx="265" cy="226"/>
          </a:xfrm>
          <a:solidFill>
            <a:schemeClr val="bg1"/>
          </a:solidFill>
          <a:effectLst>
            <a:reflection blurRad="6350" stA="50000" endA="300" endPos="40000" dir="5400000" sy="-100000" algn="bl" rotWithShape="0"/>
          </a:effectLst>
        </p:grpSpPr>
        <p:sp>
          <p:nvSpPr>
            <p:cNvPr id="259" name="Freeform 910"/>
            <p:cNvSpPr>
              <a:spLocks/>
            </p:cNvSpPr>
            <p:nvPr/>
          </p:nvSpPr>
          <p:spPr bwMode="auto">
            <a:xfrm>
              <a:off x="6129" y="1269"/>
              <a:ext cx="56" cy="96"/>
            </a:xfrm>
            <a:custGeom>
              <a:avLst/>
              <a:gdLst>
                <a:gd name="T0" fmla="*/ 2 w 23"/>
                <a:gd name="T1" fmla="*/ 40 h 40"/>
                <a:gd name="T2" fmla="*/ 21 w 23"/>
                <a:gd name="T3" fmla="*/ 40 h 40"/>
                <a:gd name="T4" fmla="*/ 23 w 23"/>
                <a:gd name="T5" fmla="*/ 38 h 40"/>
                <a:gd name="T6" fmla="*/ 23 w 23"/>
                <a:gd name="T7" fmla="*/ 2 h 40"/>
                <a:gd name="T8" fmla="*/ 21 w 23"/>
                <a:gd name="T9" fmla="*/ 0 h 40"/>
                <a:gd name="T10" fmla="*/ 2 w 23"/>
                <a:gd name="T11" fmla="*/ 0 h 40"/>
                <a:gd name="T12" fmla="*/ 0 w 23"/>
                <a:gd name="T13" fmla="*/ 2 h 40"/>
                <a:gd name="T14" fmla="*/ 0 w 23"/>
                <a:gd name="T15" fmla="*/ 38 h 40"/>
                <a:gd name="T16" fmla="*/ 2 w 23"/>
                <a:gd name="T17"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40">
                  <a:moveTo>
                    <a:pt x="2" y="40"/>
                  </a:moveTo>
                  <a:cubicBezTo>
                    <a:pt x="21" y="40"/>
                    <a:pt x="21" y="40"/>
                    <a:pt x="21" y="40"/>
                  </a:cubicBezTo>
                  <a:cubicBezTo>
                    <a:pt x="22" y="40"/>
                    <a:pt x="23" y="39"/>
                    <a:pt x="23" y="38"/>
                  </a:cubicBezTo>
                  <a:cubicBezTo>
                    <a:pt x="23" y="2"/>
                    <a:pt x="23" y="2"/>
                    <a:pt x="23" y="2"/>
                  </a:cubicBezTo>
                  <a:cubicBezTo>
                    <a:pt x="23" y="1"/>
                    <a:pt x="22" y="0"/>
                    <a:pt x="21" y="0"/>
                  </a:cubicBezTo>
                  <a:cubicBezTo>
                    <a:pt x="2" y="0"/>
                    <a:pt x="2" y="0"/>
                    <a:pt x="2" y="0"/>
                  </a:cubicBezTo>
                  <a:cubicBezTo>
                    <a:pt x="1" y="0"/>
                    <a:pt x="0" y="1"/>
                    <a:pt x="0" y="2"/>
                  </a:cubicBezTo>
                  <a:cubicBezTo>
                    <a:pt x="0" y="38"/>
                    <a:pt x="0" y="38"/>
                    <a:pt x="0" y="38"/>
                  </a:cubicBezTo>
                  <a:cubicBezTo>
                    <a:pt x="0" y="39"/>
                    <a:pt x="1" y="40"/>
                    <a:pt x="2" y="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schemeClr val="bg1"/>
                </a:solidFill>
              </a:endParaRPr>
            </a:p>
          </p:txBody>
        </p:sp>
        <p:sp>
          <p:nvSpPr>
            <p:cNvPr id="260" name="Freeform 911"/>
            <p:cNvSpPr>
              <a:spLocks/>
            </p:cNvSpPr>
            <p:nvPr/>
          </p:nvSpPr>
          <p:spPr bwMode="auto">
            <a:xfrm>
              <a:off x="6209" y="1235"/>
              <a:ext cx="54" cy="130"/>
            </a:xfrm>
            <a:custGeom>
              <a:avLst/>
              <a:gdLst>
                <a:gd name="T0" fmla="*/ 2 w 22"/>
                <a:gd name="T1" fmla="*/ 54 h 54"/>
                <a:gd name="T2" fmla="*/ 20 w 22"/>
                <a:gd name="T3" fmla="*/ 54 h 54"/>
                <a:gd name="T4" fmla="*/ 22 w 22"/>
                <a:gd name="T5" fmla="*/ 52 h 54"/>
                <a:gd name="T6" fmla="*/ 22 w 22"/>
                <a:gd name="T7" fmla="*/ 2 h 54"/>
                <a:gd name="T8" fmla="*/ 20 w 22"/>
                <a:gd name="T9" fmla="*/ 0 h 54"/>
                <a:gd name="T10" fmla="*/ 2 w 22"/>
                <a:gd name="T11" fmla="*/ 0 h 54"/>
                <a:gd name="T12" fmla="*/ 0 w 22"/>
                <a:gd name="T13" fmla="*/ 2 h 54"/>
                <a:gd name="T14" fmla="*/ 0 w 22"/>
                <a:gd name="T15" fmla="*/ 52 h 54"/>
                <a:gd name="T16" fmla="*/ 2 w 22"/>
                <a:gd name="T17"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54">
                  <a:moveTo>
                    <a:pt x="2" y="54"/>
                  </a:moveTo>
                  <a:cubicBezTo>
                    <a:pt x="20" y="54"/>
                    <a:pt x="20" y="54"/>
                    <a:pt x="20" y="54"/>
                  </a:cubicBezTo>
                  <a:cubicBezTo>
                    <a:pt x="21" y="54"/>
                    <a:pt x="22" y="53"/>
                    <a:pt x="22" y="52"/>
                  </a:cubicBezTo>
                  <a:cubicBezTo>
                    <a:pt x="22" y="2"/>
                    <a:pt x="22" y="2"/>
                    <a:pt x="22" y="2"/>
                  </a:cubicBezTo>
                  <a:cubicBezTo>
                    <a:pt x="22" y="1"/>
                    <a:pt x="21" y="0"/>
                    <a:pt x="20" y="0"/>
                  </a:cubicBezTo>
                  <a:cubicBezTo>
                    <a:pt x="2" y="0"/>
                    <a:pt x="2" y="0"/>
                    <a:pt x="2" y="0"/>
                  </a:cubicBezTo>
                  <a:cubicBezTo>
                    <a:pt x="1" y="0"/>
                    <a:pt x="0" y="1"/>
                    <a:pt x="0" y="2"/>
                  </a:cubicBezTo>
                  <a:cubicBezTo>
                    <a:pt x="0" y="52"/>
                    <a:pt x="0" y="52"/>
                    <a:pt x="0" y="52"/>
                  </a:cubicBezTo>
                  <a:cubicBezTo>
                    <a:pt x="0" y="53"/>
                    <a:pt x="1" y="54"/>
                    <a:pt x="2" y="5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schemeClr val="bg1"/>
                </a:solidFill>
              </a:endParaRPr>
            </a:p>
          </p:txBody>
        </p:sp>
        <p:sp>
          <p:nvSpPr>
            <p:cNvPr id="261" name="Freeform 912"/>
            <p:cNvSpPr>
              <a:spLocks/>
            </p:cNvSpPr>
            <p:nvPr/>
          </p:nvSpPr>
          <p:spPr bwMode="auto">
            <a:xfrm>
              <a:off x="6287" y="1207"/>
              <a:ext cx="56" cy="158"/>
            </a:xfrm>
            <a:custGeom>
              <a:avLst/>
              <a:gdLst>
                <a:gd name="T0" fmla="*/ 2 w 23"/>
                <a:gd name="T1" fmla="*/ 66 h 66"/>
                <a:gd name="T2" fmla="*/ 21 w 23"/>
                <a:gd name="T3" fmla="*/ 66 h 66"/>
                <a:gd name="T4" fmla="*/ 23 w 23"/>
                <a:gd name="T5" fmla="*/ 64 h 66"/>
                <a:gd name="T6" fmla="*/ 23 w 23"/>
                <a:gd name="T7" fmla="*/ 2 h 66"/>
                <a:gd name="T8" fmla="*/ 21 w 23"/>
                <a:gd name="T9" fmla="*/ 0 h 66"/>
                <a:gd name="T10" fmla="*/ 2 w 23"/>
                <a:gd name="T11" fmla="*/ 0 h 66"/>
                <a:gd name="T12" fmla="*/ 0 w 23"/>
                <a:gd name="T13" fmla="*/ 2 h 66"/>
                <a:gd name="T14" fmla="*/ 0 w 23"/>
                <a:gd name="T15" fmla="*/ 64 h 66"/>
                <a:gd name="T16" fmla="*/ 2 w 23"/>
                <a:gd name="T17" fmla="*/ 66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66">
                  <a:moveTo>
                    <a:pt x="2" y="66"/>
                  </a:moveTo>
                  <a:cubicBezTo>
                    <a:pt x="21" y="66"/>
                    <a:pt x="21" y="66"/>
                    <a:pt x="21" y="66"/>
                  </a:cubicBezTo>
                  <a:cubicBezTo>
                    <a:pt x="22" y="66"/>
                    <a:pt x="23" y="65"/>
                    <a:pt x="23" y="64"/>
                  </a:cubicBezTo>
                  <a:cubicBezTo>
                    <a:pt x="23" y="2"/>
                    <a:pt x="23" y="2"/>
                    <a:pt x="23" y="2"/>
                  </a:cubicBezTo>
                  <a:cubicBezTo>
                    <a:pt x="23" y="1"/>
                    <a:pt x="22" y="0"/>
                    <a:pt x="21" y="0"/>
                  </a:cubicBezTo>
                  <a:cubicBezTo>
                    <a:pt x="2" y="0"/>
                    <a:pt x="2" y="0"/>
                    <a:pt x="2" y="0"/>
                  </a:cubicBezTo>
                  <a:cubicBezTo>
                    <a:pt x="1" y="0"/>
                    <a:pt x="0" y="1"/>
                    <a:pt x="0" y="2"/>
                  </a:cubicBezTo>
                  <a:cubicBezTo>
                    <a:pt x="0" y="64"/>
                    <a:pt x="0" y="64"/>
                    <a:pt x="0" y="64"/>
                  </a:cubicBezTo>
                  <a:cubicBezTo>
                    <a:pt x="0" y="65"/>
                    <a:pt x="1" y="66"/>
                    <a:pt x="2" y="6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schemeClr val="bg1"/>
                </a:solidFill>
              </a:endParaRPr>
            </a:p>
          </p:txBody>
        </p:sp>
        <p:sp>
          <p:nvSpPr>
            <p:cNvPr id="262" name="Freeform 913"/>
            <p:cNvSpPr>
              <a:spLocks/>
            </p:cNvSpPr>
            <p:nvPr/>
          </p:nvSpPr>
          <p:spPr bwMode="auto">
            <a:xfrm>
              <a:off x="6090" y="1175"/>
              <a:ext cx="265" cy="226"/>
            </a:xfrm>
            <a:custGeom>
              <a:avLst/>
              <a:gdLst>
                <a:gd name="T0" fmla="*/ 104 w 109"/>
                <a:gd name="T1" fmla="*/ 85 h 94"/>
                <a:gd name="T2" fmla="*/ 9 w 109"/>
                <a:gd name="T3" fmla="*/ 85 h 94"/>
                <a:gd name="T4" fmla="*/ 9 w 109"/>
                <a:gd name="T5" fmla="*/ 85 h 94"/>
                <a:gd name="T6" fmla="*/ 9 w 109"/>
                <a:gd name="T7" fmla="*/ 4 h 94"/>
                <a:gd name="T8" fmla="*/ 4 w 109"/>
                <a:gd name="T9" fmla="*/ 0 h 94"/>
                <a:gd name="T10" fmla="*/ 0 w 109"/>
                <a:gd name="T11" fmla="*/ 4 h 94"/>
                <a:gd name="T12" fmla="*/ 0 w 109"/>
                <a:gd name="T13" fmla="*/ 85 h 94"/>
                <a:gd name="T14" fmla="*/ 9 w 109"/>
                <a:gd name="T15" fmla="*/ 94 h 94"/>
                <a:gd name="T16" fmla="*/ 104 w 109"/>
                <a:gd name="T17" fmla="*/ 94 h 94"/>
                <a:gd name="T18" fmla="*/ 109 w 109"/>
                <a:gd name="T19" fmla="*/ 90 h 94"/>
                <a:gd name="T20" fmla="*/ 104 w 109"/>
                <a:gd name="T21" fmla="*/ 85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9" h="94">
                  <a:moveTo>
                    <a:pt x="104" y="85"/>
                  </a:moveTo>
                  <a:cubicBezTo>
                    <a:pt x="9" y="85"/>
                    <a:pt x="9" y="85"/>
                    <a:pt x="9" y="85"/>
                  </a:cubicBezTo>
                  <a:cubicBezTo>
                    <a:pt x="9" y="85"/>
                    <a:pt x="9" y="85"/>
                    <a:pt x="9" y="85"/>
                  </a:cubicBezTo>
                  <a:cubicBezTo>
                    <a:pt x="9" y="4"/>
                    <a:pt x="9" y="4"/>
                    <a:pt x="9" y="4"/>
                  </a:cubicBezTo>
                  <a:cubicBezTo>
                    <a:pt x="9" y="2"/>
                    <a:pt x="7" y="0"/>
                    <a:pt x="4" y="0"/>
                  </a:cubicBezTo>
                  <a:cubicBezTo>
                    <a:pt x="2" y="0"/>
                    <a:pt x="0" y="2"/>
                    <a:pt x="0" y="4"/>
                  </a:cubicBezTo>
                  <a:cubicBezTo>
                    <a:pt x="0" y="85"/>
                    <a:pt x="0" y="85"/>
                    <a:pt x="0" y="85"/>
                  </a:cubicBezTo>
                  <a:cubicBezTo>
                    <a:pt x="0" y="90"/>
                    <a:pt x="4" y="94"/>
                    <a:pt x="9" y="94"/>
                  </a:cubicBezTo>
                  <a:cubicBezTo>
                    <a:pt x="104" y="94"/>
                    <a:pt x="104" y="94"/>
                    <a:pt x="104" y="94"/>
                  </a:cubicBezTo>
                  <a:cubicBezTo>
                    <a:pt x="107" y="94"/>
                    <a:pt x="109" y="92"/>
                    <a:pt x="109" y="90"/>
                  </a:cubicBezTo>
                  <a:cubicBezTo>
                    <a:pt x="109" y="87"/>
                    <a:pt x="107" y="85"/>
                    <a:pt x="104" y="8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schemeClr val="bg1"/>
                </a:solidFill>
              </a:endParaRPr>
            </a:p>
          </p:txBody>
        </p:sp>
      </p:grpSp>
      <p:sp>
        <p:nvSpPr>
          <p:cNvPr id="2" name="Заголовок 1">
            <a:extLst>
              <a:ext uri="{FF2B5EF4-FFF2-40B4-BE49-F238E27FC236}">
                <a16:creationId xmlns:a16="http://schemas.microsoft.com/office/drawing/2014/main" id="{C9F4317A-7355-49C4-AFB9-E28F22E5D7AE}"/>
              </a:ext>
            </a:extLst>
          </p:cNvPr>
          <p:cNvSpPr>
            <a:spLocks noGrp="1"/>
          </p:cNvSpPr>
          <p:nvPr>
            <p:ph type="title"/>
          </p:nvPr>
        </p:nvSpPr>
        <p:spPr/>
        <p:txBody>
          <a:bodyPr/>
          <a:lstStyle/>
          <a:p>
            <a:r>
              <a:rPr lang="ru-RU" dirty="0"/>
              <a:t>Цель работы методической службы</a:t>
            </a:r>
          </a:p>
        </p:txBody>
      </p:sp>
      <p:grpSp>
        <p:nvGrpSpPr>
          <p:cNvPr id="274" name="组合 333">
            <a:extLst>
              <a:ext uri="{FF2B5EF4-FFF2-40B4-BE49-F238E27FC236}">
                <a16:creationId xmlns:a16="http://schemas.microsoft.com/office/drawing/2014/main" id="{4F28A21D-935E-40F7-A31D-01E6E4F3210F}"/>
              </a:ext>
            </a:extLst>
          </p:cNvPr>
          <p:cNvGrpSpPr/>
          <p:nvPr/>
        </p:nvGrpSpPr>
        <p:grpSpPr>
          <a:xfrm>
            <a:off x="6853561" y="1789749"/>
            <a:ext cx="5093872" cy="3763701"/>
            <a:chOff x="2223655" y="5217455"/>
            <a:chExt cx="4787171" cy="3176154"/>
          </a:xfrm>
        </p:grpSpPr>
        <p:grpSp>
          <p:nvGrpSpPr>
            <p:cNvPr id="279" name="组合 334">
              <a:extLst>
                <a:ext uri="{FF2B5EF4-FFF2-40B4-BE49-F238E27FC236}">
                  <a16:creationId xmlns:a16="http://schemas.microsoft.com/office/drawing/2014/main" id="{9D504C3D-3F7F-4576-91FF-51AAE8852746}"/>
                </a:ext>
              </a:extLst>
            </p:cNvPr>
            <p:cNvGrpSpPr/>
            <p:nvPr/>
          </p:nvGrpSpPr>
          <p:grpSpPr>
            <a:xfrm>
              <a:off x="2223655" y="5217455"/>
              <a:ext cx="2349144" cy="779190"/>
              <a:chOff x="2128396" y="5350805"/>
              <a:chExt cx="2349144" cy="779190"/>
            </a:xfrm>
          </p:grpSpPr>
          <p:sp>
            <p:nvSpPr>
              <p:cNvPr id="286" name="文本框 338">
                <a:extLst>
                  <a:ext uri="{FF2B5EF4-FFF2-40B4-BE49-F238E27FC236}">
                    <a16:creationId xmlns:a16="http://schemas.microsoft.com/office/drawing/2014/main" id="{EA9F4675-6D59-4A71-9D27-90486CAE4C8A}"/>
                  </a:ext>
                </a:extLst>
              </p:cNvPr>
              <p:cNvSpPr txBox="1"/>
              <p:nvPr/>
            </p:nvSpPr>
            <p:spPr>
              <a:xfrm>
                <a:off x="2128396" y="5350805"/>
                <a:ext cx="1507397" cy="779190"/>
              </a:xfrm>
              <a:prstGeom prst="rect">
                <a:avLst/>
              </a:prstGeom>
              <a:noFill/>
            </p:spPr>
            <p:txBody>
              <a:bodyPr wrap="square" rtlCol="0">
                <a:spAutoFit/>
              </a:bodyPr>
              <a:lstStyle/>
              <a:p>
                <a:pPr algn="ctr"/>
                <a:r>
                  <a:rPr lang="ru-RU" altLang="zh-CN" sz="2700" dirty="0">
                    <a:solidFill>
                      <a:srgbClr val="01ACBE"/>
                    </a:solidFill>
                    <a:latin typeface="Impact" panose="020B0806030902050204" pitchFamily="34" charset="0"/>
                  </a:rPr>
                  <a:t>Цель: </a:t>
                </a:r>
              </a:p>
              <a:p>
                <a:pPr algn="ctr"/>
                <a:endParaRPr lang="zh-CN" altLang="en-US" sz="2700" dirty="0">
                  <a:solidFill>
                    <a:srgbClr val="01ACBE"/>
                  </a:solidFill>
                  <a:latin typeface="Impact" panose="020B0806030902050204" pitchFamily="34" charset="0"/>
                </a:endParaRPr>
              </a:p>
            </p:txBody>
          </p:sp>
          <p:sp>
            <p:nvSpPr>
              <p:cNvPr id="288" name="文本框 339">
                <a:extLst>
                  <a:ext uri="{FF2B5EF4-FFF2-40B4-BE49-F238E27FC236}">
                    <a16:creationId xmlns:a16="http://schemas.microsoft.com/office/drawing/2014/main" id="{B23C2339-D169-4CA7-80E6-C3C5858DED5A}"/>
                  </a:ext>
                </a:extLst>
              </p:cNvPr>
              <p:cNvSpPr txBox="1"/>
              <p:nvPr/>
            </p:nvSpPr>
            <p:spPr>
              <a:xfrm>
                <a:off x="3804440" y="5765922"/>
                <a:ext cx="673100" cy="262803"/>
              </a:xfrm>
              <a:prstGeom prst="rect">
                <a:avLst/>
              </a:prstGeom>
              <a:noFill/>
            </p:spPr>
            <p:txBody>
              <a:bodyPr wrap="square" rtlCol="0">
                <a:spAutoFit/>
              </a:bodyPr>
              <a:lstStyle/>
              <a:p>
                <a:pPr algn="ctr"/>
                <a:endParaRPr lang="zh-CN" altLang="en-US" sz="1200" dirty="0">
                  <a:solidFill>
                    <a:srgbClr val="01ACBE"/>
                  </a:solidFill>
                  <a:latin typeface="LiHei Pro" panose="020B0500000000000000" pitchFamily="34" charset="-122"/>
                  <a:ea typeface="LiHei Pro" panose="020B0500000000000000" pitchFamily="34" charset="-122"/>
                </a:endParaRPr>
              </a:p>
            </p:txBody>
          </p:sp>
        </p:grpSp>
        <p:sp>
          <p:nvSpPr>
            <p:cNvPr id="281" name="文本框 336">
              <a:extLst>
                <a:ext uri="{FF2B5EF4-FFF2-40B4-BE49-F238E27FC236}">
                  <a16:creationId xmlns:a16="http://schemas.microsoft.com/office/drawing/2014/main" id="{9301F5CD-018F-4521-9A45-130D27FF4E46}"/>
                </a:ext>
              </a:extLst>
            </p:cNvPr>
            <p:cNvSpPr txBox="1"/>
            <p:nvPr/>
          </p:nvSpPr>
          <p:spPr>
            <a:xfrm>
              <a:off x="2478370" y="5549404"/>
              <a:ext cx="4532456" cy="2844205"/>
            </a:xfrm>
            <a:prstGeom prst="rect">
              <a:avLst/>
            </a:prstGeom>
            <a:noFill/>
          </p:spPr>
          <p:txBody>
            <a:bodyPr wrap="square" rtlCol="0">
              <a:spAutoFit/>
            </a:bodyPr>
            <a:lstStyle/>
            <a:p>
              <a:pPr algn="just">
                <a:lnSpc>
                  <a:spcPct val="150000"/>
                </a:lnSpc>
                <a:defRPr/>
              </a:pPr>
              <a:r>
                <a:rPr lang="ru-RU" altLang="zh-CN" b="1" kern="0" dirty="0">
                  <a:solidFill>
                    <a:srgbClr val="002060"/>
                  </a:solidFill>
                  <a:latin typeface="Comic Sans MS" panose="030F0702030302020204" pitchFamily="66" charset="0"/>
                </a:rPr>
                <a:t>Создание в образовательном учреждении организационно-педагогических условий для выполнения основной образовательной программы дошкольного образования, осуществления непрерывного образования педагогов, развития их творческого потенциала</a:t>
              </a:r>
            </a:p>
          </p:txBody>
        </p:sp>
      </p:grpSp>
    </p:spTree>
    <p:extLst>
      <p:ext uri="{BB962C8B-B14F-4D97-AF65-F5344CB8AC3E}">
        <p14:creationId xmlns:p14="http://schemas.microsoft.com/office/powerpoint/2010/main" val="2256011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19"/>
          <p:cNvSpPr/>
          <p:nvPr/>
        </p:nvSpPr>
        <p:spPr bwMode="auto">
          <a:xfrm>
            <a:off x="3685803" y="5155626"/>
            <a:ext cx="2664023" cy="1706678"/>
          </a:xfrm>
          <a:custGeom>
            <a:avLst/>
            <a:gdLst>
              <a:gd name="T0" fmla="*/ 476 w 542"/>
              <a:gd name="T1" fmla="*/ 410 h 410"/>
              <a:gd name="T2" fmla="*/ 476 w 542"/>
              <a:gd name="T3" fmla="*/ 121 h 410"/>
              <a:gd name="T4" fmla="*/ 422 w 542"/>
              <a:gd name="T5" fmla="*/ 67 h 410"/>
              <a:gd name="T6" fmla="*/ 0 w 542"/>
              <a:gd name="T7" fmla="*/ 67 h 410"/>
              <a:gd name="T8" fmla="*/ 0 w 542"/>
              <a:gd name="T9" fmla="*/ 0 h 410"/>
              <a:gd name="T10" fmla="*/ 422 w 542"/>
              <a:gd name="T11" fmla="*/ 0 h 410"/>
              <a:gd name="T12" fmla="*/ 542 w 542"/>
              <a:gd name="T13" fmla="*/ 121 h 410"/>
              <a:gd name="T14" fmla="*/ 542 w 542"/>
              <a:gd name="T15" fmla="*/ 410 h 4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2" h="410">
                <a:moveTo>
                  <a:pt x="476" y="410"/>
                </a:moveTo>
                <a:cubicBezTo>
                  <a:pt x="476" y="121"/>
                  <a:pt x="476" y="121"/>
                  <a:pt x="476" y="121"/>
                </a:cubicBezTo>
                <a:cubicBezTo>
                  <a:pt x="476" y="91"/>
                  <a:pt x="451" y="67"/>
                  <a:pt x="422" y="67"/>
                </a:cubicBezTo>
                <a:cubicBezTo>
                  <a:pt x="0" y="67"/>
                  <a:pt x="0" y="67"/>
                  <a:pt x="0" y="67"/>
                </a:cubicBezTo>
                <a:cubicBezTo>
                  <a:pt x="0" y="0"/>
                  <a:pt x="0" y="0"/>
                  <a:pt x="0" y="0"/>
                </a:cubicBezTo>
                <a:cubicBezTo>
                  <a:pt x="422" y="0"/>
                  <a:pt x="422" y="0"/>
                  <a:pt x="422" y="0"/>
                </a:cubicBezTo>
                <a:cubicBezTo>
                  <a:pt x="488" y="0"/>
                  <a:pt x="542" y="54"/>
                  <a:pt x="542" y="121"/>
                </a:cubicBezTo>
                <a:cubicBezTo>
                  <a:pt x="542" y="410"/>
                  <a:pt x="542" y="410"/>
                  <a:pt x="542" y="410"/>
                </a:cubicBezTo>
              </a:path>
            </a:pathLst>
          </a:custGeom>
          <a:solidFill>
            <a:schemeClr val="bg1">
              <a:lumMod val="85000"/>
            </a:schemeClr>
          </a:solidFill>
          <a:ln>
            <a:noFill/>
          </a:ln>
        </p:spPr>
        <p:txBody>
          <a:bodyPr vert="horz" wrap="square" lIns="68580" tIns="34290" rIns="68580" bIns="34290" numCol="1" anchor="t" anchorCtr="0" compatLnSpc="1"/>
          <a:lstStyle/>
          <a:p>
            <a:pPr defTabSz="456565">
              <a:defRPr/>
            </a:pPr>
            <a:endParaRPr lang="zh-CN" altLang="en-US" sz="2400" kern="0">
              <a:solidFill>
                <a:srgbClr val="103154"/>
              </a:solidFill>
              <a:latin typeface="Century Gothic" panose="020B0502020202020204"/>
            </a:endParaRPr>
          </a:p>
        </p:txBody>
      </p:sp>
      <p:sp>
        <p:nvSpPr>
          <p:cNvPr id="5" name="Freeform 20"/>
          <p:cNvSpPr/>
          <p:nvPr/>
        </p:nvSpPr>
        <p:spPr bwMode="auto">
          <a:xfrm>
            <a:off x="6187486" y="5220133"/>
            <a:ext cx="1937660" cy="761645"/>
          </a:xfrm>
          <a:custGeom>
            <a:avLst/>
            <a:gdLst>
              <a:gd name="T0" fmla="*/ 275 w 394"/>
              <a:gd name="T1" fmla="*/ 155 h 155"/>
              <a:gd name="T2" fmla="*/ 0 w 394"/>
              <a:gd name="T3" fmla="*/ 155 h 155"/>
              <a:gd name="T4" fmla="*/ 0 w 394"/>
              <a:gd name="T5" fmla="*/ 94 h 155"/>
              <a:gd name="T6" fmla="*/ 275 w 394"/>
              <a:gd name="T7" fmla="*/ 94 h 155"/>
              <a:gd name="T8" fmla="*/ 332 w 394"/>
              <a:gd name="T9" fmla="*/ 37 h 155"/>
              <a:gd name="T10" fmla="*/ 332 w 394"/>
              <a:gd name="T11" fmla="*/ 0 h 155"/>
              <a:gd name="T12" fmla="*/ 394 w 394"/>
              <a:gd name="T13" fmla="*/ 0 h 155"/>
              <a:gd name="T14" fmla="*/ 394 w 394"/>
              <a:gd name="T15" fmla="*/ 37 h 155"/>
              <a:gd name="T16" fmla="*/ 275 w 394"/>
              <a:gd name="T17" fmla="*/ 155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4" h="155">
                <a:moveTo>
                  <a:pt x="275" y="155"/>
                </a:moveTo>
                <a:cubicBezTo>
                  <a:pt x="0" y="155"/>
                  <a:pt x="0" y="155"/>
                  <a:pt x="0" y="155"/>
                </a:cubicBezTo>
                <a:cubicBezTo>
                  <a:pt x="0" y="94"/>
                  <a:pt x="0" y="94"/>
                  <a:pt x="0" y="94"/>
                </a:cubicBezTo>
                <a:cubicBezTo>
                  <a:pt x="275" y="94"/>
                  <a:pt x="275" y="94"/>
                  <a:pt x="275" y="94"/>
                </a:cubicBezTo>
                <a:cubicBezTo>
                  <a:pt x="307" y="94"/>
                  <a:pt x="332" y="68"/>
                  <a:pt x="332" y="37"/>
                </a:cubicBezTo>
                <a:cubicBezTo>
                  <a:pt x="332" y="0"/>
                  <a:pt x="332" y="0"/>
                  <a:pt x="332" y="0"/>
                </a:cubicBezTo>
                <a:cubicBezTo>
                  <a:pt x="394" y="0"/>
                  <a:pt x="394" y="0"/>
                  <a:pt x="394" y="0"/>
                </a:cubicBezTo>
                <a:cubicBezTo>
                  <a:pt x="394" y="37"/>
                  <a:pt x="394" y="37"/>
                  <a:pt x="394" y="37"/>
                </a:cubicBezTo>
                <a:cubicBezTo>
                  <a:pt x="394" y="102"/>
                  <a:pt x="341" y="155"/>
                  <a:pt x="275" y="155"/>
                </a:cubicBezTo>
                <a:close/>
              </a:path>
            </a:pathLst>
          </a:custGeom>
          <a:solidFill>
            <a:schemeClr val="bg1">
              <a:lumMod val="85000"/>
            </a:schemeClr>
          </a:solidFill>
          <a:ln>
            <a:noFill/>
          </a:ln>
        </p:spPr>
        <p:txBody>
          <a:bodyPr vert="horz" wrap="square" lIns="68580" tIns="34290" rIns="68580" bIns="34290" numCol="1" anchor="t" anchorCtr="0" compatLnSpc="1"/>
          <a:lstStyle/>
          <a:p>
            <a:pPr defTabSz="456565">
              <a:defRPr/>
            </a:pPr>
            <a:endParaRPr lang="zh-CN" altLang="en-US" sz="2400" kern="0">
              <a:solidFill>
                <a:srgbClr val="103154"/>
              </a:solidFill>
              <a:latin typeface="Century Gothic" panose="020B0502020202020204"/>
            </a:endParaRPr>
          </a:p>
        </p:txBody>
      </p:sp>
      <p:sp>
        <p:nvSpPr>
          <p:cNvPr id="6" name="Freeform 21"/>
          <p:cNvSpPr/>
          <p:nvPr/>
        </p:nvSpPr>
        <p:spPr bwMode="auto">
          <a:xfrm>
            <a:off x="6439319" y="2668835"/>
            <a:ext cx="1769077" cy="722107"/>
          </a:xfrm>
          <a:custGeom>
            <a:avLst/>
            <a:gdLst>
              <a:gd name="T0" fmla="*/ 250 w 360"/>
              <a:gd name="T1" fmla="*/ 147 h 147"/>
              <a:gd name="T2" fmla="*/ 0 w 360"/>
              <a:gd name="T3" fmla="*/ 147 h 147"/>
              <a:gd name="T4" fmla="*/ 0 w 360"/>
              <a:gd name="T5" fmla="*/ 102 h 147"/>
              <a:gd name="T6" fmla="*/ 250 w 360"/>
              <a:gd name="T7" fmla="*/ 102 h 147"/>
              <a:gd name="T8" fmla="*/ 315 w 360"/>
              <a:gd name="T9" fmla="*/ 37 h 147"/>
              <a:gd name="T10" fmla="*/ 315 w 360"/>
              <a:gd name="T11" fmla="*/ 0 h 147"/>
              <a:gd name="T12" fmla="*/ 360 w 360"/>
              <a:gd name="T13" fmla="*/ 0 h 147"/>
              <a:gd name="T14" fmla="*/ 360 w 360"/>
              <a:gd name="T15" fmla="*/ 37 h 147"/>
              <a:gd name="T16" fmla="*/ 250 w 360"/>
              <a:gd name="T1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0" h="147">
                <a:moveTo>
                  <a:pt x="250" y="147"/>
                </a:moveTo>
                <a:cubicBezTo>
                  <a:pt x="0" y="147"/>
                  <a:pt x="0" y="147"/>
                  <a:pt x="0" y="147"/>
                </a:cubicBezTo>
                <a:cubicBezTo>
                  <a:pt x="0" y="102"/>
                  <a:pt x="0" y="102"/>
                  <a:pt x="0" y="102"/>
                </a:cubicBezTo>
                <a:cubicBezTo>
                  <a:pt x="250" y="102"/>
                  <a:pt x="250" y="102"/>
                  <a:pt x="250" y="102"/>
                </a:cubicBezTo>
                <a:cubicBezTo>
                  <a:pt x="286" y="102"/>
                  <a:pt x="315" y="73"/>
                  <a:pt x="315" y="37"/>
                </a:cubicBezTo>
                <a:cubicBezTo>
                  <a:pt x="315" y="0"/>
                  <a:pt x="315" y="0"/>
                  <a:pt x="315" y="0"/>
                </a:cubicBezTo>
                <a:cubicBezTo>
                  <a:pt x="360" y="0"/>
                  <a:pt x="360" y="0"/>
                  <a:pt x="360" y="0"/>
                </a:cubicBezTo>
                <a:cubicBezTo>
                  <a:pt x="360" y="37"/>
                  <a:pt x="360" y="37"/>
                  <a:pt x="360" y="37"/>
                </a:cubicBezTo>
                <a:cubicBezTo>
                  <a:pt x="360" y="98"/>
                  <a:pt x="311" y="147"/>
                  <a:pt x="250" y="147"/>
                </a:cubicBezTo>
                <a:close/>
              </a:path>
            </a:pathLst>
          </a:custGeom>
          <a:solidFill>
            <a:schemeClr val="bg1">
              <a:lumMod val="85000"/>
            </a:schemeClr>
          </a:solidFill>
          <a:ln>
            <a:noFill/>
          </a:ln>
        </p:spPr>
        <p:txBody>
          <a:bodyPr vert="horz" wrap="square" lIns="68580" tIns="34290" rIns="68580" bIns="34290" numCol="1" anchor="t" anchorCtr="0" compatLnSpc="1"/>
          <a:lstStyle/>
          <a:p>
            <a:pPr defTabSz="456565">
              <a:defRPr/>
            </a:pPr>
            <a:endParaRPr lang="zh-CN" altLang="en-US" sz="2400" kern="0">
              <a:solidFill>
                <a:srgbClr val="103154"/>
              </a:solidFill>
              <a:latin typeface="Century Gothic" panose="020B0502020202020204"/>
            </a:endParaRPr>
          </a:p>
        </p:txBody>
      </p:sp>
      <p:sp>
        <p:nvSpPr>
          <p:cNvPr id="7" name="Freeform 22"/>
          <p:cNvSpPr/>
          <p:nvPr/>
        </p:nvSpPr>
        <p:spPr bwMode="auto">
          <a:xfrm>
            <a:off x="5169748" y="3553259"/>
            <a:ext cx="767988" cy="1775091"/>
          </a:xfrm>
          <a:custGeom>
            <a:avLst/>
            <a:gdLst>
              <a:gd name="T0" fmla="*/ 156 w 156"/>
              <a:gd name="T1" fmla="*/ 361 h 361"/>
              <a:gd name="T2" fmla="*/ 95 w 156"/>
              <a:gd name="T3" fmla="*/ 361 h 361"/>
              <a:gd name="T4" fmla="*/ 95 w 156"/>
              <a:gd name="T5" fmla="*/ 118 h 361"/>
              <a:gd name="T6" fmla="*/ 38 w 156"/>
              <a:gd name="T7" fmla="*/ 61 h 361"/>
              <a:gd name="T8" fmla="*/ 0 w 156"/>
              <a:gd name="T9" fmla="*/ 61 h 361"/>
              <a:gd name="T10" fmla="*/ 0 w 156"/>
              <a:gd name="T11" fmla="*/ 0 h 361"/>
              <a:gd name="T12" fmla="*/ 38 w 156"/>
              <a:gd name="T13" fmla="*/ 0 h 361"/>
              <a:gd name="T14" fmla="*/ 156 w 156"/>
              <a:gd name="T15" fmla="*/ 118 h 361"/>
              <a:gd name="T16" fmla="*/ 156 w 156"/>
              <a:gd name="T17" fmla="*/ 361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 h="361">
                <a:moveTo>
                  <a:pt x="156" y="361"/>
                </a:moveTo>
                <a:cubicBezTo>
                  <a:pt x="95" y="361"/>
                  <a:pt x="95" y="361"/>
                  <a:pt x="95" y="361"/>
                </a:cubicBezTo>
                <a:cubicBezTo>
                  <a:pt x="95" y="118"/>
                  <a:pt x="95" y="118"/>
                  <a:pt x="95" y="118"/>
                </a:cubicBezTo>
                <a:cubicBezTo>
                  <a:pt x="95" y="87"/>
                  <a:pt x="69" y="61"/>
                  <a:pt x="38" y="61"/>
                </a:cubicBezTo>
                <a:cubicBezTo>
                  <a:pt x="0" y="61"/>
                  <a:pt x="0" y="61"/>
                  <a:pt x="0" y="61"/>
                </a:cubicBezTo>
                <a:cubicBezTo>
                  <a:pt x="0" y="0"/>
                  <a:pt x="0" y="0"/>
                  <a:pt x="0" y="0"/>
                </a:cubicBezTo>
                <a:cubicBezTo>
                  <a:pt x="38" y="0"/>
                  <a:pt x="38" y="0"/>
                  <a:pt x="38" y="0"/>
                </a:cubicBezTo>
                <a:cubicBezTo>
                  <a:pt x="103" y="0"/>
                  <a:pt x="156" y="53"/>
                  <a:pt x="156" y="118"/>
                </a:cubicBezTo>
                <a:lnTo>
                  <a:pt x="156" y="361"/>
                </a:lnTo>
                <a:close/>
              </a:path>
            </a:pathLst>
          </a:custGeom>
          <a:solidFill>
            <a:schemeClr val="bg1">
              <a:lumMod val="85000"/>
            </a:schemeClr>
          </a:solidFill>
          <a:ln>
            <a:noFill/>
          </a:ln>
        </p:spPr>
        <p:txBody>
          <a:bodyPr vert="horz" wrap="square" lIns="68580" tIns="34290" rIns="68580" bIns="34290" numCol="1" anchor="t" anchorCtr="0" compatLnSpc="1"/>
          <a:lstStyle/>
          <a:p>
            <a:pPr defTabSz="456565">
              <a:defRPr/>
            </a:pPr>
            <a:endParaRPr lang="zh-CN" altLang="en-US" sz="2400" kern="0">
              <a:solidFill>
                <a:srgbClr val="103154"/>
              </a:solidFill>
              <a:latin typeface="Century Gothic" panose="020B0502020202020204"/>
            </a:endParaRPr>
          </a:p>
        </p:txBody>
      </p:sp>
      <p:sp>
        <p:nvSpPr>
          <p:cNvPr id="9" name="Freeform 24"/>
          <p:cNvSpPr/>
          <p:nvPr/>
        </p:nvSpPr>
        <p:spPr bwMode="auto">
          <a:xfrm>
            <a:off x="4487094" y="2084075"/>
            <a:ext cx="1862733" cy="722107"/>
          </a:xfrm>
          <a:custGeom>
            <a:avLst/>
            <a:gdLst>
              <a:gd name="T0" fmla="*/ 379 w 379"/>
              <a:gd name="T1" fmla="*/ 147 h 147"/>
              <a:gd name="T2" fmla="*/ 110 w 379"/>
              <a:gd name="T3" fmla="*/ 147 h 147"/>
              <a:gd name="T4" fmla="*/ 0 w 379"/>
              <a:gd name="T5" fmla="*/ 37 h 147"/>
              <a:gd name="T6" fmla="*/ 0 w 379"/>
              <a:gd name="T7" fmla="*/ 0 h 147"/>
              <a:gd name="T8" fmla="*/ 45 w 379"/>
              <a:gd name="T9" fmla="*/ 0 h 147"/>
              <a:gd name="T10" fmla="*/ 45 w 379"/>
              <a:gd name="T11" fmla="*/ 37 h 147"/>
              <a:gd name="T12" fmla="*/ 110 w 379"/>
              <a:gd name="T13" fmla="*/ 102 h 147"/>
              <a:gd name="T14" fmla="*/ 379 w 379"/>
              <a:gd name="T15" fmla="*/ 102 h 147"/>
              <a:gd name="T16" fmla="*/ 379 w 379"/>
              <a:gd name="T1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9" h="147">
                <a:moveTo>
                  <a:pt x="379" y="147"/>
                </a:moveTo>
                <a:cubicBezTo>
                  <a:pt x="110" y="147"/>
                  <a:pt x="110" y="147"/>
                  <a:pt x="110" y="147"/>
                </a:cubicBezTo>
                <a:cubicBezTo>
                  <a:pt x="49" y="147"/>
                  <a:pt x="0" y="98"/>
                  <a:pt x="0" y="37"/>
                </a:cubicBezTo>
                <a:cubicBezTo>
                  <a:pt x="0" y="0"/>
                  <a:pt x="0" y="0"/>
                  <a:pt x="0" y="0"/>
                </a:cubicBezTo>
                <a:cubicBezTo>
                  <a:pt x="45" y="0"/>
                  <a:pt x="45" y="0"/>
                  <a:pt x="45" y="0"/>
                </a:cubicBezTo>
                <a:cubicBezTo>
                  <a:pt x="45" y="37"/>
                  <a:pt x="45" y="37"/>
                  <a:pt x="45" y="37"/>
                </a:cubicBezTo>
                <a:cubicBezTo>
                  <a:pt x="45" y="73"/>
                  <a:pt x="74" y="102"/>
                  <a:pt x="110" y="102"/>
                </a:cubicBezTo>
                <a:cubicBezTo>
                  <a:pt x="379" y="102"/>
                  <a:pt x="379" y="102"/>
                  <a:pt x="379" y="102"/>
                </a:cubicBezTo>
                <a:lnTo>
                  <a:pt x="379" y="147"/>
                </a:lnTo>
                <a:close/>
              </a:path>
            </a:pathLst>
          </a:custGeom>
          <a:solidFill>
            <a:schemeClr val="bg1">
              <a:lumMod val="85000"/>
            </a:schemeClr>
          </a:solidFill>
          <a:ln>
            <a:noFill/>
          </a:ln>
        </p:spPr>
        <p:txBody>
          <a:bodyPr vert="horz" wrap="square" lIns="68580" tIns="34290" rIns="68580" bIns="34290" numCol="1" anchor="t" anchorCtr="0" compatLnSpc="1"/>
          <a:lstStyle/>
          <a:p>
            <a:pPr defTabSz="456565">
              <a:defRPr/>
            </a:pPr>
            <a:endParaRPr lang="zh-CN" altLang="en-US" sz="2400" kern="0">
              <a:solidFill>
                <a:srgbClr val="103154"/>
              </a:solidFill>
              <a:latin typeface="Century Gothic" panose="020B0502020202020204"/>
            </a:endParaRPr>
          </a:p>
        </p:txBody>
      </p:sp>
      <p:sp>
        <p:nvSpPr>
          <p:cNvPr id="10" name="Freeform 25"/>
          <p:cNvSpPr/>
          <p:nvPr/>
        </p:nvSpPr>
        <p:spPr bwMode="auto">
          <a:xfrm>
            <a:off x="4320591" y="3946566"/>
            <a:ext cx="1458968" cy="742916"/>
          </a:xfrm>
          <a:custGeom>
            <a:avLst/>
            <a:gdLst>
              <a:gd name="T0" fmla="*/ 297 w 297"/>
              <a:gd name="T1" fmla="*/ 151 h 151"/>
              <a:gd name="T2" fmla="*/ 114 w 297"/>
              <a:gd name="T3" fmla="*/ 151 h 151"/>
              <a:gd name="T4" fmla="*/ 0 w 297"/>
              <a:gd name="T5" fmla="*/ 37 h 151"/>
              <a:gd name="T6" fmla="*/ 0 w 297"/>
              <a:gd name="T7" fmla="*/ 0 h 151"/>
              <a:gd name="T8" fmla="*/ 53 w 297"/>
              <a:gd name="T9" fmla="*/ 0 h 151"/>
              <a:gd name="T10" fmla="*/ 53 w 297"/>
              <a:gd name="T11" fmla="*/ 37 h 151"/>
              <a:gd name="T12" fmla="*/ 114 w 297"/>
              <a:gd name="T13" fmla="*/ 98 h 151"/>
              <a:gd name="T14" fmla="*/ 297 w 297"/>
              <a:gd name="T15" fmla="*/ 98 h 151"/>
              <a:gd name="T16" fmla="*/ 297 w 297"/>
              <a:gd name="T17" fmla="*/ 151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7" h="151">
                <a:moveTo>
                  <a:pt x="297" y="151"/>
                </a:moveTo>
                <a:cubicBezTo>
                  <a:pt x="114" y="151"/>
                  <a:pt x="114" y="151"/>
                  <a:pt x="114" y="151"/>
                </a:cubicBezTo>
                <a:cubicBezTo>
                  <a:pt x="51" y="151"/>
                  <a:pt x="0" y="100"/>
                  <a:pt x="0" y="37"/>
                </a:cubicBezTo>
                <a:cubicBezTo>
                  <a:pt x="0" y="0"/>
                  <a:pt x="0" y="0"/>
                  <a:pt x="0" y="0"/>
                </a:cubicBezTo>
                <a:cubicBezTo>
                  <a:pt x="53" y="0"/>
                  <a:pt x="53" y="0"/>
                  <a:pt x="53" y="0"/>
                </a:cubicBezTo>
                <a:cubicBezTo>
                  <a:pt x="53" y="37"/>
                  <a:pt x="53" y="37"/>
                  <a:pt x="53" y="37"/>
                </a:cubicBezTo>
                <a:cubicBezTo>
                  <a:pt x="53" y="71"/>
                  <a:pt x="81" y="98"/>
                  <a:pt x="114" y="98"/>
                </a:cubicBezTo>
                <a:cubicBezTo>
                  <a:pt x="297" y="98"/>
                  <a:pt x="297" y="98"/>
                  <a:pt x="297" y="98"/>
                </a:cubicBezTo>
                <a:lnTo>
                  <a:pt x="297" y="151"/>
                </a:lnTo>
                <a:close/>
              </a:path>
            </a:pathLst>
          </a:custGeom>
          <a:solidFill>
            <a:schemeClr val="bg1">
              <a:lumMod val="85000"/>
            </a:schemeClr>
          </a:solidFill>
          <a:ln>
            <a:noFill/>
          </a:ln>
        </p:spPr>
        <p:txBody>
          <a:bodyPr vert="horz" wrap="square" lIns="68580" tIns="34290" rIns="68580" bIns="34290" numCol="1" anchor="t" anchorCtr="0" compatLnSpc="1"/>
          <a:lstStyle/>
          <a:p>
            <a:pPr defTabSz="456565">
              <a:defRPr/>
            </a:pPr>
            <a:endParaRPr lang="zh-CN" altLang="en-US" sz="2400" kern="0">
              <a:solidFill>
                <a:srgbClr val="103154"/>
              </a:solidFill>
              <a:latin typeface="Century Gothic" panose="020B0502020202020204"/>
            </a:endParaRPr>
          </a:p>
        </p:txBody>
      </p:sp>
      <p:sp>
        <p:nvSpPr>
          <p:cNvPr id="11" name="Freeform 26"/>
          <p:cNvSpPr/>
          <p:nvPr/>
        </p:nvSpPr>
        <p:spPr bwMode="auto">
          <a:xfrm>
            <a:off x="5779558" y="2841557"/>
            <a:ext cx="743013" cy="1458778"/>
          </a:xfrm>
          <a:custGeom>
            <a:avLst/>
            <a:gdLst>
              <a:gd name="T0" fmla="*/ 37 w 151"/>
              <a:gd name="T1" fmla="*/ 297 h 297"/>
              <a:gd name="T2" fmla="*/ 0 w 151"/>
              <a:gd name="T3" fmla="*/ 297 h 297"/>
              <a:gd name="T4" fmla="*/ 0 w 151"/>
              <a:gd name="T5" fmla="*/ 244 h 297"/>
              <a:gd name="T6" fmla="*/ 37 w 151"/>
              <a:gd name="T7" fmla="*/ 244 h 297"/>
              <a:gd name="T8" fmla="*/ 98 w 151"/>
              <a:gd name="T9" fmla="*/ 183 h 297"/>
              <a:gd name="T10" fmla="*/ 98 w 151"/>
              <a:gd name="T11" fmla="*/ 0 h 297"/>
              <a:gd name="T12" fmla="*/ 151 w 151"/>
              <a:gd name="T13" fmla="*/ 0 h 297"/>
              <a:gd name="T14" fmla="*/ 151 w 151"/>
              <a:gd name="T15" fmla="*/ 183 h 297"/>
              <a:gd name="T16" fmla="*/ 37 w 151"/>
              <a:gd name="T17" fmla="*/ 297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 h="297">
                <a:moveTo>
                  <a:pt x="37" y="297"/>
                </a:moveTo>
                <a:cubicBezTo>
                  <a:pt x="0" y="297"/>
                  <a:pt x="0" y="297"/>
                  <a:pt x="0" y="297"/>
                </a:cubicBezTo>
                <a:cubicBezTo>
                  <a:pt x="0" y="244"/>
                  <a:pt x="0" y="244"/>
                  <a:pt x="0" y="244"/>
                </a:cubicBezTo>
                <a:cubicBezTo>
                  <a:pt x="37" y="244"/>
                  <a:pt x="37" y="244"/>
                  <a:pt x="37" y="244"/>
                </a:cubicBezTo>
                <a:cubicBezTo>
                  <a:pt x="71" y="244"/>
                  <a:pt x="98" y="216"/>
                  <a:pt x="98" y="183"/>
                </a:cubicBezTo>
                <a:cubicBezTo>
                  <a:pt x="98" y="0"/>
                  <a:pt x="98" y="0"/>
                  <a:pt x="98" y="0"/>
                </a:cubicBezTo>
                <a:cubicBezTo>
                  <a:pt x="151" y="0"/>
                  <a:pt x="151" y="0"/>
                  <a:pt x="151" y="0"/>
                </a:cubicBezTo>
                <a:cubicBezTo>
                  <a:pt x="151" y="183"/>
                  <a:pt x="151" y="183"/>
                  <a:pt x="151" y="183"/>
                </a:cubicBezTo>
                <a:cubicBezTo>
                  <a:pt x="151" y="246"/>
                  <a:pt x="100" y="297"/>
                  <a:pt x="37" y="297"/>
                </a:cubicBezTo>
                <a:close/>
              </a:path>
            </a:pathLst>
          </a:custGeom>
          <a:solidFill>
            <a:schemeClr val="bg1">
              <a:lumMod val="85000"/>
            </a:schemeClr>
          </a:solidFill>
          <a:ln>
            <a:noFill/>
          </a:ln>
        </p:spPr>
        <p:txBody>
          <a:bodyPr vert="horz" wrap="square" lIns="68580" tIns="34290" rIns="68580" bIns="34290" numCol="1" anchor="t" anchorCtr="0" compatLnSpc="1"/>
          <a:lstStyle/>
          <a:p>
            <a:pPr defTabSz="456565">
              <a:defRPr/>
            </a:pPr>
            <a:endParaRPr lang="zh-CN" altLang="en-US" sz="2400" kern="0">
              <a:solidFill>
                <a:srgbClr val="103154"/>
              </a:solidFill>
              <a:latin typeface="Century Gothic" panose="020B0502020202020204"/>
            </a:endParaRPr>
          </a:p>
        </p:txBody>
      </p:sp>
      <p:sp>
        <p:nvSpPr>
          <p:cNvPr id="12" name="Freeform 27"/>
          <p:cNvSpPr/>
          <p:nvPr/>
        </p:nvSpPr>
        <p:spPr bwMode="auto">
          <a:xfrm>
            <a:off x="6262413" y="1445210"/>
            <a:ext cx="747176" cy="1458778"/>
          </a:xfrm>
          <a:custGeom>
            <a:avLst/>
            <a:gdLst>
              <a:gd name="T0" fmla="*/ 53 w 152"/>
              <a:gd name="T1" fmla="*/ 297 h 297"/>
              <a:gd name="T2" fmla="*/ 0 w 152"/>
              <a:gd name="T3" fmla="*/ 297 h 297"/>
              <a:gd name="T4" fmla="*/ 0 w 152"/>
              <a:gd name="T5" fmla="*/ 114 h 297"/>
              <a:gd name="T6" fmla="*/ 114 w 152"/>
              <a:gd name="T7" fmla="*/ 0 h 297"/>
              <a:gd name="T8" fmla="*/ 152 w 152"/>
              <a:gd name="T9" fmla="*/ 0 h 297"/>
              <a:gd name="T10" fmla="*/ 152 w 152"/>
              <a:gd name="T11" fmla="*/ 53 h 297"/>
              <a:gd name="T12" fmla="*/ 114 w 152"/>
              <a:gd name="T13" fmla="*/ 53 h 297"/>
              <a:gd name="T14" fmla="*/ 53 w 152"/>
              <a:gd name="T15" fmla="*/ 114 h 297"/>
              <a:gd name="T16" fmla="*/ 53 w 152"/>
              <a:gd name="T17" fmla="*/ 297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 h="297">
                <a:moveTo>
                  <a:pt x="53" y="297"/>
                </a:moveTo>
                <a:cubicBezTo>
                  <a:pt x="0" y="297"/>
                  <a:pt x="0" y="297"/>
                  <a:pt x="0" y="297"/>
                </a:cubicBezTo>
                <a:cubicBezTo>
                  <a:pt x="0" y="114"/>
                  <a:pt x="0" y="114"/>
                  <a:pt x="0" y="114"/>
                </a:cubicBezTo>
                <a:cubicBezTo>
                  <a:pt x="0" y="51"/>
                  <a:pt x="51" y="0"/>
                  <a:pt x="114" y="0"/>
                </a:cubicBezTo>
                <a:cubicBezTo>
                  <a:pt x="152" y="0"/>
                  <a:pt x="152" y="0"/>
                  <a:pt x="152" y="0"/>
                </a:cubicBezTo>
                <a:cubicBezTo>
                  <a:pt x="152" y="53"/>
                  <a:pt x="152" y="53"/>
                  <a:pt x="152" y="53"/>
                </a:cubicBezTo>
                <a:cubicBezTo>
                  <a:pt x="114" y="53"/>
                  <a:pt x="114" y="53"/>
                  <a:pt x="114" y="53"/>
                </a:cubicBezTo>
                <a:cubicBezTo>
                  <a:pt x="81" y="53"/>
                  <a:pt x="53" y="80"/>
                  <a:pt x="53" y="114"/>
                </a:cubicBezTo>
                <a:lnTo>
                  <a:pt x="53" y="297"/>
                </a:lnTo>
                <a:close/>
              </a:path>
            </a:pathLst>
          </a:custGeom>
          <a:solidFill>
            <a:schemeClr val="bg1">
              <a:lumMod val="85000"/>
            </a:schemeClr>
          </a:solidFill>
          <a:ln>
            <a:noFill/>
          </a:ln>
        </p:spPr>
        <p:txBody>
          <a:bodyPr vert="horz" wrap="square" lIns="68580" tIns="34290" rIns="68580" bIns="34290" numCol="1" anchor="t" anchorCtr="0" compatLnSpc="1"/>
          <a:lstStyle/>
          <a:p>
            <a:pPr defTabSz="456565">
              <a:defRPr/>
            </a:pPr>
            <a:endParaRPr lang="zh-CN" altLang="en-US" sz="2400" kern="0">
              <a:solidFill>
                <a:srgbClr val="103154"/>
              </a:solidFill>
              <a:latin typeface="Century Gothic" panose="020B0502020202020204"/>
            </a:endParaRPr>
          </a:p>
        </p:txBody>
      </p:sp>
      <p:sp>
        <p:nvSpPr>
          <p:cNvPr id="13" name="椭圆 41"/>
          <p:cNvSpPr/>
          <p:nvPr/>
        </p:nvSpPr>
        <p:spPr>
          <a:xfrm>
            <a:off x="3475877" y="5105681"/>
            <a:ext cx="445390" cy="445332"/>
          </a:xfrm>
          <a:prstGeom prst="ellipse">
            <a:avLst/>
          </a:prstGeom>
          <a:solidFill>
            <a:srgbClr val="FC3774"/>
          </a:solidFill>
          <a:ln w="76200" cap="flat" cmpd="sng" algn="ctr">
            <a:noFill/>
            <a:prstDash val="solid"/>
          </a:ln>
          <a:effectLst>
            <a:outerShdw blurRad="368300" dist="101600" dir="10800000" algn="r" rotWithShape="0">
              <a:prstClr val="black">
                <a:alpha val="40000"/>
              </a:prstClr>
            </a:outerShdw>
          </a:effectLst>
        </p:spPr>
        <p:txBody>
          <a:bodyPr lIns="68580" tIns="34290" rIns="68580" bIns="34290" rtlCol="0" anchor="ctr"/>
          <a:lstStyle/>
          <a:p>
            <a:pPr algn="ctr" defTabSz="456565"/>
            <a:endParaRPr lang="zh-CN" altLang="en-US" sz="2400" kern="0">
              <a:solidFill>
                <a:srgbClr val="57C6CF"/>
              </a:solidFill>
              <a:latin typeface="Century Gothic" panose="020B0502020202020204"/>
              <a:ea typeface="微软雅黑" panose="020B0503020204020204" pitchFamily="34" charset="-122"/>
            </a:endParaRPr>
          </a:p>
        </p:txBody>
      </p:sp>
      <p:sp>
        <p:nvSpPr>
          <p:cNvPr id="14" name="椭圆 42"/>
          <p:cNvSpPr/>
          <p:nvPr/>
        </p:nvSpPr>
        <p:spPr>
          <a:xfrm>
            <a:off x="4225542" y="3615932"/>
            <a:ext cx="445390" cy="445332"/>
          </a:xfrm>
          <a:prstGeom prst="ellipse">
            <a:avLst/>
          </a:prstGeom>
          <a:solidFill>
            <a:srgbClr val="FC3774"/>
          </a:solidFill>
          <a:ln w="76200" cap="flat" cmpd="sng" algn="ctr">
            <a:noFill/>
            <a:prstDash val="solid"/>
          </a:ln>
          <a:effectLst>
            <a:outerShdw blurRad="368300" dist="101600" dir="10800000" algn="r" rotWithShape="0">
              <a:prstClr val="black">
                <a:alpha val="40000"/>
              </a:prstClr>
            </a:outerShdw>
          </a:effectLst>
        </p:spPr>
        <p:txBody>
          <a:bodyPr lIns="68580" tIns="34290" rIns="68580" bIns="34290" rtlCol="0" anchor="ctr"/>
          <a:lstStyle/>
          <a:p>
            <a:pPr algn="ctr" defTabSz="456565"/>
            <a:endParaRPr lang="zh-CN" altLang="en-US" sz="2400" kern="0">
              <a:solidFill>
                <a:srgbClr val="57C6CF"/>
              </a:solidFill>
              <a:latin typeface="Century Gothic" panose="020B0502020202020204"/>
              <a:ea typeface="微软雅黑" panose="020B0503020204020204" pitchFamily="34" charset="-122"/>
            </a:endParaRPr>
          </a:p>
        </p:txBody>
      </p:sp>
      <p:sp>
        <p:nvSpPr>
          <p:cNvPr id="16" name="椭圆 44"/>
          <p:cNvSpPr/>
          <p:nvPr/>
        </p:nvSpPr>
        <p:spPr>
          <a:xfrm>
            <a:off x="7876082" y="2371642"/>
            <a:ext cx="445390" cy="445332"/>
          </a:xfrm>
          <a:prstGeom prst="ellipse">
            <a:avLst/>
          </a:prstGeom>
          <a:solidFill>
            <a:srgbClr val="FC3774"/>
          </a:solidFill>
          <a:ln w="76200" cap="flat" cmpd="sng" algn="ctr">
            <a:noFill/>
            <a:prstDash val="solid"/>
          </a:ln>
          <a:effectLst>
            <a:outerShdw blurRad="368300" dist="101600" dir="10800000" algn="r" rotWithShape="0">
              <a:prstClr val="black">
                <a:alpha val="40000"/>
              </a:prstClr>
            </a:outerShdw>
          </a:effectLst>
        </p:spPr>
        <p:txBody>
          <a:bodyPr lIns="68580" tIns="34290" rIns="68580" bIns="34290" rtlCol="0" anchor="ctr"/>
          <a:lstStyle/>
          <a:p>
            <a:pPr algn="ctr" defTabSz="456565"/>
            <a:endParaRPr lang="zh-CN" altLang="en-US" sz="2400" kern="0">
              <a:solidFill>
                <a:srgbClr val="57C6CF"/>
              </a:solidFill>
              <a:latin typeface="Century Gothic" panose="020B0502020202020204"/>
              <a:ea typeface="微软雅黑" panose="020B0503020204020204" pitchFamily="34" charset="-122"/>
            </a:endParaRPr>
          </a:p>
        </p:txBody>
      </p:sp>
      <p:sp>
        <p:nvSpPr>
          <p:cNvPr id="17" name="椭圆 45"/>
          <p:cNvSpPr/>
          <p:nvPr/>
        </p:nvSpPr>
        <p:spPr>
          <a:xfrm>
            <a:off x="4370831" y="1739083"/>
            <a:ext cx="445390" cy="445332"/>
          </a:xfrm>
          <a:prstGeom prst="ellipse">
            <a:avLst/>
          </a:prstGeom>
          <a:solidFill>
            <a:srgbClr val="FC3774"/>
          </a:solidFill>
          <a:ln w="76200" cap="flat" cmpd="sng" algn="ctr">
            <a:noFill/>
            <a:prstDash val="solid"/>
          </a:ln>
          <a:effectLst>
            <a:outerShdw blurRad="368300" dist="101600" dir="10800000" algn="r" rotWithShape="0">
              <a:prstClr val="black">
                <a:alpha val="40000"/>
              </a:prstClr>
            </a:outerShdw>
          </a:effectLst>
        </p:spPr>
        <p:txBody>
          <a:bodyPr lIns="68580" tIns="34290" rIns="68580" bIns="34290" rtlCol="0" anchor="ctr"/>
          <a:lstStyle/>
          <a:p>
            <a:pPr algn="ctr" defTabSz="456565">
              <a:defRPr/>
            </a:pPr>
            <a:endParaRPr lang="zh-CN" altLang="en-US" sz="2400" kern="0">
              <a:solidFill>
                <a:srgbClr val="57C6CF"/>
              </a:solidFill>
              <a:latin typeface="Century Gothic" panose="020B0502020202020204"/>
              <a:ea typeface="微软雅黑" panose="020B0503020204020204" pitchFamily="34" charset="-122"/>
            </a:endParaRPr>
          </a:p>
        </p:txBody>
      </p:sp>
      <p:sp>
        <p:nvSpPr>
          <p:cNvPr id="18" name="TextBox 22"/>
          <p:cNvSpPr txBox="1"/>
          <p:nvPr/>
        </p:nvSpPr>
        <p:spPr>
          <a:xfrm>
            <a:off x="432477" y="4689482"/>
            <a:ext cx="3392389" cy="715581"/>
          </a:xfrm>
          <a:prstGeom prst="rect">
            <a:avLst/>
          </a:prstGeom>
          <a:noFill/>
        </p:spPr>
        <p:txBody>
          <a:bodyPr wrap="square" lIns="68580" tIns="34290" rIns="68580" bIns="34290" rtlCol="0">
            <a:spAutoFit/>
          </a:bodyPr>
          <a:lstStyle>
            <a:defPPr>
              <a:defRPr lang="zh-CN"/>
            </a:defPPr>
            <a:lvl1pPr lvl="0">
              <a:lnSpc>
                <a:spcPct val="120000"/>
              </a:lnSpc>
              <a:spcAft>
                <a:spcPct val="40000"/>
              </a:spcAft>
              <a:buClr>
                <a:srgbClr val="292929"/>
              </a:buClr>
              <a:defRPr sz="1400">
                <a:solidFill>
                  <a:srgbClr val="333333"/>
                </a:solidFill>
                <a:latin typeface="微软雅黑" panose="020B0503020204020204" pitchFamily="34" charset="-122"/>
                <a:ea typeface="微软雅黑" panose="020B0503020204020204" pitchFamily="34" charset="-122"/>
              </a:defRPr>
            </a:lvl1pPr>
          </a:lstStyle>
          <a:p>
            <a:pPr algn="just">
              <a:lnSpc>
                <a:spcPct val="100000"/>
              </a:lnSpc>
            </a:pPr>
            <a:r>
              <a:rPr lang="ru-RU" dirty="0">
                <a:solidFill>
                  <a:srgbClr val="00B050"/>
                </a:solidFill>
                <a:latin typeface="Comic Sans MS" panose="030F0702030302020204" pitchFamily="66" charset="0"/>
              </a:rPr>
              <a:t>организация повышения квалификации, аттестации педагогических кадров</a:t>
            </a:r>
            <a:endParaRPr lang="ru-RU" altLang="zh-CN" dirty="0">
              <a:solidFill>
                <a:srgbClr val="00B050"/>
              </a:solidFill>
              <a:latin typeface="Comic Sans MS" panose="030F0702030302020204" pitchFamily="66" charset="0"/>
              <a:cs typeface="Open Sans" panose="020B0606030504020204" pitchFamily="34" charset="0"/>
            </a:endParaRPr>
          </a:p>
        </p:txBody>
      </p:sp>
      <p:sp>
        <p:nvSpPr>
          <p:cNvPr id="19" name="TextBox 22"/>
          <p:cNvSpPr txBox="1"/>
          <p:nvPr/>
        </p:nvSpPr>
        <p:spPr>
          <a:xfrm>
            <a:off x="468011" y="3097677"/>
            <a:ext cx="3710288" cy="715581"/>
          </a:xfrm>
          <a:prstGeom prst="rect">
            <a:avLst/>
          </a:prstGeom>
          <a:noFill/>
        </p:spPr>
        <p:txBody>
          <a:bodyPr wrap="square" lIns="68580" tIns="34290" rIns="68580" bIns="34290" rtlCol="0">
            <a:spAutoFit/>
          </a:bodyPr>
          <a:lstStyle>
            <a:defPPr>
              <a:defRPr lang="zh-CN"/>
            </a:defPPr>
            <a:lvl1pPr lvl="0">
              <a:lnSpc>
                <a:spcPct val="120000"/>
              </a:lnSpc>
              <a:spcAft>
                <a:spcPct val="40000"/>
              </a:spcAft>
              <a:buClr>
                <a:srgbClr val="292929"/>
              </a:buClr>
              <a:defRPr sz="1400">
                <a:solidFill>
                  <a:srgbClr val="333333"/>
                </a:solidFill>
                <a:latin typeface="微软雅黑" panose="020B0503020204020204" pitchFamily="34" charset="-122"/>
                <a:ea typeface="微软雅黑" panose="020B0503020204020204" pitchFamily="34" charset="-122"/>
              </a:defRPr>
            </a:lvl1pPr>
          </a:lstStyle>
          <a:p>
            <a:pPr algn="just">
              <a:lnSpc>
                <a:spcPct val="100000"/>
              </a:lnSpc>
            </a:pPr>
            <a:r>
              <a:rPr lang="ru-RU" dirty="0">
                <a:solidFill>
                  <a:srgbClr val="0070C0"/>
                </a:solidFill>
                <a:latin typeface="Comic Sans MS" panose="030F0702030302020204" pitchFamily="66" charset="0"/>
              </a:rPr>
              <a:t>изучение, разработка и внедрение новых педагогических технологий, методик, форм и методов в работу с детьми</a:t>
            </a:r>
            <a:endParaRPr lang="ru-RU" altLang="zh-CN" dirty="0">
              <a:solidFill>
                <a:srgbClr val="0070C0"/>
              </a:solidFill>
              <a:latin typeface="Comic Sans MS" panose="030F0702030302020204" pitchFamily="66" charset="0"/>
              <a:cs typeface="Open Sans" panose="020B0606030504020204" pitchFamily="34" charset="0"/>
            </a:endParaRPr>
          </a:p>
        </p:txBody>
      </p:sp>
      <p:sp>
        <p:nvSpPr>
          <p:cNvPr id="20" name="TextBox 22"/>
          <p:cNvSpPr txBox="1"/>
          <p:nvPr/>
        </p:nvSpPr>
        <p:spPr>
          <a:xfrm>
            <a:off x="8210883" y="4735763"/>
            <a:ext cx="2895376" cy="1577355"/>
          </a:xfrm>
          <a:prstGeom prst="rect">
            <a:avLst/>
          </a:prstGeom>
          <a:noFill/>
        </p:spPr>
        <p:txBody>
          <a:bodyPr wrap="square" lIns="68580" tIns="34290" rIns="68580" bIns="34290" rtlCol="0">
            <a:spAutoFit/>
          </a:bodyPr>
          <a:lstStyle>
            <a:defPPr>
              <a:defRPr lang="zh-CN"/>
            </a:defPPr>
            <a:lvl1pPr lvl="0">
              <a:lnSpc>
                <a:spcPct val="120000"/>
              </a:lnSpc>
              <a:spcAft>
                <a:spcPct val="40000"/>
              </a:spcAft>
              <a:buClr>
                <a:srgbClr val="292929"/>
              </a:buClr>
              <a:defRPr sz="1400">
                <a:solidFill>
                  <a:srgbClr val="333333"/>
                </a:solidFill>
                <a:latin typeface="微软雅黑" panose="020B0503020204020204" pitchFamily="34" charset="-122"/>
                <a:ea typeface="微软雅黑" panose="020B0503020204020204" pitchFamily="34" charset="-122"/>
              </a:defRPr>
            </a:lvl1pPr>
          </a:lstStyle>
          <a:p>
            <a:pPr algn="just">
              <a:lnSpc>
                <a:spcPct val="100000"/>
              </a:lnSpc>
            </a:pPr>
            <a:r>
              <a:rPr lang="ru-RU" dirty="0">
                <a:solidFill>
                  <a:srgbClr val="002060"/>
                </a:solidFill>
                <a:latin typeface="Comic Sans MS" panose="030F0702030302020204" pitchFamily="66" charset="0"/>
              </a:rPr>
              <a:t>определение содержания предметно-развивающей среды и учебно-методического оснащения основной общеобразовательной программы дошкольного образования</a:t>
            </a:r>
            <a:endParaRPr lang="ru-RU" altLang="zh-CN" dirty="0">
              <a:solidFill>
                <a:srgbClr val="002060"/>
              </a:solidFill>
              <a:latin typeface="Comic Sans MS" panose="030F0702030302020204" pitchFamily="66" charset="0"/>
              <a:cs typeface="Open Sans" panose="020B0606030504020204" pitchFamily="34" charset="0"/>
            </a:endParaRPr>
          </a:p>
        </p:txBody>
      </p:sp>
      <p:sp>
        <p:nvSpPr>
          <p:cNvPr id="21" name="TextBox 22"/>
          <p:cNvSpPr txBox="1"/>
          <p:nvPr/>
        </p:nvSpPr>
        <p:spPr>
          <a:xfrm>
            <a:off x="8297888" y="2092523"/>
            <a:ext cx="3688261" cy="2462662"/>
          </a:xfrm>
          <a:prstGeom prst="rect">
            <a:avLst/>
          </a:prstGeom>
          <a:noFill/>
        </p:spPr>
        <p:txBody>
          <a:bodyPr wrap="square" lIns="68580" tIns="34290" rIns="68580" bIns="34290" rtlCol="0">
            <a:spAutoFit/>
          </a:bodyPr>
          <a:lstStyle>
            <a:defPPr>
              <a:defRPr lang="zh-CN"/>
            </a:defPPr>
            <a:lvl1pPr lvl="0">
              <a:lnSpc>
                <a:spcPct val="120000"/>
              </a:lnSpc>
              <a:spcAft>
                <a:spcPct val="40000"/>
              </a:spcAft>
              <a:buClr>
                <a:srgbClr val="292929"/>
              </a:buClr>
              <a:defRPr sz="1400">
                <a:solidFill>
                  <a:srgbClr val="333333"/>
                </a:solidFill>
                <a:latin typeface="微软雅黑" panose="020B0503020204020204" pitchFamily="34" charset="-122"/>
                <a:ea typeface="微软雅黑" panose="020B0503020204020204" pitchFamily="34" charset="-122"/>
              </a:defRPr>
            </a:lvl1pPr>
          </a:lstStyle>
          <a:p>
            <a:pPr lvl="0" algn="just"/>
            <a:r>
              <a:rPr lang="ru-RU" dirty="0">
                <a:solidFill>
                  <a:schemeClr val="bg2">
                    <a:lumMod val="10000"/>
                  </a:schemeClr>
                </a:solidFill>
                <a:latin typeface="Comic Sans MS" panose="030F0702030302020204" pitchFamily="66" charset="0"/>
              </a:rPr>
              <a:t>обеспечение педагогических работников необходимой информацией об основных</a:t>
            </a:r>
          </a:p>
          <a:p>
            <a:pPr algn="just"/>
            <a:r>
              <a:rPr lang="ru-RU" dirty="0">
                <a:solidFill>
                  <a:schemeClr val="bg2">
                    <a:lumMod val="10000"/>
                  </a:schemeClr>
                </a:solidFill>
                <a:latin typeface="Comic Sans MS" panose="030F0702030302020204" pitchFamily="66" charset="0"/>
              </a:rPr>
              <a:t>направлениях развития дошкольного образования, современных требованиях к организации педагогического процесса, учебно-методической литературе по проблемам обучения, воспитания и развития воспитанников</a:t>
            </a:r>
            <a:r>
              <a:rPr lang="ru-RU" altLang="zh-CN" dirty="0">
                <a:solidFill>
                  <a:schemeClr val="bg2">
                    <a:lumMod val="10000"/>
                  </a:schemeClr>
                </a:solidFill>
                <a:latin typeface="Comic Sans MS" panose="030F0702030302020204" pitchFamily="66" charset="0"/>
                <a:cs typeface="Open Sans" panose="020B0606030504020204" pitchFamily="34" charset="0"/>
              </a:rPr>
              <a:t> </a:t>
            </a:r>
          </a:p>
        </p:txBody>
      </p:sp>
      <p:sp>
        <p:nvSpPr>
          <p:cNvPr id="22" name="椭圆 50"/>
          <p:cNvSpPr/>
          <p:nvPr/>
        </p:nvSpPr>
        <p:spPr>
          <a:xfrm>
            <a:off x="6766386" y="1325459"/>
            <a:ext cx="445390" cy="445332"/>
          </a:xfrm>
          <a:prstGeom prst="ellipse">
            <a:avLst/>
          </a:prstGeom>
          <a:solidFill>
            <a:srgbClr val="FC3774"/>
          </a:solidFill>
          <a:ln w="76200" cap="flat" cmpd="sng" algn="ctr">
            <a:noFill/>
            <a:prstDash val="solid"/>
          </a:ln>
          <a:effectLst>
            <a:outerShdw blurRad="368300" dist="101600" dir="10800000" algn="r" rotWithShape="0">
              <a:prstClr val="black">
                <a:alpha val="40000"/>
              </a:prstClr>
            </a:outerShdw>
          </a:effectLst>
        </p:spPr>
        <p:txBody>
          <a:bodyPr lIns="68580" tIns="34290" rIns="68580" bIns="34290" rtlCol="0" anchor="ctr"/>
          <a:lstStyle/>
          <a:p>
            <a:pPr algn="ctr" defTabSz="456565"/>
            <a:endParaRPr lang="zh-CN" altLang="en-US" sz="2400" kern="0">
              <a:solidFill>
                <a:srgbClr val="57C6CF"/>
              </a:solidFill>
              <a:latin typeface="Century Gothic" panose="020B0502020202020204"/>
              <a:ea typeface="微软雅黑" panose="020B0503020204020204" pitchFamily="34" charset="-122"/>
            </a:endParaRPr>
          </a:p>
        </p:txBody>
      </p:sp>
      <p:sp>
        <p:nvSpPr>
          <p:cNvPr id="23" name="TextBox 22"/>
          <p:cNvSpPr txBox="1"/>
          <p:nvPr/>
        </p:nvSpPr>
        <p:spPr>
          <a:xfrm>
            <a:off x="327844" y="1417602"/>
            <a:ext cx="3869199" cy="1361911"/>
          </a:xfrm>
          <a:prstGeom prst="rect">
            <a:avLst/>
          </a:prstGeom>
          <a:noFill/>
        </p:spPr>
        <p:txBody>
          <a:bodyPr wrap="square" lIns="68580" tIns="34290" rIns="68580" bIns="34290" rtlCol="0">
            <a:spAutoFit/>
          </a:bodyPr>
          <a:lstStyle/>
          <a:p>
            <a:pPr algn="just"/>
            <a:r>
              <a:rPr lang="ru-RU" sz="1400" dirty="0">
                <a:solidFill>
                  <a:srgbClr val="7030A0"/>
                </a:solidFill>
                <a:latin typeface="Comic Sans MS" panose="030F0702030302020204" pitchFamily="66" charset="0"/>
                <a:cs typeface="Times New Roman" panose="02020603050405020304" pitchFamily="18" charset="0"/>
              </a:rPr>
              <a:t>Оказание методической поддержки и необходимой помощи участникам педагогического процесса (педагогам, родителям (законным представителям воспитанников) по вопросам воспитания, обучения и развития детей</a:t>
            </a:r>
            <a:endParaRPr lang="ru-RU" altLang="zh-CN" sz="1400" dirty="0">
              <a:solidFill>
                <a:srgbClr val="7030A0"/>
              </a:solidFill>
              <a:latin typeface="Comic Sans MS" panose="030F0702030302020204" pitchFamily="66" charset="0"/>
              <a:cs typeface="Times New Roman" panose="02020603050405020304" pitchFamily="18" charset="0"/>
            </a:endParaRPr>
          </a:p>
        </p:txBody>
      </p:sp>
      <p:sp>
        <p:nvSpPr>
          <p:cNvPr id="24" name="TextBox 22"/>
          <p:cNvSpPr txBox="1"/>
          <p:nvPr/>
        </p:nvSpPr>
        <p:spPr>
          <a:xfrm>
            <a:off x="7296630" y="1297468"/>
            <a:ext cx="4326085" cy="911468"/>
          </a:xfrm>
          <a:prstGeom prst="rect">
            <a:avLst/>
          </a:prstGeom>
          <a:noFill/>
        </p:spPr>
        <p:txBody>
          <a:bodyPr wrap="square" lIns="68580" tIns="34290" rIns="68580" bIns="34290" rtlCol="0">
            <a:spAutoFit/>
          </a:bodyPr>
          <a:lstStyle>
            <a:defPPr>
              <a:defRPr lang="zh-CN"/>
            </a:defPPr>
            <a:lvl1pPr lvl="0">
              <a:lnSpc>
                <a:spcPct val="120000"/>
              </a:lnSpc>
              <a:spcAft>
                <a:spcPct val="40000"/>
              </a:spcAft>
              <a:buClr>
                <a:srgbClr val="292929"/>
              </a:buClr>
              <a:defRPr sz="1400">
                <a:solidFill>
                  <a:srgbClr val="333333"/>
                </a:solidFill>
                <a:latin typeface="微软雅黑" panose="020B0503020204020204" pitchFamily="34" charset="-122"/>
                <a:ea typeface="微软雅黑" panose="020B0503020204020204" pitchFamily="34" charset="-122"/>
              </a:defRPr>
            </a:lvl1pPr>
          </a:lstStyle>
          <a:p>
            <a:pPr lvl="0" algn="just"/>
            <a:r>
              <a:rPr lang="ru-RU" dirty="0">
                <a:solidFill>
                  <a:srgbClr val="FF0000"/>
                </a:solidFill>
                <a:latin typeface="Comic Sans MS" panose="030F0702030302020204" pitchFamily="66" charset="0"/>
              </a:rPr>
              <a:t>выявление, изучение, обобщение и распространение передового педагогического</a:t>
            </a:r>
          </a:p>
          <a:p>
            <a:r>
              <a:rPr lang="ru-RU" dirty="0">
                <a:solidFill>
                  <a:srgbClr val="FF0000"/>
                </a:solidFill>
                <a:latin typeface="Comic Sans MS" panose="030F0702030302020204" pitchFamily="66" charset="0"/>
              </a:rPr>
              <a:t>опыта</a:t>
            </a:r>
            <a:endParaRPr lang="ru-RU" altLang="zh-CN" dirty="0">
              <a:solidFill>
                <a:srgbClr val="FF0000"/>
              </a:solidFill>
              <a:latin typeface="Comic Sans MS" panose="030F0702030302020204" pitchFamily="66" charset="0"/>
              <a:cs typeface="Open Sans" panose="020B0606030504020204" pitchFamily="34" charset="0"/>
            </a:endParaRPr>
          </a:p>
        </p:txBody>
      </p:sp>
      <p:sp>
        <p:nvSpPr>
          <p:cNvPr id="25" name="椭圆 43">
            <a:extLst>
              <a:ext uri="{FF2B5EF4-FFF2-40B4-BE49-F238E27FC236}">
                <a16:creationId xmlns:a16="http://schemas.microsoft.com/office/drawing/2014/main" id="{DEC02A4A-C854-4F9D-A3B3-5578C371B8FC}"/>
              </a:ext>
            </a:extLst>
          </p:cNvPr>
          <p:cNvSpPr/>
          <p:nvPr/>
        </p:nvSpPr>
        <p:spPr>
          <a:xfrm>
            <a:off x="7765493" y="4896801"/>
            <a:ext cx="445390" cy="445332"/>
          </a:xfrm>
          <a:prstGeom prst="ellipse">
            <a:avLst/>
          </a:prstGeom>
          <a:solidFill>
            <a:srgbClr val="FC3774"/>
          </a:solidFill>
          <a:ln w="76200" cap="flat" cmpd="sng" algn="ctr">
            <a:noFill/>
            <a:prstDash val="solid"/>
          </a:ln>
          <a:effectLst>
            <a:outerShdw blurRad="368300" dist="101600" dir="10800000" algn="r" rotWithShape="0">
              <a:prstClr val="black">
                <a:alpha val="40000"/>
              </a:prstClr>
            </a:outerShdw>
          </a:effectLst>
        </p:spPr>
        <p:txBody>
          <a:bodyPr lIns="68580" tIns="34290" rIns="68580" bIns="34290" rtlCol="0" anchor="ctr"/>
          <a:lstStyle/>
          <a:p>
            <a:pPr algn="ctr" defTabSz="456565"/>
            <a:endParaRPr lang="zh-CN" altLang="en-US" sz="2400" kern="0">
              <a:solidFill>
                <a:srgbClr val="57C6CF"/>
              </a:solidFill>
              <a:latin typeface="Century Gothic" panose="020B0502020202020204"/>
              <a:ea typeface="微软雅黑" panose="020B0503020204020204" pitchFamily="34" charset="-122"/>
            </a:endParaRPr>
          </a:p>
        </p:txBody>
      </p:sp>
      <p:sp>
        <p:nvSpPr>
          <p:cNvPr id="29" name="Заголовок 28">
            <a:extLst>
              <a:ext uri="{FF2B5EF4-FFF2-40B4-BE49-F238E27FC236}">
                <a16:creationId xmlns:a16="http://schemas.microsoft.com/office/drawing/2014/main" id="{F08A5974-7068-4118-852A-24D013BB2CAD}"/>
              </a:ext>
            </a:extLst>
          </p:cNvPr>
          <p:cNvSpPr>
            <a:spLocks noGrp="1"/>
          </p:cNvSpPr>
          <p:nvPr>
            <p:ph type="title"/>
          </p:nvPr>
        </p:nvSpPr>
        <p:spPr>
          <a:xfrm>
            <a:off x="1230739" y="440837"/>
            <a:ext cx="9875520" cy="836106"/>
          </a:xfrm>
        </p:spPr>
        <p:txBody>
          <a:bodyPr>
            <a:normAutofit/>
          </a:bodyPr>
          <a:lstStyle/>
          <a:p>
            <a:r>
              <a:rPr lang="ru-RU" dirty="0"/>
              <a:t>Задачи методической службы</a:t>
            </a:r>
          </a:p>
        </p:txBody>
      </p:sp>
    </p:spTree>
    <p:extLst>
      <p:ext uri="{BB962C8B-B14F-4D97-AF65-F5344CB8AC3E}">
        <p14:creationId xmlns:p14="http://schemas.microsoft.com/office/powerpoint/2010/main" val="950593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D13191-410A-4CB4-B260-8EB5D4EF57CA}"/>
              </a:ext>
            </a:extLst>
          </p:cNvPr>
          <p:cNvSpPr>
            <a:spLocks noGrp="1"/>
          </p:cNvSpPr>
          <p:nvPr>
            <p:ph type="title"/>
          </p:nvPr>
        </p:nvSpPr>
        <p:spPr/>
        <p:txBody>
          <a:bodyPr/>
          <a:lstStyle/>
          <a:p>
            <a:r>
              <a:rPr lang="ru-RU" dirty="0"/>
              <a:t>Основные направления деятельности </a:t>
            </a:r>
          </a:p>
        </p:txBody>
      </p:sp>
      <p:sp>
        <p:nvSpPr>
          <p:cNvPr id="3" name="Объект 2">
            <a:extLst>
              <a:ext uri="{FF2B5EF4-FFF2-40B4-BE49-F238E27FC236}">
                <a16:creationId xmlns:a16="http://schemas.microsoft.com/office/drawing/2014/main" id="{72188076-F708-4D12-BAC6-E80C2AE1FDF1}"/>
              </a:ext>
            </a:extLst>
          </p:cNvPr>
          <p:cNvSpPr>
            <a:spLocks noGrp="1"/>
          </p:cNvSpPr>
          <p:nvPr>
            <p:ph idx="1"/>
          </p:nvPr>
        </p:nvSpPr>
        <p:spPr>
          <a:xfrm>
            <a:off x="896646" y="1793289"/>
            <a:ext cx="10119226" cy="4302711"/>
          </a:xfrm>
        </p:spPr>
        <p:txBody>
          <a:bodyPr>
            <a:normAutofit fontScale="85000" lnSpcReduction="20000"/>
          </a:bodyPr>
          <a:lstStyle/>
          <a:p>
            <a:pPr marL="274320" lvl="1" indent="0" algn="just">
              <a:buNone/>
            </a:pPr>
            <a:r>
              <a:rPr lang="ru-RU" sz="2200" dirty="0">
                <a:solidFill>
                  <a:schemeClr val="tx1">
                    <a:lumMod val="95000"/>
                    <a:lumOff val="5000"/>
                  </a:schemeClr>
                </a:solidFill>
                <a:latin typeface="Comic Sans MS" panose="030F0702030302020204" pitchFamily="66" charset="0"/>
              </a:rPr>
              <a:t>Выделяются два основных направления работы методической службы: деятельность по управлению педагогическим процессом (обеспечение и контроль выполнения образовательной программы; организация работы педагогов, оказание методической помощи) и его методическим обеспечением.</a:t>
            </a:r>
          </a:p>
          <a:p>
            <a:pPr lvl="1" algn="just"/>
            <a:endParaRPr lang="ru-RU" sz="2200" dirty="0">
              <a:solidFill>
                <a:schemeClr val="tx1">
                  <a:lumMod val="95000"/>
                  <a:lumOff val="5000"/>
                </a:schemeClr>
              </a:solidFill>
              <a:latin typeface="Comic Sans MS" panose="030F0702030302020204" pitchFamily="66" charset="0"/>
            </a:endParaRPr>
          </a:p>
          <a:p>
            <a:pPr lvl="1" algn="just">
              <a:buFont typeface="Wingdings" panose="05000000000000000000" pitchFamily="2" charset="2"/>
              <a:buChar char="q"/>
            </a:pPr>
            <a:r>
              <a:rPr lang="ru-RU" sz="2200" dirty="0">
                <a:solidFill>
                  <a:schemeClr val="tx1">
                    <a:lumMod val="95000"/>
                    <a:lumOff val="5000"/>
                  </a:schemeClr>
                </a:solidFill>
                <a:latin typeface="Comic Sans MS" panose="030F0702030302020204" pitchFamily="66" charset="0"/>
              </a:rPr>
              <a:t>Первое направление связано с реализацией основных функций управления: педагогический анализ, целеполагание, планирование, организация, контроль, коррекция и регулирование.</a:t>
            </a:r>
          </a:p>
          <a:p>
            <a:pPr lvl="1" algn="just"/>
            <a:endParaRPr lang="ru-RU" sz="2200" dirty="0">
              <a:solidFill>
                <a:schemeClr val="tx1">
                  <a:lumMod val="95000"/>
                  <a:lumOff val="5000"/>
                </a:schemeClr>
              </a:solidFill>
              <a:latin typeface="Comic Sans MS" panose="030F0702030302020204" pitchFamily="66" charset="0"/>
            </a:endParaRPr>
          </a:p>
          <a:p>
            <a:pPr lvl="1" algn="just">
              <a:buFont typeface="Wingdings" panose="05000000000000000000" pitchFamily="2" charset="2"/>
              <a:buChar char="q"/>
            </a:pPr>
            <a:r>
              <a:rPr lang="ru-RU" sz="2200" dirty="0">
                <a:solidFill>
                  <a:schemeClr val="tx1">
                    <a:lumMod val="95000"/>
                    <a:lumOff val="5000"/>
                  </a:schemeClr>
                </a:solidFill>
                <a:latin typeface="Comic Sans MS" panose="030F0702030302020204" pitchFamily="66" charset="0"/>
              </a:rPr>
              <a:t>Второе направление предполагает конкретную деятельность, обеспечивающую условия для реализации педагогического процесса на качественном уровне, выполнения образовательной программы дошкольного образования совместными усилиями всех участников педагогического процесса. Сюда относятся организация повышения квалификации педагогов, организация экспериментальной и инновационной деятельности, взаимодействие с родителями воспитанников, преемственность в работе воспитателей и учителей начальной школы, оснащение методического кабинета и т.д.</a:t>
            </a:r>
          </a:p>
          <a:p>
            <a:endParaRPr lang="ru-RU" dirty="0"/>
          </a:p>
        </p:txBody>
      </p:sp>
    </p:spTree>
    <p:extLst>
      <p:ext uri="{BB962C8B-B14F-4D97-AF65-F5344CB8AC3E}">
        <p14:creationId xmlns:p14="http://schemas.microsoft.com/office/powerpoint/2010/main" val="2365362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77328F2-2740-48B1-91CF-0D2FBA43CBC7}"/>
              </a:ext>
            </a:extLst>
          </p:cNvPr>
          <p:cNvSpPr>
            <a:spLocks noGrp="1"/>
          </p:cNvSpPr>
          <p:nvPr>
            <p:ph type="title"/>
          </p:nvPr>
        </p:nvSpPr>
        <p:spPr/>
        <p:txBody>
          <a:bodyPr/>
          <a:lstStyle/>
          <a:p>
            <a:r>
              <a:rPr lang="ru-RU" dirty="0"/>
              <a:t>Модуль методической службы в ДОУ</a:t>
            </a:r>
          </a:p>
        </p:txBody>
      </p:sp>
      <p:pic>
        <p:nvPicPr>
          <p:cNvPr id="5" name="Объект 4">
            <a:extLst>
              <a:ext uri="{FF2B5EF4-FFF2-40B4-BE49-F238E27FC236}">
                <a16:creationId xmlns:a16="http://schemas.microsoft.com/office/drawing/2014/main" id="{B9E1BFDB-48E5-482E-ACD1-B854E111EB2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05344" y="1527685"/>
            <a:ext cx="6329778" cy="5017823"/>
          </a:xfrm>
        </p:spPr>
      </p:pic>
    </p:spTree>
    <p:extLst>
      <p:ext uri="{BB962C8B-B14F-4D97-AF65-F5344CB8AC3E}">
        <p14:creationId xmlns:p14="http://schemas.microsoft.com/office/powerpoint/2010/main" val="1151082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A4BDF2-9CE5-40C3-B0C6-D760605342DE}"/>
              </a:ext>
            </a:extLst>
          </p:cNvPr>
          <p:cNvSpPr>
            <a:spLocks noGrp="1"/>
          </p:cNvSpPr>
          <p:nvPr>
            <p:ph type="title"/>
          </p:nvPr>
        </p:nvSpPr>
        <p:spPr/>
        <p:txBody>
          <a:bodyPr>
            <a:normAutofit fontScale="90000"/>
          </a:bodyPr>
          <a:lstStyle/>
          <a:p>
            <a:r>
              <a:rPr lang="ru-RU" dirty="0"/>
              <a:t>Формы воспитания дошкольников с использованием инновационных технологий</a:t>
            </a:r>
          </a:p>
        </p:txBody>
      </p:sp>
      <p:pic>
        <p:nvPicPr>
          <p:cNvPr id="5" name="Объект 4">
            <a:extLst>
              <a:ext uri="{FF2B5EF4-FFF2-40B4-BE49-F238E27FC236}">
                <a16:creationId xmlns:a16="http://schemas.microsoft.com/office/drawing/2014/main" id="{E0B2CC23-948A-4DB0-A71C-4644458DBE4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24335" y="2059618"/>
            <a:ext cx="6771250" cy="4478699"/>
          </a:xfrm>
        </p:spPr>
      </p:pic>
    </p:spTree>
    <p:extLst>
      <p:ext uri="{BB962C8B-B14F-4D97-AF65-F5344CB8AC3E}">
        <p14:creationId xmlns:p14="http://schemas.microsoft.com/office/powerpoint/2010/main" val="549980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62D20AE-680C-4E09-8977-C53F32A97EFC}"/>
              </a:ext>
            </a:extLst>
          </p:cNvPr>
          <p:cNvSpPr>
            <a:spLocks noGrp="1"/>
          </p:cNvSpPr>
          <p:nvPr>
            <p:ph type="title"/>
          </p:nvPr>
        </p:nvSpPr>
        <p:spPr/>
        <p:txBody>
          <a:bodyPr/>
          <a:lstStyle/>
          <a:p>
            <a:r>
              <a:rPr lang="ru-RU" dirty="0"/>
              <a:t>Методы работы с использованием инновационных технологий</a:t>
            </a:r>
          </a:p>
        </p:txBody>
      </p:sp>
      <p:pic>
        <p:nvPicPr>
          <p:cNvPr id="5" name="Объект 4">
            <a:extLst>
              <a:ext uri="{FF2B5EF4-FFF2-40B4-BE49-F238E27FC236}">
                <a16:creationId xmlns:a16="http://schemas.microsoft.com/office/drawing/2014/main" id="{AE19B1B9-193F-4FD8-AE28-60C910CAA7B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64311" y="1794939"/>
            <a:ext cx="8398275" cy="4739026"/>
          </a:xfrm>
        </p:spPr>
      </p:pic>
    </p:spTree>
    <p:extLst>
      <p:ext uri="{BB962C8B-B14F-4D97-AF65-F5344CB8AC3E}">
        <p14:creationId xmlns:p14="http://schemas.microsoft.com/office/powerpoint/2010/main" val="3209948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C60DC60-F622-420D-ABCC-E3FABF1A6AA4}"/>
              </a:ext>
            </a:extLst>
          </p:cNvPr>
          <p:cNvSpPr>
            <a:spLocks noGrp="1"/>
          </p:cNvSpPr>
          <p:nvPr>
            <p:ph type="title"/>
          </p:nvPr>
        </p:nvSpPr>
        <p:spPr/>
        <p:txBody>
          <a:bodyPr/>
          <a:lstStyle/>
          <a:p>
            <a:r>
              <a:rPr lang="ru-RU" dirty="0"/>
              <a:t>Инновационные подходы воспитательной работы в ДОУ</a:t>
            </a:r>
          </a:p>
        </p:txBody>
      </p:sp>
      <p:pic>
        <p:nvPicPr>
          <p:cNvPr id="5" name="Объект 4">
            <a:extLst>
              <a:ext uri="{FF2B5EF4-FFF2-40B4-BE49-F238E27FC236}">
                <a16:creationId xmlns:a16="http://schemas.microsoft.com/office/drawing/2014/main" id="{365C305D-D104-476E-B108-932025A2539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10540" y="1890945"/>
            <a:ext cx="7202186" cy="4722577"/>
          </a:xfrm>
        </p:spPr>
      </p:pic>
    </p:spTree>
    <p:extLst>
      <p:ext uri="{BB962C8B-B14F-4D97-AF65-F5344CB8AC3E}">
        <p14:creationId xmlns:p14="http://schemas.microsoft.com/office/powerpoint/2010/main" val="239018059"/>
      </p:ext>
    </p:extLst>
  </p:cSld>
  <p:clrMapOvr>
    <a:masterClrMapping/>
  </p:clrMapOvr>
</p:sld>
</file>

<file path=ppt/theme/theme1.xml><?xml version="1.0" encoding="utf-8"?>
<a:theme xmlns:a="http://schemas.openxmlformats.org/drawingml/2006/main" name="Базис">
  <a:themeElements>
    <a:clrScheme name="Базис">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Базис">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Базис">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TM03457444[[fn=Базис]]</Template>
  <TotalTime>89</TotalTime>
  <Words>406</Words>
  <Application>Microsoft Office PowerPoint</Application>
  <PresentationFormat>Широкоэкранный</PresentationFormat>
  <Paragraphs>42</Paragraphs>
  <Slides>15</Slides>
  <Notes>0</Notes>
  <HiddenSlides>0</HiddenSlides>
  <MMClips>0</MMClips>
  <ScaleCrop>false</ScaleCrop>
  <HeadingPairs>
    <vt:vector size="6" baseType="variant">
      <vt:variant>
        <vt:lpstr>Использованные шрифты</vt:lpstr>
      </vt:variant>
      <vt:variant>
        <vt:i4>11</vt:i4>
      </vt:variant>
      <vt:variant>
        <vt:lpstr>Тема</vt:lpstr>
      </vt:variant>
      <vt:variant>
        <vt:i4>1</vt:i4>
      </vt:variant>
      <vt:variant>
        <vt:lpstr>Заголовки слайдов</vt:lpstr>
      </vt:variant>
      <vt:variant>
        <vt:i4>15</vt:i4>
      </vt:variant>
    </vt:vector>
  </HeadingPairs>
  <TitlesOfParts>
    <vt:vector size="27" baseType="lpstr">
      <vt:lpstr>微软雅黑</vt:lpstr>
      <vt:lpstr>宋体</vt:lpstr>
      <vt:lpstr>Arial</vt:lpstr>
      <vt:lpstr>Calibri</vt:lpstr>
      <vt:lpstr>Century Gothic</vt:lpstr>
      <vt:lpstr>Comic Sans MS</vt:lpstr>
      <vt:lpstr>Corbel</vt:lpstr>
      <vt:lpstr>Impact</vt:lpstr>
      <vt:lpstr>LiHei Pro</vt:lpstr>
      <vt:lpstr>Times New Roman</vt:lpstr>
      <vt:lpstr>Wingdings</vt:lpstr>
      <vt:lpstr>Базис</vt:lpstr>
      <vt:lpstr>Муниципальное бюджетное дошкольное образовательное учреждение «Детский сад №27 «Путене» Моргаушского района Чувашской Республики</vt:lpstr>
      <vt:lpstr>Миссия методической службы</vt:lpstr>
      <vt:lpstr>Цель работы методической службы</vt:lpstr>
      <vt:lpstr>Задачи методической службы</vt:lpstr>
      <vt:lpstr>Основные направления деятельности </vt:lpstr>
      <vt:lpstr>Модуль методической службы в ДОУ</vt:lpstr>
      <vt:lpstr>Формы воспитания дошкольников с использованием инновационных технологий</vt:lpstr>
      <vt:lpstr>Методы работы с использованием инновационных технологий</vt:lpstr>
      <vt:lpstr>Инновационные подходы воспитательной работы в ДОУ</vt:lpstr>
      <vt:lpstr>Использование инноваций в образовательном процессе ДОУ</vt:lpstr>
      <vt:lpstr>Здоровьесберегающие технологии в образовательном процессе</vt:lpstr>
      <vt:lpstr>Игровые инновационные технологии</vt:lpstr>
      <vt:lpstr>Технология создания предметно-развивающей среды в ДОУ</vt:lpstr>
      <vt:lpstr>Проектно-исследовательская деятельность детей дошкольного возраста</vt:lpstr>
      <vt:lpstr>Перспективы развития методической службы ДОУ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Муниципальное бюджетное дошкольное образовательное учреждение «Детский сад №27 «Путене» Моргаушского района Чувашской Республики</dc:title>
  <dc:creator>Gigabyte</dc:creator>
  <cp:lastModifiedBy>Gigabyte</cp:lastModifiedBy>
  <cp:revision>11</cp:revision>
  <dcterms:created xsi:type="dcterms:W3CDTF">2021-10-19T14:31:20Z</dcterms:created>
  <dcterms:modified xsi:type="dcterms:W3CDTF">2021-10-19T16:00:40Z</dcterms:modified>
</cp:coreProperties>
</file>