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8" r:id="rId3"/>
    <p:sldId id="259" r:id="rId4"/>
    <p:sldId id="261" r:id="rId5"/>
    <p:sldId id="260" r:id="rId6"/>
    <p:sldId id="257" r:id="rId7"/>
    <p:sldId id="262" r:id="rId8"/>
    <p:sldId id="263" r:id="rId9"/>
    <p:sldId id="266" r:id="rId10"/>
    <p:sldId id="264" r:id="rId11"/>
    <p:sldId id="274" r:id="rId12"/>
    <p:sldId id="273" r:id="rId13"/>
    <p:sldId id="265" r:id="rId14"/>
    <p:sldId id="267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86346" autoAdjust="0"/>
  </p:normalViewPr>
  <p:slideViewPr>
    <p:cSldViewPr>
      <p:cViewPr varScale="1">
        <p:scale>
          <a:sx n="73" d="100"/>
          <a:sy n="73" d="100"/>
        </p:scale>
        <p:origin x="13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613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1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16.xml.rels><?xml version="1.0" encoding="UTF-8" standalone="yes" ?><Relationships xmlns="http://schemas.openxmlformats.org/package/2006/relationships"><Relationship Id="rId2" Target="../media/image12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448" y="764704"/>
            <a:ext cx="7851648" cy="1828800"/>
          </a:xfrm>
        </p:spPr>
        <p:txBody>
          <a:bodyPr>
            <a:normAutofit/>
          </a:bodyPr>
          <a:lstStyle/>
          <a:p>
            <a:r>
              <a:rPr lang="ru-RU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 средство развития речи дошкольников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Степанова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Ирина Михайловна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педагог-психолог МБДОУ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Детский сад «Чебурашка»</a:t>
            </a:r>
          </a:p>
        </p:txBody>
      </p:sp>
    </p:spTree>
    <p:extLst>
      <p:ext uri="{BB962C8B-B14F-4D97-AF65-F5344CB8AC3E}">
        <p14:creationId xmlns:p14="http://schemas.microsoft.com/office/powerpoint/2010/main" val="41569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478" y="836712"/>
            <a:ext cx="4392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становится всё более актуальной проблемой в нашем обществе. Предпосылки и прямую угрозу надвигающейся языковой катастрофы создают такие явления как неуклонно снижающийся уровень общей и бытовой культуры, широкое распространение бульварной литературы, агрессивно-примитивная речь телевизионной рекламы, зарубежных боевиков и мультфильмов.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966" y="1772816"/>
            <a:ext cx="4744730" cy="35585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276111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763" y="26064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дошкольников ставит перед собой достижение следующих задач: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при помощи пересказов, рассказов от третьего лица, совместного рассказывания и рассказывания по кругу, а также сочинения собственных сказок.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творческих способностей ребенка, содействие в их развитии.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уровня агрессивности и тревожности.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коммуникативных способностей.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преодолению страхов и трудностей.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способности к грамотному выражению эмоций.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устойчивой связи между ребенком, родителем и педагогом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09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017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уникальная возможность пережить жизненные ситуации без вреда для личной жизни и судьбы.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–это метод повышения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детской самооценки,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словарного запаса детей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развитие речи 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воображения и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45800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«Сказка развивает внутренние силы ребенка, благодаря которым человек не может не делать добра, то есть учит сопереживать.»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В.А.Сухомлинский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способствует автоматизации и дифференциации звуков в связной речи детей дошкольников. У детей со сложными речевыми нарушениями наблюдается стойкость дефектов звукопроизношения. Для получения устойчивого результата в работе с такими детьми необходимы многочисленные повторы слов, фраз на определенные группы звуков. Все это с успехом можно отрабатывать в процессе рассказывания и драматизации сказок, так как в них очень часто используются приговорки,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песенки – повторы. Дети с удовольствием запоминают небольшие по объему стихотворные формы, которые могут повторяться в процессе рассказывания сказок несколько раз.</a:t>
            </a:r>
          </a:p>
        </p:txBody>
      </p:sp>
    </p:spTree>
    <p:extLst>
      <p:ext uri="{BB962C8B-B14F-4D97-AF65-F5344CB8AC3E}">
        <p14:creationId xmlns:p14="http://schemas.microsoft.com/office/powerpoint/2010/main" val="9694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решаемые с помощью </a:t>
            </a:r>
            <a:r>
              <a:rPr lang="ru-RU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сказкотерапии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важны для творческой активности, продуктивного обучения детей, накопление их познавательного, эмоционального, жизненного опыта, для повышения самооценки детей, снижения уровня тревожности, что способствует и стимулирует речевую активность детей, развивает их индивидуальные способности.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41984"/>
            <a:ext cx="6511412" cy="427092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954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2474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7030A0"/>
                </a:solidFill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Словарная работа со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сказкой как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художественным образом и системой знаний о мире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активный словарный запас, вербальное и невербальное воображение, закладывает основу его творческих способностей. Также благодаря сказке дошкольник приобретает жизненный опыт, учится понимать окружающих, создает метафоры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988840"/>
            <a:ext cx="4320480" cy="324036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183739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453" y="62068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можно сделать вывод о том, что возможности </a:t>
            </a:r>
            <a:r>
              <a:rPr lang="ru-RU" sz="2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сказкотерапии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уникальны в коррекционной работе, поскольку никакой иной вид деятельности не может обеспечить такого комплексного воздействия на речевую сферу ребенка.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3" y="1988840"/>
            <a:ext cx="8640960" cy="46531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69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9544" y="989029"/>
            <a:ext cx="410445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для ребёнка - это игра, волшебство, и не столь важен результат, сколько поддержание игровой, необходимой для ребёнка, истинно сказочной атмосферы. Немного сказки, немного чуда, и вы уже видите перед собой счастливого ребёнка.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03" y="1772816"/>
            <a:ext cx="4872541" cy="36544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13432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10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0425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«Через сказку, фантазию, игру, через неповторимое детское творчество – верная дорога к сердцу ребенка. Сказка, фантазия – это ключик, с помощью которого можно открыть эти истоки, и они забьют животворными ключами» 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В. Сухомлинский </a:t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3504" y="3429000"/>
            <a:ext cx="7854696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Сказка — ложь, да в ней намек, добрым молодцам — урок! Это выражение знакомо каждому человеку с детства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6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345" y="764704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Добро пожаловать в волшебную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страну сказок 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nachalo4ka.ru/wp-content/uploads/2014/10/skazochnyiy-fon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08" y="2420888"/>
            <a:ext cx="7209674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20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switch dir="r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54546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Как считают многие психологи, именно в дошкольном возрасте у человека формируется структура личности, закладывается основа самооценки. На эти параметры огромное влияние оказывает речь детей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726325"/>
            <a:ext cx="3780481" cy="317560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52936"/>
            <a:ext cx="4176464" cy="29587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4697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892688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latin typeface="Calibri"/>
                <a:ea typeface="Calibri"/>
                <a:cs typeface="Times New Roman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Сказка – источник народной мудрости. Она учит доброте, смелости, честности. Порицая зло и несправедливость, сказка вызывает у ребенка сочувствие  к обиженным героям и тем самым содействует формированию гражданственности. Сказку справедливо можно считать одним из важных воспитательных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средств.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709" y="2492896"/>
            <a:ext cx="5852582" cy="3759696"/>
          </a:xfrm>
        </p:spPr>
      </p:pic>
    </p:spTree>
    <p:extLst>
      <p:ext uri="{BB962C8B-B14F-4D97-AF65-F5344CB8AC3E}">
        <p14:creationId xmlns:p14="http://schemas.microsoft.com/office/powerpoint/2010/main" val="20971357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Актуальность данной темы заключается в том, что сказки – естественная составляющая повседневной жизни детей.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что же такое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Первое, что приходит в голову — лечение сказками. Знание испокон веков передавалось через притчи, истории, сказки, легенды, мифы. Причем же здесь лечение?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353347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сокровенное, глубинное, не только о себе, но и об окружающем мире, безусловно, лечит. Когда мы говорим о том, что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это лечение сказками, мы имеем в виду совместное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ребёнком открытие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 знаний, которые живут в душе и являются в данный момент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психотерапевтическими.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19256" cy="1872208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поиска смысла, расшифровка знаний о мире о системе взаимоотношений в нем. В сказках можно найти полный перечень человеческих проблем и образные способы их решения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56" y="3112194"/>
            <a:ext cx="4248472" cy="32403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00808"/>
            <a:ext cx="4066356" cy="36076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348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17632" cy="2664296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«Сказки могут помочь воспитать ум, дать ключи для того,</a:t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войти в действительность новыми путями, может</a:t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ребёнку узнать мир и одарить его воображение».</a:t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Родари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492896"/>
            <a:ext cx="4989240" cy="37419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7149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Приемы, применяемые в речевой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solidFill>
            <a:srgbClr val="00B0F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речи сказками включает в себя ряд последовательных действий и приемов, в число которых входит режиссерская, словесная игра и комментирование, пантомима, музыкальные и ритмические загадки. Часто бывают эффективными совместная импровизация, фантазирование с помощью музыки и речевые игры. Благодаря этому методу  у ребенка появляется множество полезных навыков, в число которых входят самостоятельность, активность, творчество, эмоциональность.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390628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548</TotalTime>
  <Words>805</Words>
  <Application>Microsoft Office PowerPoint</Application>
  <PresentationFormat>Экран (4:3)</PresentationFormat>
  <Paragraphs>36</Paragraphs>
  <Slides>18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Calibri</vt:lpstr>
      <vt:lpstr>Constantia</vt:lpstr>
      <vt:lpstr>Times New Roman</vt:lpstr>
      <vt:lpstr>Wingdings 2</vt:lpstr>
      <vt:lpstr>Поток</vt:lpstr>
      <vt:lpstr>Сказкотерапия, как средство развития речи дошкольников</vt:lpstr>
      <vt:lpstr> «Через сказку, фантазию, игру, через неповторимое детское творчество – верная дорога к сердцу ребенка. Сказка, фантазия – это ключик, с помощью которого можно открыть эти истоки, и они забьют животворными ключами»  В. Сухомлинский  </vt:lpstr>
      <vt:lpstr>Добро пожаловать в волшебную страну сказок !</vt:lpstr>
      <vt:lpstr>Презентация PowerPoint</vt:lpstr>
      <vt:lpstr> Сказка – источник народной мудрости. Она учит доброте, смелости, честности. Порицая зло и несправедливость, сказка вызывает у ребенка сочувствие  к обиженным героям и тем самым содействует формированию гражданственности. Сказку справедливо можно считать одним из важных воспитательных средств.</vt:lpstr>
      <vt:lpstr> Актуальность данной темы заключается в том, что сказки – естественная составляющая повседневной жизни детей.</vt:lpstr>
      <vt:lpstr>    Сказкотерапия – это процесс поиска смысла, расшифровка знаний о мире о системе взаимоотношений в нем. В сказках можно найти полный перечень человеческих проблем и образные способы их решения.   </vt:lpstr>
      <vt:lpstr>«Сказки могут помочь воспитать ум, дать ключи для того,  чтобы войти в действительность новыми путями, может  помочь ребёнку узнать мир и одарить его воображение».  Д. Родари. </vt:lpstr>
      <vt:lpstr>Приемы, применяемые в речевой сказкотерапии </vt:lpstr>
      <vt:lpstr>Презентация PowerPoint</vt:lpstr>
      <vt:lpstr>Программа по сказкотерапии для дошкольников ставит перед собой достижение следующих задач:</vt:lpstr>
      <vt:lpstr>Что такое сказкотерапия?</vt:lpstr>
      <vt:lpstr>«Сказка развивает внутренние силы ребенка, благодаря которым человек не может не делать добра, то есть учит сопереживать.»  В.А.Сухомлинский</vt:lpstr>
      <vt:lpstr> Задачи, решаемые с помощью сказкотерапии, важны для творческой активности, продуктивного обучения детей, накопление их познавательного, эмоционального, жизненного опыта, для повышения самооценки детей, снижения уровня тревожности, что способствует и стимулирует речевую активность детей, развивает их индивидуальные способности.</vt:lpstr>
      <vt:lpstr>Презентация PowerPoint</vt:lpstr>
      <vt:lpstr> Таким образом, можно сделать вывод о том, что возможности сказкотерапии уникальны в коррекционной работе, поскольку никакой иной вид деятельности не может обеспечить такого комплексного воздействия на речевую сферу ребенка.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Сказкотерапия,как средство развития речи дошкольников</dc:title>
  <dc:creator>Наталья</dc:creator>
  <cp:lastModifiedBy>Пользователь</cp:lastModifiedBy>
  <cp:revision>36</cp:revision>
  <dcterms:created xsi:type="dcterms:W3CDTF">2018-02-06T10:12:49Z</dcterms:created>
  <dcterms:modified xsi:type="dcterms:W3CDTF">2019-08-27T16:42:33Z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638100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