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71" r:id="rId3"/>
    <p:sldId id="263" r:id="rId4"/>
    <p:sldId id="273" r:id="rId5"/>
    <p:sldId id="264" r:id="rId6"/>
    <p:sldId id="267" r:id="rId7"/>
    <p:sldId id="265" r:id="rId8"/>
    <p:sldId id="266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71"/>
            <p14:sldId id="263"/>
            <p14:sldId id="273"/>
            <p14:sldId id="264"/>
            <p14:sldId id="267"/>
            <p14:sldId id="265"/>
            <p14:sldId id="26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EB752B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/>
          <a:stretch/>
        </p:blipFill>
        <p:spPr>
          <a:xfrm>
            <a:off x="0" y="5451770"/>
            <a:ext cx="2291784" cy="14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10" y="2214643"/>
            <a:ext cx="5737978" cy="322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594910" y="1"/>
            <a:ext cx="7799943" cy="1646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b="1" i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«Предметно-пространственная среда кабинета педагога-психолога»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191461" y="132202"/>
            <a:ext cx="4761077" cy="1514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/>
              <a:solidFill>
                <a:srgbClr val="3A589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3513" y="5770750"/>
            <a:ext cx="2930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Педагог-психолог: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Степанова Ирина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Михайловна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870334"/>
            <a:ext cx="7869890" cy="5306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7062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23" y="603883"/>
            <a:ext cx="8516039" cy="998742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Здравствуйте, я педагог-психолог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МБДОУ «Детский сад «Чебурашка» село Красноармейское Степанова Ирина Михайловна.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Добро пожаловать в мой кабинет!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167" y="290402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Профессиональное кредо: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i="1" dirty="0"/>
              <a:t>«Каждый ребёнок – индивидуальность, умей раскрыть его лучшие </a:t>
            </a:r>
            <a:r>
              <a:rPr lang="ru-RU" sz="2000" i="1" dirty="0" smtClean="0"/>
              <a:t>стороны»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6921" y="2572804"/>
            <a:ext cx="4459679" cy="3379188"/>
          </a:xfrm>
        </p:spPr>
      </p:pic>
    </p:spTree>
    <p:extLst>
      <p:ext uri="{BB962C8B-B14F-4D97-AF65-F5344CB8AC3E}">
        <p14:creationId xmlns:p14="http://schemas.microsoft.com/office/powerpoint/2010/main" val="405155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37" y="163208"/>
            <a:ext cx="8725359" cy="120288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моей деятельности заключается в создании условий для естественного психологического развития и сопровождения субъектов образовательного процесса.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Психологическая поддержка традиционно строится по следующим направлениям: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    </a:t>
            </a:r>
            <a:endParaRPr lang="en-US" sz="2000" dirty="0">
              <a:solidFill>
                <a:srgbClr val="3A58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2142018" y="3440029"/>
            <a:ext cx="6027738" cy="590551"/>
            <a:chOff x="1248" y="1435"/>
            <a:chExt cx="3797" cy="372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1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gray">
            <a:xfrm>
              <a:off x="1663" y="1435"/>
              <a:ext cx="33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/>
                  <a:ea typeface="Calibri"/>
                  <a:cs typeface="Times New Roman"/>
                </a:rPr>
                <a:t>  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Психолого-педагогическое консультирование </a:t>
              </a:r>
              <a:endParaRPr lang="en-US" sz="2000" dirty="0"/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2036583" y="493708"/>
            <a:ext cx="5029200" cy="1522413"/>
            <a:chOff x="1296" y="2044"/>
            <a:chExt cx="3168" cy="959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19751375">
              <a:off x="1296" y="2675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2114025" y="2166261"/>
            <a:ext cx="4948238" cy="569913"/>
            <a:chOff x="1248" y="2640"/>
            <a:chExt cx="3117" cy="359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 flipH="1">
              <a:off x="1546" y="2990"/>
              <a:ext cx="26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738" y="2654"/>
              <a:ext cx="26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Times New Roman"/>
                  <a:ea typeface="Calibri"/>
                  <a:cs typeface="Times New Roman"/>
                </a:rPr>
                <a:t>Коррекционно-развивающая работа </a:t>
              </a:r>
              <a:endParaRPr lang="en-US" sz="2000" dirty="0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2069539" y="2809763"/>
            <a:ext cx="4337053" cy="554038"/>
            <a:chOff x="1248" y="3230"/>
            <a:chExt cx="2732" cy="349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 flipH="1">
              <a:off x="1440" y="3579"/>
              <a:ext cx="1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1776" y="3232"/>
              <a:ext cx="22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Профилактика и просвещение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2171081" y="4151680"/>
            <a:ext cx="3376613" cy="555625"/>
            <a:chOff x="1248" y="3230"/>
            <a:chExt cx="2127" cy="350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gray">
            <a:xfrm flipH="1">
              <a:off x="1433" y="3580"/>
              <a:ext cx="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gray">
            <a:xfrm>
              <a:off x="1784" y="3235"/>
              <a:ext cx="159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Times New Roman"/>
                  <a:ea typeface="Calibri"/>
                  <a:cs typeface="Times New Roman"/>
                </a:rPr>
                <a:t>Методическая работа</a:t>
              </a:r>
              <a:endParaRPr lang="en-US" sz="2000" dirty="0"/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54470" y="1577435"/>
            <a:ext cx="4536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Психолого-педагогическая диагностика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0972" y="4997809"/>
            <a:ext cx="7047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Кабинет психолога в нашем дошкольном учреждении оборудован для проведения в основном индивидуальной работы, а также подгрупповой по всем направлениям, и способствует реализации основных функций педагога-психолога ДОУ.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019" y="444139"/>
            <a:ext cx="7869890" cy="5772014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 педагога-психолога находится на втором этаже здания, в отдалении от музыкального зала. Все пространство кабинета состоит из нескольких рабочих зон.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Зона организационно-методической деятельности: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письменный стол, стул, компьютер и оргтехника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-шкаф для пособий с литературой и печатными изданиями;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Коррекционно-развивающая зона состоит из нескольких уголков: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-Уголок эмоций.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-Театральный уголок.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-Музыкальный уголок.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-Познавательная зона.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-Двигательная зона.  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Сенсорное оборудование: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1.Оптоволокнистый светильник (фонтанчик света);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2.Светящий букет;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3.Мини-светильник «Чижевского»;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4.Аромошар с подсветкой и звуками;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5.Настенный светящий занавес;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6.Сухой душ из атласных лент.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7.Воздушно-пузырьковая трубка («Малая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</a:pPr>
            <a:endParaRPr lang="ru-RU" sz="1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00" y="4833256"/>
            <a:ext cx="2299063" cy="1724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6672" y="4532536"/>
            <a:ext cx="1598568" cy="2131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64" y="1798727"/>
            <a:ext cx="1954295" cy="228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77051" y="4520831"/>
            <a:ext cx="2449290" cy="1836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80" y="1919690"/>
            <a:ext cx="1703584" cy="2271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3599" y="4894258"/>
            <a:ext cx="2136392" cy="160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22" y="286439"/>
            <a:ext cx="8692308" cy="1822962"/>
          </a:xfrm>
        </p:spPr>
        <p:txBody>
          <a:bodyPr>
            <a:normAutofit fontScale="90000"/>
          </a:bodyPr>
          <a:lstStyle/>
          <a:p>
            <a:pPr marL="45720"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i="1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i="1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Зонирование рабочего пространства кабинета педагога-психолога</a:t>
            </a:r>
            <a:r>
              <a:rPr lang="ru-RU" sz="2200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Пространство кабинета организовано в соответствии со спецификой профессиональной деятельности психолога. Исходя из этого, оно разделено на несколько рабочих зон, имеющих различную функциональную нагрузку. </a:t>
            </a:r>
            <a:br>
              <a:rPr lang="ru-RU" sz="2200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2109401"/>
            <a:ext cx="3226525" cy="40675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6889" y="2710169"/>
            <a:ext cx="4017081" cy="30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3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Рабочая зона педагога-психолога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9123" y="1134737"/>
            <a:ext cx="4803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Данная зона позволяет мне подготовиться к работе (занятиям, консультациям); хранить рабочую документацию, методическую литературу; обрабатывать данные обследований.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12956" r="1447" b="-4751"/>
          <a:stretch/>
        </p:blipFill>
        <p:spPr>
          <a:xfrm rot="16200000">
            <a:off x="-52252" y="1711232"/>
            <a:ext cx="4284619" cy="32395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54432" y="2765953"/>
            <a:ext cx="3435533" cy="40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9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Зона коррекционно-развивающей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этой зоне мы занимаемся с детьми индивидуально и подгруппами.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4381" y="2260028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Развивающее занятие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7239" y="2751596"/>
            <a:ext cx="214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Сенсорный столик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45" y="3120928"/>
            <a:ext cx="2855145" cy="3567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81" y="2751596"/>
            <a:ext cx="2567797" cy="34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52" y="-176270"/>
            <a:ext cx="7886698" cy="99874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Зона релаксации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287" y="1669981"/>
            <a:ext cx="3212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Детский зеркальный уголок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интерактивной колонной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8248" y="1485315"/>
            <a:ext cx="19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Уголок уединения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87" y="657335"/>
            <a:ext cx="890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Эта зона является местом эмоциональной разгрузки. Способствует расслаблению и снятию усталости.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3570" y="2246669"/>
            <a:ext cx="2981644" cy="223623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3936" r="19402" b="-3936"/>
          <a:stretch/>
        </p:blipFill>
        <p:spPr>
          <a:xfrm>
            <a:off x="456200" y="2361335"/>
            <a:ext cx="2207623" cy="232284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51" y="3364785"/>
            <a:ext cx="2017395" cy="26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7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59" y="-121186"/>
            <a:ext cx="7886698" cy="99874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Уголок эмоций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925418"/>
            <a:ext cx="7869890" cy="5251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Позволяет развивать эмоциональную сферу детей: понимать собственные эмоциональные состояния и состояния других людей.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6" y="1907267"/>
            <a:ext cx="2310493" cy="3080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353210"/>
            <a:ext cx="3579224" cy="2684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4" y="2129993"/>
            <a:ext cx="2543513" cy="19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179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Презентация PowerPoint</vt:lpstr>
      <vt:lpstr>Здравствуйте, я педагог-психолог МБДОУ «Детский сад «Чебурашка» село Красноармейское Степанова Ирина Михайловна.  Добро пожаловать в мой кабинет!</vt:lpstr>
      <vt:lpstr>  Основная цель моей деятельности заключается в создании условий для естественного психологического развития и сопровождения субъектов образовательного процесса.   Психологическая поддержка традиционно строится по следующим направлениям:       </vt:lpstr>
      <vt:lpstr>Презентация PowerPoint</vt:lpstr>
      <vt:lpstr> Зонирование рабочего пространства кабинета педагога-психолога Пространство кабинета организовано в соответствии со спецификой профессиональной деятельности психолога. Исходя из этого, оно разделено на несколько рабочих зон, имеющих различную функциональную нагрузку.  </vt:lpstr>
      <vt:lpstr>Рабочая зона педагога-психолога</vt:lpstr>
      <vt:lpstr>Зона коррекционно-развивающей работы</vt:lpstr>
      <vt:lpstr>Зона релаксации</vt:lpstr>
      <vt:lpstr>Уголок эмоций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180</cp:revision>
  <dcterms:created xsi:type="dcterms:W3CDTF">2016-11-18T14:12:19Z</dcterms:created>
  <dcterms:modified xsi:type="dcterms:W3CDTF">2021-11-30T07:27:17Z</dcterms:modified>
</cp:coreProperties>
</file>