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70" r:id="rId3"/>
    <p:sldId id="262" r:id="rId4"/>
    <p:sldId id="264" r:id="rId5"/>
    <p:sldId id="272" r:id="rId6"/>
    <p:sldId id="268" r:id="rId7"/>
    <p:sldId id="273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A42A90-0A58-481A-A8C4-E726661D8672}" type="datetimeFigureOut">
              <a:rPr lang="ru-RU" smtClean="0"/>
              <a:pPr/>
              <a:t>06.01.2020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2487D9-4706-4CAE-8106-578A559B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2A90-0A58-481A-A8C4-E726661D8672}" type="datetimeFigureOut">
              <a:rPr lang="ru-RU" smtClean="0"/>
              <a:pPr/>
              <a:t>06.01.2020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87D9-4706-4CAE-8106-578A559B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2A90-0A58-481A-A8C4-E726661D8672}" type="datetimeFigureOut">
              <a:rPr lang="ru-RU" smtClean="0"/>
              <a:pPr/>
              <a:t>06.01.2020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87D9-4706-4CAE-8106-578A559B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A42A90-0A58-481A-A8C4-E726661D8672}" type="datetimeFigureOut">
              <a:rPr lang="ru-RU" smtClean="0"/>
              <a:pPr/>
              <a:t>06.01.2020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2487D9-4706-4CAE-8106-578A559BF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A42A90-0A58-481A-A8C4-E726661D8672}" type="datetimeFigureOut">
              <a:rPr lang="ru-RU" smtClean="0"/>
              <a:pPr/>
              <a:t>06.01.2020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2487D9-4706-4CAE-8106-578A559B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2A90-0A58-481A-A8C4-E726661D8672}" type="datetimeFigureOut">
              <a:rPr lang="ru-RU" smtClean="0"/>
              <a:pPr/>
              <a:t>06.01.2020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87D9-4706-4CAE-8106-578A559BF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2A90-0A58-481A-A8C4-E726661D8672}" type="datetimeFigureOut">
              <a:rPr lang="ru-RU" smtClean="0"/>
              <a:pPr/>
              <a:t>06.01.2020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87D9-4706-4CAE-8106-578A559BF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A42A90-0A58-481A-A8C4-E726661D8672}" type="datetimeFigureOut">
              <a:rPr lang="ru-RU" smtClean="0"/>
              <a:pPr/>
              <a:t>06.01.2020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2487D9-4706-4CAE-8106-578A559BF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2A90-0A58-481A-A8C4-E726661D8672}" type="datetimeFigureOut">
              <a:rPr lang="ru-RU" smtClean="0"/>
              <a:pPr/>
              <a:t>06.01.2020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87D9-4706-4CAE-8106-578A559B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A42A90-0A58-481A-A8C4-E726661D8672}" type="datetimeFigureOut">
              <a:rPr lang="ru-RU" smtClean="0"/>
              <a:pPr/>
              <a:t>06.01.2020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2487D9-4706-4CAE-8106-578A559BF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A42A90-0A58-481A-A8C4-E726661D8672}" type="datetimeFigureOut">
              <a:rPr lang="ru-RU" smtClean="0"/>
              <a:pPr/>
              <a:t>06.01.2020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2487D9-4706-4CAE-8106-578A559BF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A42A90-0A58-481A-A8C4-E726661D8672}" type="datetimeFigureOut">
              <a:rPr lang="ru-RU" smtClean="0"/>
              <a:pPr/>
              <a:t>06.01.2020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2487D9-4706-4CAE-8106-578A559BF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7467600" cy="5819235"/>
          </a:xfrm>
        </p:spPr>
        <p:txBody>
          <a:bodyPr>
            <a:noAutofit/>
          </a:bodyPr>
          <a:lstStyle/>
          <a:p>
            <a:pPr algn="just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бюджетного дошкольного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«Детский сад «Чебурашка» комбинированного вида» с. Красноармейское Красноармейского района 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Чувашской Республики 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учебный год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в соответствии с федеральным государственным образовательным стандартом дошкольного образования, а так же с учетом Примерной образовательной программы 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примерной адаптированной основной образовательной программы ДО для детей с ТНР,     примерной адаптированной основной образовательной программы для детей с нарушением зрения, Федерального закона «Об образовании Российской Федерации».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2372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357166"/>
            <a:ext cx="7572428" cy="1127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Цель </a:t>
            </a:r>
          </a:p>
          <a:p>
            <a:pPr algn="ctr"/>
            <a:r>
              <a:rPr lang="ru-RU" sz="2400" b="1" dirty="0" smtClean="0"/>
              <a:t>основной образовательной программы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27058"/>
          </a:xfrm>
        </p:spPr>
        <p:txBody>
          <a:bodyPr>
            <a:normAutofit/>
          </a:bodyPr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988840"/>
            <a:ext cx="7686700" cy="451199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«Программа образования ребенка-дошкольника», Л.В. Кузнецовой. – Чебоксары: ЧРИО,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2006г.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Соловей Л.Б. Программа по социально-коммуникативному развитию детей дошкольного возраста с учетом регионального компонента «Традиции чувашского края», Чебоксары,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Махалова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И.В. Программа по приобщению детей 6-7 лет к национальным традициям физического воспитания «Родники здоровья», Чебоксары, 2015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22621" y="214290"/>
            <a:ext cx="7612958" cy="1198486"/>
          </a:xfrm>
          <a:prstGeom prst="roundRect">
            <a:avLst>
              <a:gd name="adj" fmla="val 16667"/>
            </a:avLst>
          </a:prstGeom>
        </p:spPr>
        <p:txBody>
          <a:bodyPr/>
          <a:lstStyle/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i="1" dirty="0" smtClean="0">
                <a:solidFill>
                  <a:schemeClr val="bg1"/>
                </a:solidFill>
              </a:rPr>
              <a:t>Часть </a:t>
            </a:r>
            <a:r>
              <a:rPr lang="ru-RU" i="1" dirty="0">
                <a:solidFill>
                  <a:schemeClr val="bg1"/>
                </a:solidFill>
              </a:rPr>
              <a:t>Программы, формируемая участниками образовательных отношений</a:t>
            </a:r>
            <a:r>
              <a:rPr lang="ru-RU" dirty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84182"/>
          </a:xfrm>
        </p:spPr>
        <p:txBody>
          <a:bodyPr>
            <a:normAutofit/>
          </a:bodyPr>
          <a:lstStyle/>
          <a:p>
            <a:pPr algn="ctr"/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700808"/>
            <a:ext cx="7686700" cy="4942902"/>
          </a:xfrm>
        </p:spPr>
        <p:txBody>
          <a:bodyPr>
            <a:normAutofit fontScale="47500" lnSpcReduction="20000"/>
          </a:bodyPr>
          <a:lstStyle/>
          <a:p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программа МБДОУ «Детский сад «Чебурашка» сформирована в соответствии с принципами и подходами, определенными Федеральным государственным образовательным стандартом. В  соответствии со Стандартом (Приказ Министерства образования и науки РФ от 17 октября 2013г. № 1155 Программа построена на следующих принципах (стр. 11-14)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Поддержка разнообразия детства; 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Сохранение уникальности 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самоценности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детства как  важного  этапа  в  общем  развитии  человека;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Личностно-развивающий  и  гуманистический  характер  взаимодействия  взрослых (родителей (законных представителей), педагогических и иных работников  ДОУ) и детей;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Уважение личности ребенка; 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Сотрудничество Организации с семьей;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Сетевое взаимодействие с организациями социализации, образования, охраны здоровья и другими партнерами, которые могут внести вклад в развитие и образование детей, а также использование ресурсов местного сообщества и вариативных программ дополнительного образования детей для обогащения детского развития.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Индивидуализацию дошкольного образования (в том числе одаренных детей и детей с ограниченными возможностями здоровья поддержку инициативы детей в различных видах деятельности;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Возрастная адекватность образования;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Развивающее вариативное образование;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Полнота содержания и интеграция отдельных образовательных областей;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Инвариантность ценностей и целей при вариативности средств реализации и достижения целей Программы. 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участниками реализации программы являются: дети дошкольного возраста, родители (законные представители), педагоги.</a:t>
            </a:r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62116" y="273051"/>
            <a:ext cx="7686700" cy="121173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Основные принципы дошкольного образования </a:t>
            </a:r>
          </a:p>
          <a:p>
            <a:pPr algn="ctr"/>
            <a:r>
              <a:rPr lang="ru-RU" dirty="0" smtClean="0"/>
              <a:t>(п. 1.4. ФГОС ДО):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разделе представлены: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484784"/>
            <a:ext cx="7344816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14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модулей образовательной деятельности в соответствии с направлениями развития ребенка в пяти образовательных областях: социально-коммуникативной, познавательной, речевой, художественно-эстетической и физического развития, с учетом используемых вариативных программ дошкольного образования и методических пособий, обеспечивающих реализацию данного содержания (ПООП стр.23-40);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45" indent="2717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описание вариативных форм, способов, методов и средств реализации Программы с учетом возрастных и индивидуально-психологических особенностей воспитанников, специфики их образовательных потребностей, мотивов и интересов;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адаптированной образовательной программы дошкольного образования для слабовидящих детей;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адаптированной образовательной программы дошкольного образования для детей с тяжелыми нарушениями речи; 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89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01014" cy="58418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Формы, способы, методы и средства реализации ООП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000108"/>
            <a:ext cx="7686700" cy="58578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 детском саду используются фронтальные, групповые, индивидуальные </a:t>
            </a:r>
            <a:r>
              <a:rPr lang="ru-RU" dirty="0" smtClean="0"/>
              <a:t>формы организованного </a:t>
            </a:r>
            <a:r>
              <a:rPr lang="ru-RU" dirty="0" smtClean="0"/>
              <a:t>обучения.</a:t>
            </a:r>
          </a:p>
          <a:p>
            <a:pPr algn="just"/>
            <a:r>
              <a:rPr lang="ru-RU" dirty="0" smtClean="0"/>
              <a:t>Основной формой организации обучения является непосредственно </a:t>
            </a:r>
            <a:r>
              <a:rPr lang="ru-RU" dirty="0" smtClean="0"/>
              <a:t>образовательная деятельность </a:t>
            </a:r>
            <a:r>
              <a:rPr lang="ru-RU" dirty="0" smtClean="0"/>
              <a:t>(НОД). Непосредственно образовательная деятельность организуется </a:t>
            </a:r>
            <a:r>
              <a:rPr lang="ru-RU" dirty="0" smtClean="0"/>
              <a:t>и проводится </a:t>
            </a:r>
            <a:r>
              <a:rPr lang="ru-RU" dirty="0" smtClean="0"/>
              <a:t>педагогами в соответствии с основной общеобразовательной Программой ДОУ.</a:t>
            </a:r>
          </a:p>
          <a:p>
            <a:pPr algn="just"/>
            <a:r>
              <a:rPr lang="ru-RU" dirty="0" smtClean="0"/>
              <a:t>НОД проводятся с детьми всех возрастных групп детского сада. В режиме дня каждой группы определяется время проведения НОД, в соответствии с «Санитарно-эпидемиологических требований к устройству, содержанию и организации режима работы дошкольных образовательных организаций».</a:t>
            </a:r>
          </a:p>
          <a:p>
            <a:pPr algn="just"/>
            <a:r>
              <a:rPr lang="ru-RU" dirty="0" smtClean="0"/>
              <a:t>Непосредственно образовательная деятельность организуется по всем направлениям воспитательно-образовательной работы с детьми: по ознакомлению с окружающим, по развитию речи, по музыкальному воспитанию, изобразительной деятельности, конструированию, формированию элементарных математических представлений, по физической культуре.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 - техническое обеспечение Программы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2204864"/>
            <a:ext cx="6696744" cy="261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соответствие санитарно-эпидемиологическим правилам и нормам (№0472320 от 24.04.2006г.);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соответствие правилам пожарной безопасности (                           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средства обучения и воспитания в соответствии с возрастом и индивидуальными особенностями развития детей;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оснащенность помещений развивающей предметно-пространственной средой;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учебно-методический комплект, оборудование, оснащение.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308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В организационном разделе представлены: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организации деятельности взрослых и детей в ДОУ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традиционных событий, праздников, мероприятий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парциальных программ: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развивающей предметно-пространственной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условия 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411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Содержательный разделе представлены:</vt:lpstr>
      <vt:lpstr>Формы, способы, методы и средства реализации ООП</vt:lpstr>
      <vt:lpstr>Материально - техническое обеспечение Программы:</vt:lpstr>
      <vt:lpstr>В организационном разделе представлены: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 дошкольногообразования  муниципального бюджетного дошкольного образовательного учреждения  «Центр развития ребенка - детский сад № 134 «Жемчужинка»  города Чебоксары Чувашской Республики</dc:title>
  <dc:creator>сош3</dc:creator>
  <cp:lastModifiedBy>user</cp:lastModifiedBy>
  <cp:revision>27</cp:revision>
  <dcterms:created xsi:type="dcterms:W3CDTF">2018-11-26T07:33:23Z</dcterms:created>
  <dcterms:modified xsi:type="dcterms:W3CDTF">2020-01-06T12:30:58Z</dcterms:modified>
</cp:coreProperties>
</file>