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0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5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1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2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428E-690D-43E0-91E9-11DCB5B7BEA1}" type="datetimeFigureOut">
              <a:rPr lang="ru-RU" smtClean="0"/>
              <a:t>сб 04.04.20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3C8C-BFC1-4ABA-8ACA-F89171E0C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"/>
            <a:ext cx="9144000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" y="-252842"/>
            <a:ext cx="8933397" cy="6922202"/>
          </a:xfrm>
        </p:spPr>
      </p:pic>
    </p:spTree>
    <p:extLst>
      <p:ext uri="{BB962C8B-B14F-4D97-AF65-F5344CB8AC3E}">
        <p14:creationId xmlns:p14="http://schemas.microsoft.com/office/powerpoint/2010/main" val="31351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3" y="260648"/>
            <a:ext cx="9425059" cy="5865515"/>
          </a:xfrm>
        </p:spPr>
      </p:pic>
    </p:spTree>
    <p:extLst>
      <p:ext uri="{BB962C8B-B14F-4D97-AF65-F5344CB8AC3E}">
        <p14:creationId xmlns:p14="http://schemas.microsoft.com/office/powerpoint/2010/main" val="38744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2" y="138026"/>
            <a:ext cx="8386010" cy="5988137"/>
          </a:xfrm>
        </p:spPr>
      </p:pic>
    </p:spTree>
    <p:extLst>
      <p:ext uri="{BB962C8B-B14F-4D97-AF65-F5344CB8AC3E}">
        <p14:creationId xmlns:p14="http://schemas.microsoft.com/office/powerpoint/2010/main" val="4182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6" y="45430"/>
            <a:ext cx="8515688" cy="6080734"/>
          </a:xfrm>
        </p:spPr>
      </p:pic>
    </p:spTree>
    <p:extLst>
      <p:ext uri="{BB962C8B-B14F-4D97-AF65-F5344CB8AC3E}">
        <p14:creationId xmlns:p14="http://schemas.microsoft.com/office/powerpoint/2010/main" val="106716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2" y="35078"/>
            <a:ext cx="9213752" cy="6706290"/>
          </a:xfrm>
        </p:spPr>
      </p:pic>
    </p:spTree>
    <p:extLst>
      <p:ext uri="{BB962C8B-B14F-4D97-AF65-F5344CB8AC3E}">
        <p14:creationId xmlns:p14="http://schemas.microsoft.com/office/powerpoint/2010/main" val="312948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" y="4250"/>
            <a:ext cx="9005405" cy="6449086"/>
          </a:xfrm>
        </p:spPr>
      </p:pic>
    </p:spTree>
    <p:extLst>
      <p:ext uri="{BB962C8B-B14F-4D97-AF65-F5344CB8AC3E}">
        <p14:creationId xmlns:p14="http://schemas.microsoft.com/office/powerpoint/2010/main" val="377518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Ellina17</dc:creator>
  <cp:lastModifiedBy>Пользователь</cp:lastModifiedBy>
  <cp:revision>1</cp:revision>
  <dcterms:created xsi:type="dcterms:W3CDTF">2020-03-25T11:03:29Z</dcterms:created>
  <dcterms:modified xsi:type="dcterms:W3CDTF">2020-04-04T08:31:41Z</dcterms:modified>
</cp:coreProperties>
</file>