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66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25D3E8-D9A0-45F2-ACD3-42C50CA4D8B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0"/>
            <a:ext cx="651643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17032"/>
            <a:ext cx="6400800" cy="16561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ГРУППЫ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«СОЛНЫШКО»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«ЦЕНТР РАЗВИТИЯ РЕБЕНКА-ДЕТСКИЙ САД №50 «НЕПОСЕДА»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 НОВОЧЕБОКСАРСКА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ЧУВАШСКОЙ РЕСПУБЛИКИ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7968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Любим в кухне мы играть, </a:t>
            </a:r>
          </a:p>
          <a:p>
            <a:r>
              <a:rPr lang="ru-RU" dirty="0" smtClean="0"/>
              <a:t>Печь пирог, стол накрывать. </a:t>
            </a:r>
          </a:p>
          <a:p>
            <a:r>
              <a:rPr lang="ru-RU" dirty="0" smtClean="0"/>
              <a:t>В гости звать своих друзей, </a:t>
            </a:r>
          </a:p>
          <a:p>
            <a:r>
              <a:rPr lang="ru-RU" dirty="0" smtClean="0"/>
              <a:t>Накормить всех поскорей!</a:t>
            </a:r>
            <a:endParaRPr lang="ru-RU" dirty="0"/>
          </a:p>
        </p:txBody>
      </p:sp>
      <p:pic>
        <p:nvPicPr>
          <p:cNvPr id="12" name="Содержимое 11" descr="7WBoxXLCzLg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47800"/>
            <a:ext cx="3528392" cy="457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fmt_96_024_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869160"/>
            <a:ext cx="3035829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Содержимое 9" descr="img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9675" cy="2109192"/>
          </a:xfrm>
        </p:spPr>
      </p:pic>
      <p:pic>
        <p:nvPicPr>
          <p:cNvPr id="9" name="Содержимое 8" descr="8QtxGFxgb0I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76872"/>
            <a:ext cx="3962232" cy="4234718"/>
          </a:xfrm>
        </p:spPr>
      </p:pic>
      <p:sp>
        <p:nvSpPr>
          <p:cNvPr id="11" name="Прямоугольник 10"/>
          <p:cNvSpPr/>
          <p:nvPr/>
        </p:nvSpPr>
        <p:spPr>
          <a:xfrm>
            <a:off x="4427984" y="1268760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«Мы играем»!</a:t>
            </a:r>
            <a:endParaRPr lang="ru-RU" sz="2800" dirty="0"/>
          </a:p>
          <a:p>
            <a:r>
              <a:rPr lang="ru-RU" sz="2800" dirty="0"/>
              <a:t>         Играя, мы учимся,</a:t>
            </a:r>
          </a:p>
          <a:p>
            <a:r>
              <a:rPr lang="ru-RU" sz="2800" dirty="0"/>
              <a:t>         Играя, живем,</a:t>
            </a:r>
          </a:p>
          <a:p>
            <a:r>
              <a:rPr lang="ru-RU" sz="2800" dirty="0"/>
              <a:t>         С игрой интересной</a:t>
            </a:r>
          </a:p>
          <a:p>
            <a:r>
              <a:rPr lang="ru-RU" sz="2800" dirty="0"/>
              <a:t>         Мы мир познаем!</a:t>
            </a:r>
          </a:p>
        </p:txBody>
      </p:sp>
      <p:pic>
        <p:nvPicPr>
          <p:cNvPr id="12" name="Рисунок 11" descr="2020 - 14_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933056"/>
            <a:ext cx="2843808" cy="2302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980728"/>
            <a:ext cx="2420888" cy="2420888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67744" cy="1275606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810000"/>
            <a:ext cx="3200400" cy="304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NBEz67riTx8 (1).jpg"/>
          <p:cNvPicPr>
            <a:picLocks noGrp="1" noChangeAspect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47800"/>
            <a:ext cx="3752643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427984" y="260648"/>
            <a:ext cx="4255006" cy="40324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парикмахерской вот нашей, </a:t>
            </a:r>
          </a:p>
          <a:p>
            <a:r>
              <a:rPr lang="ru-RU" dirty="0" smtClean="0"/>
              <a:t>Есть весь нужный инструмент: </a:t>
            </a:r>
          </a:p>
          <a:p>
            <a:r>
              <a:rPr lang="ru-RU" dirty="0" smtClean="0"/>
              <a:t>Ножницы, расчёска, фен. Тут вам сделают прически </a:t>
            </a:r>
          </a:p>
          <a:p>
            <a:r>
              <a:rPr lang="ru-RU" dirty="0" smtClean="0"/>
              <a:t>Покороче, подлинней,</a:t>
            </a:r>
          </a:p>
          <a:p>
            <a:r>
              <a:rPr lang="ru-RU" dirty="0" smtClean="0"/>
              <a:t>Если куколка захочет. Приходи сюда скорей.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290a1190ba6343dd47c8ca6d545ccdd-1108x11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149080"/>
            <a:ext cx="2304256" cy="2492896"/>
          </a:xfrm>
          <a:prstGeom prst="rect">
            <a:avLst/>
          </a:prstGeom>
        </p:spPr>
      </p:pic>
      <p:pic>
        <p:nvPicPr>
          <p:cNvPr id="7" name="Содержимое 6" descr="XlFSpe4GGL4 (1)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08720"/>
            <a:ext cx="4332515" cy="3096344"/>
          </a:xfrm>
        </p:spPr>
      </p:pic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0"/>
            <a:ext cx="2952328" cy="29523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1560" y="2348880"/>
            <a:ext cx="4051880" cy="3670920"/>
          </a:xfrm>
        </p:spPr>
        <p:txBody>
          <a:bodyPr/>
          <a:lstStyle/>
          <a:p>
            <a:r>
              <a:rPr lang="ru-RU" i="1" u="sng" dirty="0" smtClean="0"/>
              <a:t>И будет летом и весной</a:t>
            </a:r>
          </a:p>
          <a:p>
            <a:r>
              <a:rPr lang="ru-RU" i="1" u="sng" dirty="0" smtClean="0"/>
              <a:t>Прекрасная погода!</a:t>
            </a:r>
          </a:p>
          <a:p>
            <a:r>
              <a:rPr lang="ru-RU" i="1" u="sng" dirty="0" smtClean="0"/>
              <a:t>А в группе нашей и зимой</a:t>
            </a:r>
          </a:p>
          <a:p>
            <a:r>
              <a:rPr lang="ru-RU" i="1" u="sng" dirty="0" smtClean="0"/>
              <a:t>Для нас живет природа!</a:t>
            </a:r>
          </a:p>
          <a:p>
            <a:endParaRPr lang="ru-RU" dirty="0"/>
          </a:p>
        </p:txBody>
      </p:sp>
      <p:pic>
        <p:nvPicPr>
          <p:cNvPr id="9" name="Рисунок 8" descr="401655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984" y="4547984"/>
            <a:ext cx="2310016" cy="231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-юстрация-акваре-и-захо-а-со-нца-со-нца-шаржа-561493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617640"/>
            <a:ext cx="3240360" cy="32403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K6zy_gVT1nY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4268539" cy="33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Спят усталые игрушки.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Тихий час пришла пора!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девчонки и мальчишки,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Спит в округе детвора.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0"/>
            <a:ext cx="4248472" cy="202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tskiy-stul-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692696"/>
            <a:ext cx="2366071" cy="2060848"/>
          </a:xfrm>
          <a:prstGeom prst="rect">
            <a:avLst/>
          </a:prstGeom>
        </p:spPr>
      </p:pic>
      <p:pic>
        <p:nvPicPr>
          <p:cNvPr id="6" name="Содержимое 5" descr="Для-настроения-солнышко-картинки026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515556"/>
            <a:ext cx="4896544" cy="23424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_uEmc4kXhRM.jpg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648"/>
            <a:ext cx="5616624" cy="3987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TB2wSPqjFXXXXcwXpXXXXXXXXXX_!!1947175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573016"/>
            <a:ext cx="2146804" cy="195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positphotos_144384877-stock-illustration-rubber-boots-with-fall-leav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933056"/>
            <a:ext cx="2569468" cy="27089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4195896" cy="489654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Стульчик здесь удобный есть,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хочет, тот и может сесть.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раздевалке шкафчики.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паль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и шарфики, Туфли, шапочки, ботинки,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шкафчиках картинки: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 я зачем картинки!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не путали ботинки.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JRYgkGhdnxo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46872"/>
            <a:ext cx="3967609" cy="351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8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обрание-по-писи-552264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45942" cy="1700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Группу всю мы показали, </a:t>
            </a:r>
          </a:p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себе все рассказали. </a:t>
            </a:r>
          </a:p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в гости снова будем ждать, </a:t>
            </a:r>
          </a:p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есть еще, что показать.</a:t>
            </a:r>
          </a:p>
          <a:p>
            <a:endParaRPr lang="ru-RU" dirty="0"/>
          </a:p>
        </p:txBody>
      </p:sp>
      <p:pic>
        <p:nvPicPr>
          <p:cNvPr id="5" name="Содержимое 4" descr="png-transparent-smiley-cartoon-sun-emoticon-yellow-sun-yellow.pn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88640"/>
            <a:ext cx="3749675" cy="3007891"/>
          </a:xfrm>
        </p:spPr>
      </p:pic>
      <p:pic>
        <p:nvPicPr>
          <p:cNvPr id="7" name="Рисунок 6" descr="356629-admi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933056"/>
            <a:ext cx="4320480" cy="269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ДЕВИЗ ГРУППЫ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Солнышко лучистое</a:t>
            </a:r>
          </a:p>
          <a:p>
            <a:r>
              <a:rPr lang="ru-RU" dirty="0" smtClean="0"/>
              <a:t>В небе улыбается!</a:t>
            </a:r>
          </a:p>
          <a:p>
            <a:r>
              <a:rPr lang="ru-RU" dirty="0" smtClean="0"/>
              <a:t>Наша группа в садике</a:t>
            </a:r>
          </a:p>
          <a:p>
            <a:r>
              <a:rPr lang="ru-RU" dirty="0" smtClean="0"/>
              <a:t>Также называется!</a:t>
            </a:r>
          </a:p>
          <a:p>
            <a:endParaRPr lang="ru-RU" dirty="0" smtClean="0"/>
          </a:p>
          <a:p>
            <a:r>
              <a:rPr lang="ru-RU" dirty="0" smtClean="0"/>
              <a:t>Наша группа солнышко</a:t>
            </a:r>
          </a:p>
          <a:p>
            <a:r>
              <a:rPr lang="ru-RU" dirty="0" smtClean="0"/>
              <a:t>Светит ярче всех!</a:t>
            </a:r>
          </a:p>
          <a:p>
            <a:r>
              <a:rPr lang="ru-RU" dirty="0" smtClean="0"/>
              <a:t>Теплоты и радости</a:t>
            </a:r>
          </a:p>
          <a:p>
            <a:r>
              <a:rPr lang="ru-RU" dirty="0" smtClean="0"/>
              <a:t>Хватит здесь на всех!</a:t>
            </a:r>
            <a:endParaRPr lang="ru-RU" dirty="0"/>
          </a:p>
        </p:txBody>
      </p:sp>
      <p:pic>
        <p:nvPicPr>
          <p:cNvPr id="5" name="Содержимое 4" descr="scale_120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84784"/>
            <a:ext cx="4495800" cy="4680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783951_8-phonoteka_org-p-fon-dlya-prezentatsii-leto-kanikuli-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89040"/>
            <a:ext cx="853244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820150" cy="511254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НАШИ ВОСПИТАТЕЛИ</a:t>
            </a:r>
            <a:endParaRPr lang="ru-RU" dirty="0" smtClean="0"/>
          </a:p>
          <a:p>
            <a:pPr algn="ctr">
              <a:buNone/>
            </a:pPr>
            <a:r>
              <a:rPr lang="ru-RU" sz="3200" i="1" dirty="0" smtClean="0"/>
              <a:t>Васильева Елена Николаевна</a:t>
            </a:r>
          </a:p>
          <a:p>
            <a:pPr algn="ctr">
              <a:buNone/>
            </a:pPr>
            <a:r>
              <a:rPr lang="ru-RU" sz="3200" i="1" dirty="0" smtClean="0"/>
              <a:t>Кириллова Наталья Павловна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МЛАДШИЙ ВОСПИТАТЕЛЬ</a:t>
            </a:r>
          </a:p>
          <a:p>
            <a:pPr algn="ctr">
              <a:buNone/>
            </a:pPr>
            <a:r>
              <a:rPr lang="ru-RU" sz="3200" i="1" dirty="0" err="1" smtClean="0"/>
              <a:t>Кислицына</a:t>
            </a:r>
            <a:r>
              <a:rPr lang="ru-RU" sz="3200" i="1" dirty="0" smtClean="0"/>
              <a:t> Лариса </a:t>
            </a:r>
            <a:r>
              <a:rPr lang="ru-RU" sz="3200" i="1" dirty="0" err="1" smtClean="0"/>
              <a:t>Валеревна</a:t>
            </a:r>
            <a:endParaRPr lang="ru-RU" sz="3200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2694588_175-p-zelenii-fon-solntse-25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556792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В нашей группе всем на диво </a:t>
            </a:r>
          </a:p>
          <a:p>
            <a:pPr algn="ctr"/>
            <a:r>
              <a:rPr lang="ru-RU" sz="4400" b="1" i="1" dirty="0" smtClean="0"/>
              <a:t>И нарядно и красиво! </a:t>
            </a:r>
          </a:p>
          <a:p>
            <a:pPr algn="ctr"/>
            <a:r>
              <a:rPr lang="ru-RU" sz="4400" b="1" i="1" dirty="0" smtClean="0"/>
              <a:t>Очень много есть у нас </a:t>
            </a:r>
          </a:p>
          <a:p>
            <a:pPr algn="ctr"/>
            <a:r>
              <a:rPr lang="ru-RU" sz="4400" b="1" i="1" dirty="0" smtClean="0"/>
              <a:t>Всё покажем мы сейчас!</a:t>
            </a:r>
            <a:endParaRPr lang="ru-RU" sz="4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14400" y="0"/>
            <a:ext cx="77724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195896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Что за чудо это книжки!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Очень любят их детишки.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Регулярно их читают.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Много знаний получают!</a:t>
            </a:r>
            <a:endParaRPr lang="ru-RU" b="1" dirty="0"/>
          </a:p>
        </p:txBody>
      </p:sp>
      <p:pic>
        <p:nvPicPr>
          <p:cNvPr id="6" name="Содержимое 5" descr="WcCMB5bBYjM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12776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509120"/>
            <a:ext cx="2132856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epositphotos_2259671-stock-illustration-pile-of-book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88640"/>
            <a:ext cx="1275289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14400" y="188640"/>
            <a:ext cx="77724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rA767wsrC8k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749675" cy="4076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3968" y="908720"/>
            <a:ext cx="4399022" cy="410445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Есть волшебный уголок, Там куклы разные из сказок: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Лисичка, зайчик, старичок,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наших руках ожили сразу.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костюмы любим наряжаться,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героев разных превращаться.</a:t>
            </a:r>
            <a:endParaRPr lang="ru-RU" dirty="0"/>
          </a:p>
        </p:txBody>
      </p:sp>
      <p:pic>
        <p:nvPicPr>
          <p:cNvPr id="8" name="Рисунок 7" descr="766a3225-e906-6c36-d0f4-17773131d5c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581128"/>
            <a:ext cx="5508104" cy="204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«СОЛНЫШКО» 2021</a:t>
            </a:r>
            <a:endParaRPr lang="ru-RU" b="1" i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FSt1A_Ejv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7"/>
            <a:ext cx="6192688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1684521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CTvIgdOEfg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47800"/>
            <a:ext cx="3096344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b="1" i="1" u="sng" dirty="0" smtClean="0">
                <a:solidFill>
                  <a:srgbClr val="FFC000"/>
                </a:solidFill>
              </a:rPr>
              <a:t>Мы с тобою целый мир </a:t>
            </a:r>
          </a:p>
          <a:p>
            <a:r>
              <a:rPr lang="ru-RU" b="1" i="1" u="sng" dirty="0" smtClean="0">
                <a:solidFill>
                  <a:srgbClr val="FFC000"/>
                </a:solidFill>
              </a:rPr>
              <a:t>На бумаге создадим: </a:t>
            </a:r>
          </a:p>
          <a:p>
            <a:r>
              <a:rPr lang="ru-RU" b="1" i="1" u="sng" dirty="0" smtClean="0">
                <a:solidFill>
                  <a:srgbClr val="FFC000"/>
                </a:solidFill>
              </a:rPr>
              <a:t>Птиц и рыб, дома, людей, </a:t>
            </a:r>
          </a:p>
          <a:p>
            <a:r>
              <a:rPr lang="ru-RU" b="1" i="1" u="sng" dirty="0" smtClean="0">
                <a:solidFill>
                  <a:srgbClr val="FFC000"/>
                </a:solidFill>
              </a:rPr>
              <a:t>Даже сказочных зверей.</a:t>
            </a:r>
            <a:endParaRPr lang="ru-RU" b="1" i="1" u="sng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png-transparent-cute-sun-cartoon-expression-package-su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07502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44925e2bda5ea0b9557a72ff4183e5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0"/>
            <a:ext cx="1810039" cy="17728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29VcF-DygpA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4412555" cy="4808643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92D050"/>
                </a:solidFill>
              </a:rPr>
              <a:t>Воспитатель помогает </a:t>
            </a: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92D050"/>
                </a:solidFill>
              </a:rPr>
              <a:t>Много нового узнать.</a:t>
            </a: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92D050"/>
                </a:solidFill>
              </a:rPr>
              <a:t>Учимся мы здесь, играя, </a:t>
            </a: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92D050"/>
                </a:solidFill>
              </a:rPr>
              <a:t>Легче мир так познавать.</a:t>
            </a:r>
            <a:endParaRPr lang="ru-RU" b="1" i="1" u="sng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</TotalTime>
  <Words>341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МБДОУ «ЦЕНТР РАЗВИТИЯ РЕБЕНКА-ДЕТСКИЙ САД №50 «НЕПОСЕДА»  ГОРОДА  НОВОЧЕБОКСАРСКА  ЧУВАШСКОЙ РЕСПУБЛИКИ</vt:lpstr>
      <vt:lpstr>ДЕВИЗ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«ЦРР-ДЕТСКИЙ САД №50 «НЕПОСЕДА»  ГОРОДА  НОВОЧЕБОКСАРСКА  ЧУВАШСКОЙ РЕСПУБЛИКИ</dc:title>
  <dc:creator>user</dc:creator>
  <cp:lastModifiedBy>ds50-nowch@yandex.ru</cp:lastModifiedBy>
  <cp:revision>29</cp:revision>
  <dcterms:created xsi:type="dcterms:W3CDTF">2021-11-15T17:40:05Z</dcterms:created>
  <dcterms:modified xsi:type="dcterms:W3CDTF">2021-11-16T13:56:49Z</dcterms:modified>
</cp:coreProperties>
</file>