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383B-424F-4A20-9E65-CAE4603D1F0C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53EB-A807-4B62-BD9C-6E53FDBC3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савельев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428604"/>
            <a:ext cx="3614734" cy="5697559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/>
              <a:t>Чернова Валентина Ивановна</a:t>
            </a:r>
            <a:endParaRPr lang="ru-RU" sz="4300" dirty="0"/>
          </a:p>
          <a:p>
            <a:r>
              <a:rPr lang="ru-RU" sz="4300" b="1" dirty="0"/>
              <a:t>Занимаемая должность (должности):</a:t>
            </a:r>
            <a:r>
              <a:rPr lang="ru-RU" sz="4300" dirty="0"/>
              <a:t> воспитатель</a:t>
            </a:r>
          </a:p>
          <a:p>
            <a:r>
              <a:rPr lang="ru-RU" sz="4300" b="1" dirty="0"/>
              <a:t>Категория</a:t>
            </a:r>
            <a:r>
              <a:rPr lang="ru-RU" sz="4300" dirty="0"/>
              <a:t> первая</a:t>
            </a:r>
          </a:p>
          <a:p>
            <a:r>
              <a:rPr lang="ru-RU" sz="4300" b="1" dirty="0"/>
              <a:t>Фактическое место работы</a:t>
            </a:r>
            <a:r>
              <a:rPr lang="ru-RU" sz="4300" dirty="0"/>
              <a:t>: ул. Шоссейная дом 5</a:t>
            </a:r>
          </a:p>
          <a:p>
            <a:r>
              <a:rPr lang="ru-RU" sz="4300" b="1" dirty="0"/>
              <a:t>Преподаваемые дисциплины:</a:t>
            </a:r>
            <a:r>
              <a:rPr lang="ru-RU" sz="4300" dirty="0"/>
              <a:t> согласно образовательной программе дошкольного воспитания</a:t>
            </a:r>
          </a:p>
          <a:p>
            <a:r>
              <a:rPr lang="ru-RU" sz="4300" b="1" dirty="0"/>
              <a:t>Уровень образования:</a:t>
            </a:r>
            <a:r>
              <a:rPr lang="ru-RU" sz="4300" dirty="0"/>
              <a:t> средне - специальное</a:t>
            </a:r>
          </a:p>
          <a:p>
            <a:r>
              <a:rPr lang="ru-RU" sz="4300" b="1" dirty="0"/>
              <a:t>Наименование оконченного учебного заведения:</a:t>
            </a:r>
            <a:r>
              <a:rPr lang="ru-RU" sz="4300" dirty="0"/>
              <a:t> </a:t>
            </a:r>
            <a:r>
              <a:rPr lang="ru-RU" sz="4300" dirty="0" err="1"/>
              <a:t>Чебоксарское</a:t>
            </a:r>
            <a:r>
              <a:rPr lang="ru-RU" sz="4300" dirty="0"/>
              <a:t> педагогическое училище Министерства Просвещения</a:t>
            </a:r>
          </a:p>
          <a:p>
            <a:r>
              <a:rPr lang="ru-RU" sz="4300" b="1" dirty="0"/>
              <a:t>Наименование направления подготовки и (или) специальности:</a:t>
            </a:r>
            <a:r>
              <a:rPr lang="ru-RU" sz="4300" dirty="0"/>
              <a:t> воспитатель детского </a:t>
            </a:r>
            <a:r>
              <a:rPr lang="ru-RU" sz="4300" dirty="0" smtClean="0"/>
              <a:t>сада</a:t>
            </a:r>
          </a:p>
          <a:p>
            <a:r>
              <a:rPr lang="ru-RU" sz="4300" b="1" dirty="0" smtClean="0"/>
              <a:t> </a:t>
            </a:r>
            <a:r>
              <a:rPr lang="ru-RU" sz="4300" b="1" dirty="0"/>
              <a:t>Общий стаж работы:</a:t>
            </a:r>
            <a:r>
              <a:rPr lang="ru-RU" sz="4300" dirty="0"/>
              <a:t> 31 лет</a:t>
            </a:r>
          </a:p>
          <a:p>
            <a:r>
              <a:rPr lang="ru-RU" sz="4300" b="1" dirty="0"/>
              <a:t>Стаж работы по специальности: </a:t>
            </a:r>
            <a:r>
              <a:rPr lang="ru-RU" sz="4300" dirty="0"/>
              <a:t>19 лет</a:t>
            </a:r>
          </a:p>
          <a:p>
            <a:r>
              <a:rPr lang="ru-RU" sz="4300" b="1" dirty="0"/>
              <a:t>Данные о повышении квалификации и (или) профессиональной переподготовке (при наличии):</a:t>
            </a:r>
            <a:endParaRPr lang="ru-RU" sz="4300" dirty="0"/>
          </a:p>
          <a:p>
            <a:r>
              <a:rPr lang="ru-RU" sz="4300" b="1" dirty="0"/>
              <a:t>Повышение квалификации:</a:t>
            </a:r>
            <a:r>
              <a:rPr lang="ru-RU" sz="4300" dirty="0"/>
              <a:t> ФГБ ОУ высшего образования «Чувашский государственный педагогический университет </a:t>
            </a:r>
            <a:r>
              <a:rPr lang="ru-RU" sz="4300" dirty="0" err="1"/>
              <a:t>им.И.Я.Яковлева</a:t>
            </a:r>
            <a:r>
              <a:rPr lang="ru-RU" sz="4300" dirty="0"/>
              <a:t>»; 2018г.</a:t>
            </a:r>
          </a:p>
          <a:p>
            <a:endParaRPr lang="ru-RU" dirty="0"/>
          </a:p>
        </p:txBody>
      </p:sp>
      <p:pic>
        <p:nvPicPr>
          <p:cNvPr id="5" name="Picture 2" descr="F:\для савельева\AETW44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4572032" cy="609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/>
              <a:t>Жукова Галина Геннадьевна</a:t>
            </a:r>
            <a:endParaRPr lang="ru-RU" sz="5600" dirty="0"/>
          </a:p>
          <a:p>
            <a:r>
              <a:rPr lang="ru-RU" sz="5600" b="1" dirty="0"/>
              <a:t>Занимаемая должность (должности):</a:t>
            </a:r>
            <a:r>
              <a:rPr lang="ru-RU" sz="5600" dirty="0"/>
              <a:t> воспитатель</a:t>
            </a:r>
          </a:p>
          <a:p>
            <a:r>
              <a:rPr lang="ru-RU" sz="5600" b="1" dirty="0"/>
              <a:t>Категория</a:t>
            </a:r>
            <a:r>
              <a:rPr lang="ru-RU" sz="5600" dirty="0"/>
              <a:t> нет</a:t>
            </a:r>
          </a:p>
          <a:p>
            <a:r>
              <a:rPr lang="ru-RU" sz="5600" b="1" dirty="0"/>
              <a:t>Фактическое место работы</a:t>
            </a:r>
            <a:r>
              <a:rPr lang="ru-RU" sz="5600" dirty="0"/>
              <a:t>: ул. Шоссейная дом 5</a:t>
            </a:r>
          </a:p>
          <a:p>
            <a:r>
              <a:rPr lang="ru-RU" sz="5600" b="1" dirty="0"/>
              <a:t>Преподаваемые дисциплины:</a:t>
            </a:r>
            <a:r>
              <a:rPr lang="ru-RU" sz="5600" dirty="0"/>
              <a:t> согласно образовательной программе дошкольного воспитания</a:t>
            </a:r>
          </a:p>
          <a:p>
            <a:r>
              <a:rPr lang="ru-RU" sz="5600" b="1" dirty="0"/>
              <a:t>Уровень образования:</a:t>
            </a:r>
            <a:r>
              <a:rPr lang="ru-RU" sz="5600" dirty="0"/>
              <a:t> средне - специальное</a:t>
            </a:r>
          </a:p>
          <a:p>
            <a:r>
              <a:rPr lang="ru-RU" sz="5600" b="1" dirty="0"/>
              <a:t>Наименование оконченного учебного заведения:</a:t>
            </a:r>
            <a:r>
              <a:rPr lang="ru-RU" sz="5600" dirty="0"/>
              <a:t> </a:t>
            </a:r>
            <a:r>
              <a:rPr lang="ru-RU" sz="5600" dirty="0" err="1"/>
              <a:t>Чебоксарское</a:t>
            </a:r>
            <a:r>
              <a:rPr lang="ru-RU" sz="5600" dirty="0"/>
              <a:t> педагогическое училище Министерства Просвещения</a:t>
            </a:r>
          </a:p>
          <a:p>
            <a:r>
              <a:rPr lang="ru-RU" sz="5600" b="1" dirty="0"/>
              <a:t>Наименование направления подготовки и (или) специальности:</a:t>
            </a:r>
            <a:r>
              <a:rPr lang="ru-RU" sz="5600" dirty="0"/>
              <a:t> воспитатель детского сада</a:t>
            </a:r>
            <a:r>
              <a:rPr lang="ru-RU" sz="5600" b="1" dirty="0"/>
              <a:t> Общий стаж работы:</a:t>
            </a:r>
            <a:r>
              <a:rPr lang="ru-RU" sz="5600" dirty="0"/>
              <a:t> 27 лет</a:t>
            </a:r>
          </a:p>
          <a:p>
            <a:r>
              <a:rPr lang="ru-RU" sz="5600" b="1" dirty="0"/>
              <a:t>Стаж работы по специальности: </a:t>
            </a:r>
            <a:r>
              <a:rPr lang="ru-RU" sz="5600" dirty="0"/>
              <a:t>21 лет</a:t>
            </a:r>
          </a:p>
          <a:p>
            <a:r>
              <a:rPr lang="ru-RU" sz="5600" b="1" dirty="0"/>
              <a:t>Данные о повышении квалификации и (или) профессиональной переподготовке (при наличии):</a:t>
            </a:r>
            <a:endParaRPr lang="ru-RU" sz="5600" dirty="0"/>
          </a:p>
          <a:p>
            <a:r>
              <a:rPr lang="ru-RU" sz="5600" b="1" dirty="0"/>
              <a:t>Повышение квалификации:</a:t>
            </a:r>
            <a:r>
              <a:rPr lang="ru-RU" sz="5600" dirty="0"/>
              <a:t> - ФГБ ОУ высшего образования «Чувашский государственный педагогический университет </a:t>
            </a:r>
            <a:r>
              <a:rPr lang="ru-RU" sz="5600" dirty="0" err="1"/>
              <a:t>им.И.Я.Яковлева</a:t>
            </a:r>
            <a:r>
              <a:rPr lang="ru-RU" sz="5600" dirty="0"/>
              <a:t>»; 2015г. </a:t>
            </a:r>
          </a:p>
          <a:p>
            <a:r>
              <a:rPr lang="ru-RU" sz="5600" dirty="0"/>
              <a:t>-БУ ЧР  ДПО «Чувашский республиканский институт образования» Министерства образования и молодёжной политики Чувашской Республики; 2019г.</a:t>
            </a:r>
          </a:p>
          <a:p>
            <a:endParaRPr lang="ru-RU" dirty="0"/>
          </a:p>
        </p:txBody>
      </p:sp>
      <p:pic>
        <p:nvPicPr>
          <p:cNvPr id="4098" name="Picture 2" descr="F:\для савельева\IMG_48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071546"/>
            <a:ext cx="3429024" cy="5382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</cp:revision>
  <dcterms:created xsi:type="dcterms:W3CDTF">2020-02-26T02:02:18Z</dcterms:created>
  <dcterms:modified xsi:type="dcterms:W3CDTF">2020-02-26T02:22:18Z</dcterms:modified>
</cp:coreProperties>
</file>