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74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5800" y="857232"/>
            <a:ext cx="2600316" cy="228601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Наша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первичная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профсоюзная организация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685800" y="3357562"/>
            <a:ext cx="2743200" cy="20002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МБДОУ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«Детский сад № 9» г. Канаш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00042"/>
            <a:ext cx="12144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597490"/>
            <a:ext cx="4295353" cy="309151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0112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Профсоюзная организация существует с момента основания нашего сада, с августа 1984 года.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Девиз работы профсоюзной организации очень простой, но отражает все моменты: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Профсоюз - коллектив,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Коллектив - это сила.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Будем вместе творить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Станем вместе едины.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профсоюз ?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-2365237"/>
            <a:ext cx="8572560" cy="871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Представительство интересов работников на всех уровнях.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Равные возможности для всех членов коллектива.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Охрана труда и создание комфортных, безопасных условий.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*Форумы, собрания, конференции, митинги, семинары, конкурсы.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*Социальная поддержка, льготы и гарантии.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Обеспечение достойной зарплаты.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Юридические бесплатные консультации.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Законность, занятость, защита.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3471858" cy="71438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642918"/>
            <a:ext cx="27860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 протяжении  долгих лет наша  первичная организация стабильна.  Членами профсоюза являются  15 % коллектива -  это инициативные, творческие люди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7290" y="428604"/>
            <a:ext cx="8229600" cy="438912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77153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Нашему детскому  саду в этом году 33 года. </a:t>
            </a:r>
          </a:p>
          <a:p>
            <a:r>
              <a:rPr lang="ru-RU" sz="2800" dirty="0" smtClean="0"/>
              <a:t>В нём  работают  люди с большим добрым сердцем. Не каждый может работать в этой сфере, дарить теплоту и любовь  детям.  Они умеют слушать, сопереживать, всегда готовы прийти на помощь. Не секрет, что основу их  успешной, плодотворной, творческой работы  создают комфортные условия труда и социальная стабильность, полное взаимопонимание, взаимоуважение в коллективе. А для этого нужно создать целую систему взаимоотношений между работодателем и профсоюзным комитетом.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3071834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Коллективный договор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DSCN28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132856"/>
            <a:ext cx="3357586" cy="3500462"/>
          </a:xfrm>
        </p:spPr>
      </p:pic>
      <p:sp>
        <p:nvSpPr>
          <p:cNvPr id="7" name="Прямоугольник 6"/>
          <p:cNvSpPr/>
          <p:nvPr/>
        </p:nvSpPr>
        <p:spPr>
          <a:xfrm>
            <a:off x="4143372" y="1214422"/>
            <a:ext cx="457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Важная роль в работе по повышению имиджа профсоюзного членства отводится социальному партнерству. Между администрацией детского сада и профкомом заключено соглашение, коллективный договор, в которых предусмотрены дополнительные меры социальной защиты работников: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повышение квалификации;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выдача спецодежды;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    Не оставлены без внимания неработающие пенсионеры. Профком поздравляет их с праздниками, приглашает на проводимые мероприятия.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Фотоотчет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39318"/>
            <a:ext cx="2484276" cy="331236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284984"/>
            <a:ext cx="3164941" cy="34031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898218"/>
            <a:ext cx="3466728" cy="462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0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305800" cy="485778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Вот такие мы,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первичная профсоюзная организация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МБДОУ   «Детский сад №9» г. Канаш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584</TotalTime>
  <Words>296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 Наша первичная профсоюзная организация</vt:lpstr>
      <vt:lpstr>Презентация PowerPoint</vt:lpstr>
      <vt:lpstr>Что такое профсоюз ?</vt:lpstr>
      <vt:lpstr>   </vt:lpstr>
      <vt:lpstr>Презентация PowerPoint</vt:lpstr>
      <vt:lpstr>Коллективный договор</vt:lpstr>
      <vt:lpstr>Фотоотчет </vt:lpstr>
      <vt:lpstr>Вот такие мы, первичная профсоюзная организация МБДОУ   «Детский сад №9» г. Канаш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Maxito</dc:creator>
  <cp:lastModifiedBy>Детский сад №9</cp:lastModifiedBy>
  <cp:revision>73</cp:revision>
  <dcterms:modified xsi:type="dcterms:W3CDTF">2021-10-29T08:50:34Z</dcterms:modified>
</cp:coreProperties>
</file>