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Default Extension="gif" ContentType="image/gif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7" r:id="rId2"/>
    <p:sldId id="259" r:id="rId3"/>
    <p:sldId id="260" r:id="rId4"/>
    <p:sldId id="261" r:id="rId5"/>
    <p:sldId id="263" r:id="rId6"/>
    <p:sldId id="264" r:id="rId7"/>
    <p:sldId id="267" r:id="rId8"/>
    <p:sldId id="268" r:id="rId9"/>
    <p:sldId id="266" r:id="rId10"/>
    <p:sldId id="270" r:id="rId11"/>
    <p:sldId id="272" r:id="rId12"/>
    <p:sldId id="273" r:id="rId13"/>
    <p:sldId id="274" r:id="rId14"/>
    <p:sldId id="269" r:id="rId15"/>
    <p:sldId id="276" r:id="rId16"/>
    <p:sldId id="279" r:id="rId17"/>
    <p:sldId id="280" r:id="rId18"/>
    <p:sldId id="277" r:id="rId19"/>
    <p:sldId id="281" r:id="rId20"/>
    <p:sldId id="278" r:id="rId21"/>
    <p:sldId id="28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FEF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74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543813271321056E-2"/>
          <c:y val="0.22366768612657326"/>
          <c:w val="0.90932243574568961"/>
          <c:h val="0.6440402485706774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6 класс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Лист1!$A$2:$A$5</c:f>
              <c:strCache>
                <c:ptCount val="2"/>
                <c:pt idx="0">
                  <c:v>Поосещения</c:v>
                </c:pt>
                <c:pt idx="1">
                  <c:v>Книговыдача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102</c:v>
                </c:pt>
                <c:pt idx="1">
                  <c:v>147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класс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Поосещения</c:v>
                </c:pt>
                <c:pt idx="1">
                  <c:v>Книговыдача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24</c:v>
                </c:pt>
                <c:pt idx="1">
                  <c:v>34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Лист1!$A$2:$A$5</c:f>
              <c:strCache>
                <c:ptCount val="2"/>
                <c:pt idx="0">
                  <c:v>Поосещения</c:v>
                </c:pt>
                <c:pt idx="1">
                  <c:v>Книговыдача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31</c:v>
                </c:pt>
                <c:pt idx="1">
                  <c:v>36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Лист1!$A$2:$A$5</c:f>
              <c:strCache>
                <c:ptCount val="2"/>
                <c:pt idx="0">
                  <c:v>Поосещения</c:v>
                </c:pt>
                <c:pt idx="1">
                  <c:v>Книговыдача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106</c:v>
                </c:pt>
                <c:pt idx="1">
                  <c:v>138</c:v>
                </c:pt>
              </c:numCache>
            </c:numRef>
          </c:val>
        </c:ser>
        <c:axId val="183853824"/>
        <c:axId val="183855360"/>
      </c:barChart>
      <c:catAx>
        <c:axId val="183853824"/>
        <c:scaling>
          <c:orientation val="minMax"/>
        </c:scaling>
        <c:axPos val="b"/>
        <c:tickLblPos val="nextTo"/>
        <c:crossAx val="183855360"/>
        <c:crosses val="autoZero"/>
        <c:auto val="1"/>
        <c:lblAlgn val="ctr"/>
        <c:lblOffset val="100"/>
      </c:catAx>
      <c:valAx>
        <c:axId val="183855360"/>
        <c:scaling>
          <c:orientation val="minMax"/>
        </c:scaling>
        <c:axPos val="l"/>
        <c:majorGridlines/>
        <c:numFmt formatCode="General" sourceLinked="1"/>
        <c:tickLblPos val="nextTo"/>
        <c:crossAx val="183853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003475260036963"/>
          <c:y val="0.36217885905727143"/>
          <c:w val="0.29996524739963093"/>
          <c:h val="0.31817508422221635"/>
        </c:manualLayout>
      </c:layout>
    </c:legend>
    <c:plotVisOnly val="1"/>
  </c:chart>
  <c:spPr>
    <a:solidFill>
      <a:schemeClr val="accent4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D57934-BC1A-4F12-80D3-7E4CC7BDEBC1}" type="doc">
      <dgm:prSet loTypeId="urn:microsoft.com/office/officeart/2005/8/layout/arrow3" loCatId="relationship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2230990-C7A4-4814-B300-7503E551817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2200" dirty="0" smtClean="0">
              <a:latin typeface="Arbat-Bold" pitchFamily="2" charset="0"/>
            </a:rPr>
            <a:t>Традиционные методы работы учителя и библиотекаря проигрывают. Время требует поиска новых решений</a:t>
          </a:r>
          <a:endParaRPr lang="ru-RU" sz="2200" dirty="0">
            <a:latin typeface="Arbat-Bold" pitchFamily="2" charset="0"/>
          </a:endParaRPr>
        </a:p>
      </dgm:t>
    </dgm:pt>
    <dgm:pt modelId="{8FE26DC3-D2C0-4058-90DB-55C21DD6CECF}" type="parTrans" cxnId="{4129B9EA-E7CA-4EC0-B1F8-1FFB58070023}">
      <dgm:prSet/>
      <dgm:spPr/>
      <dgm:t>
        <a:bodyPr/>
        <a:lstStyle/>
        <a:p>
          <a:endParaRPr lang="ru-RU"/>
        </a:p>
      </dgm:t>
    </dgm:pt>
    <dgm:pt modelId="{B215BEF5-52BE-4978-924A-93E5E69609A4}" type="sibTrans" cxnId="{4129B9EA-E7CA-4EC0-B1F8-1FFB58070023}">
      <dgm:prSet/>
      <dgm:spPr/>
      <dgm:t>
        <a:bodyPr/>
        <a:lstStyle/>
        <a:p>
          <a:endParaRPr lang="ru-RU"/>
        </a:p>
      </dgm:t>
    </dgm:pt>
    <dgm:pt modelId="{AFEAEF86-801A-41E7-B725-7715238D82A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ru-RU" sz="2200" dirty="0" smtClean="0">
            <a:latin typeface="Arbat-Bold" pitchFamily="2" charset="0"/>
          </a:endParaRPr>
        </a:p>
        <a:p>
          <a:pPr algn="ctr"/>
          <a:r>
            <a:rPr lang="ru-RU" sz="2200" dirty="0" smtClean="0">
              <a:latin typeface="Arbat-Bold" pitchFamily="2" charset="0"/>
            </a:rPr>
            <a:t>Кризис чтения</a:t>
          </a:r>
          <a:endParaRPr lang="ru-RU" sz="2200" dirty="0" smtClean="0"/>
        </a:p>
        <a:p>
          <a:pPr algn="l"/>
          <a:r>
            <a:rPr lang="ru-RU" sz="2200" dirty="0" smtClean="0"/>
            <a:t>1. По данным ВЦИОМа количество вообще не читающих взрослых россиян увеличилось в полтора раза. Взрослые теряют навыки чтения, а дети не приобретают их. </a:t>
          </a:r>
        </a:p>
        <a:p>
          <a:pPr algn="l"/>
          <a:r>
            <a:rPr lang="ru-RU" sz="2200" dirty="0" smtClean="0"/>
            <a:t>2. Среди 32 стран мира Россия оказалась на 27 месте по чтению. </a:t>
          </a:r>
        </a:p>
        <a:p>
          <a:pPr algn="ctr"/>
          <a:endParaRPr lang="ru-RU" sz="2200" b="1" dirty="0">
            <a:latin typeface="Arbat-Bold" pitchFamily="2" charset="0"/>
          </a:endParaRPr>
        </a:p>
      </dgm:t>
    </dgm:pt>
    <dgm:pt modelId="{209E34EA-E596-4645-AD05-F629E557AFD3}" type="parTrans" cxnId="{60E8417D-7ED3-48C8-B36D-687E7E6D4011}">
      <dgm:prSet/>
      <dgm:spPr/>
      <dgm:t>
        <a:bodyPr/>
        <a:lstStyle/>
        <a:p>
          <a:endParaRPr lang="ru-RU"/>
        </a:p>
      </dgm:t>
    </dgm:pt>
    <dgm:pt modelId="{F17B95B3-3AF2-422D-8868-5DB8807C80B9}" type="sibTrans" cxnId="{60E8417D-7ED3-48C8-B36D-687E7E6D4011}">
      <dgm:prSet/>
      <dgm:spPr/>
      <dgm:t>
        <a:bodyPr/>
        <a:lstStyle/>
        <a:p>
          <a:endParaRPr lang="ru-RU"/>
        </a:p>
      </dgm:t>
    </dgm:pt>
    <dgm:pt modelId="{85D0A686-D959-425C-A4B1-D2C95D812298}">
      <dgm:prSet/>
      <dgm:spPr/>
      <dgm:t>
        <a:bodyPr/>
        <a:lstStyle/>
        <a:p>
          <a:endParaRPr lang="ru-RU"/>
        </a:p>
      </dgm:t>
    </dgm:pt>
    <dgm:pt modelId="{2DB5D09E-72E8-48DD-AF54-68FE769440C1}" type="parTrans" cxnId="{CC212D29-A1BD-4E0D-8BC2-759B6EE1433A}">
      <dgm:prSet/>
      <dgm:spPr/>
      <dgm:t>
        <a:bodyPr/>
        <a:lstStyle/>
        <a:p>
          <a:endParaRPr lang="ru-RU"/>
        </a:p>
      </dgm:t>
    </dgm:pt>
    <dgm:pt modelId="{C4A39511-F1B4-4AE1-900E-F77E5DF0B71B}" type="sibTrans" cxnId="{CC212D29-A1BD-4E0D-8BC2-759B6EE1433A}">
      <dgm:prSet/>
      <dgm:spPr/>
      <dgm:t>
        <a:bodyPr/>
        <a:lstStyle/>
        <a:p>
          <a:endParaRPr lang="ru-RU"/>
        </a:p>
      </dgm:t>
    </dgm:pt>
    <dgm:pt modelId="{504BDB8D-9404-4942-8A43-97B794EA382E}">
      <dgm:prSet/>
      <dgm:spPr/>
      <dgm:t>
        <a:bodyPr/>
        <a:lstStyle/>
        <a:p>
          <a:endParaRPr lang="ru-RU"/>
        </a:p>
      </dgm:t>
    </dgm:pt>
    <dgm:pt modelId="{BE92FD64-3BED-42B2-AA56-B2BDA490EF74}" type="parTrans" cxnId="{A75D9273-E66D-4F08-8CA1-291A599175A0}">
      <dgm:prSet/>
      <dgm:spPr/>
      <dgm:t>
        <a:bodyPr/>
        <a:lstStyle/>
        <a:p>
          <a:endParaRPr lang="ru-RU"/>
        </a:p>
      </dgm:t>
    </dgm:pt>
    <dgm:pt modelId="{E91E095C-4DE1-4860-B815-218C8C0EAE8D}" type="sibTrans" cxnId="{A75D9273-E66D-4F08-8CA1-291A599175A0}">
      <dgm:prSet/>
      <dgm:spPr/>
      <dgm:t>
        <a:bodyPr/>
        <a:lstStyle/>
        <a:p>
          <a:endParaRPr lang="ru-RU"/>
        </a:p>
      </dgm:t>
    </dgm:pt>
    <dgm:pt modelId="{D49F8BE3-1DE3-4CA5-9327-781EB4AFD894}">
      <dgm:prSet/>
      <dgm:spPr/>
      <dgm:t>
        <a:bodyPr/>
        <a:lstStyle/>
        <a:p>
          <a:endParaRPr lang="ru-RU"/>
        </a:p>
      </dgm:t>
    </dgm:pt>
    <dgm:pt modelId="{EBA9631E-D747-4B4E-A07C-96A61761B5D6}" type="parTrans" cxnId="{F9B3F408-F9D5-4799-B29C-B653DE956A37}">
      <dgm:prSet/>
      <dgm:spPr/>
      <dgm:t>
        <a:bodyPr/>
        <a:lstStyle/>
        <a:p>
          <a:endParaRPr lang="ru-RU"/>
        </a:p>
      </dgm:t>
    </dgm:pt>
    <dgm:pt modelId="{D61AF2A9-0A30-43C3-A780-5261C491A7BE}" type="sibTrans" cxnId="{F9B3F408-F9D5-4799-B29C-B653DE956A37}">
      <dgm:prSet/>
      <dgm:spPr/>
      <dgm:t>
        <a:bodyPr/>
        <a:lstStyle/>
        <a:p>
          <a:endParaRPr lang="ru-RU"/>
        </a:p>
      </dgm:t>
    </dgm:pt>
    <dgm:pt modelId="{098C2589-0965-427C-80DE-E6878E1A3388}">
      <dgm:prSet/>
      <dgm:spPr/>
      <dgm:t>
        <a:bodyPr/>
        <a:lstStyle/>
        <a:p>
          <a:endParaRPr lang="ru-RU"/>
        </a:p>
      </dgm:t>
    </dgm:pt>
    <dgm:pt modelId="{DEE3FD2A-6802-4DB6-BABE-CCAA256FC9E1}" type="parTrans" cxnId="{FE167F6A-3AFD-4609-AB88-CD3E9B0A6ACE}">
      <dgm:prSet/>
      <dgm:spPr/>
      <dgm:t>
        <a:bodyPr/>
        <a:lstStyle/>
        <a:p>
          <a:endParaRPr lang="ru-RU"/>
        </a:p>
      </dgm:t>
    </dgm:pt>
    <dgm:pt modelId="{987B534F-2BDA-492B-92EE-26633FDF2BE9}" type="sibTrans" cxnId="{FE167F6A-3AFD-4609-AB88-CD3E9B0A6ACE}">
      <dgm:prSet/>
      <dgm:spPr/>
      <dgm:t>
        <a:bodyPr/>
        <a:lstStyle/>
        <a:p>
          <a:endParaRPr lang="ru-RU"/>
        </a:p>
      </dgm:t>
    </dgm:pt>
    <dgm:pt modelId="{5044859D-2163-47F0-AB07-C0B53BB80827}">
      <dgm:prSet/>
      <dgm:spPr/>
      <dgm:t>
        <a:bodyPr/>
        <a:lstStyle/>
        <a:p>
          <a:endParaRPr lang="ru-RU"/>
        </a:p>
      </dgm:t>
    </dgm:pt>
    <dgm:pt modelId="{1ADD27E4-5A2C-420D-8014-7F9865E0FFF8}" type="parTrans" cxnId="{76136D11-1339-4BF6-B4B3-3D0A730D0939}">
      <dgm:prSet/>
      <dgm:spPr/>
      <dgm:t>
        <a:bodyPr/>
        <a:lstStyle/>
        <a:p>
          <a:endParaRPr lang="ru-RU"/>
        </a:p>
      </dgm:t>
    </dgm:pt>
    <dgm:pt modelId="{E9B94B4E-6EDD-4527-AABA-0AFBE6D5DDDD}" type="sibTrans" cxnId="{76136D11-1339-4BF6-B4B3-3D0A730D0939}">
      <dgm:prSet/>
      <dgm:spPr/>
      <dgm:t>
        <a:bodyPr/>
        <a:lstStyle/>
        <a:p>
          <a:endParaRPr lang="ru-RU"/>
        </a:p>
      </dgm:t>
    </dgm:pt>
    <dgm:pt modelId="{720A326E-237E-4D0A-A431-41C74224C837}">
      <dgm:prSet/>
      <dgm:spPr/>
      <dgm:t>
        <a:bodyPr/>
        <a:lstStyle/>
        <a:p>
          <a:endParaRPr lang="ru-RU"/>
        </a:p>
      </dgm:t>
    </dgm:pt>
    <dgm:pt modelId="{780FBB45-544E-433D-BEBB-E054144CA1B0}" type="parTrans" cxnId="{84B0170E-BEB8-42CD-AA37-F120046BB6C3}">
      <dgm:prSet/>
      <dgm:spPr/>
      <dgm:t>
        <a:bodyPr/>
        <a:lstStyle/>
        <a:p>
          <a:endParaRPr lang="ru-RU"/>
        </a:p>
      </dgm:t>
    </dgm:pt>
    <dgm:pt modelId="{4BAA259E-98A8-4619-B212-0A81F2283B44}" type="sibTrans" cxnId="{84B0170E-BEB8-42CD-AA37-F120046BB6C3}">
      <dgm:prSet/>
      <dgm:spPr/>
      <dgm:t>
        <a:bodyPr/>
        <a:lstStyle/>
        <a:p>
          <a:endParaRPr lang="ru-RU"/>
        </a:p>
      </dgm:t>
    </dgm:pt>
    <dgm:pt modelId="{AADFA9E6-E157-4492-9684-10E4880F71F2}">
      <dgm:prSet/>
      <dgm:spPr/>
      <dgm:t>
        <a:bodyPr/>
        <a:lstStyle/>
        <a:p>
          <a:endParaRPr lang="ru-RU"/>
        </a:p>
      </dgm:t>
    </dgm:pt>
    <dgm:pt modelId="{CDAFB7FE-F55C-4EB7-9B28-5A3EFDE189BA}" type="parTrans" cxnId="{6A1ED47F-B151-47F5-AF73-6B9234E866F2}">
      <dgm:prSet/>
      <dgm:spPr/>
      <dgm:t>
        <a:bodyPr/>
        <a:lstStyle/>
        <a:p>
          <a:endParaRPr lang="ru-RU"/>
        </a:p>
      </dgm:t>
    </dgm:pt>
    <dgm:pt modelId="{EB9C5B17-2196-425F-982A-33F95F39093F}" type="sibTrans" cxnId="{6A1ED47F-B151-47F5-AF73-6B9234E866F2}">
      <dgm:prSet/>
      <dgm:spPr/>
      <dgm:t>
        <a:bodyPr/>
        <a:lstStyle/>
        <a:p>
          <a:endParaRPr lang="ru-RU"/>
        </a:p>
      </dgm:t>
    </dgm:pt>
    <dgm:pt modelId="{21C34782-E80C-4CA0-A6D3-EF930A2C8C43}">
      <dgm:prSet/>
      <dgm:spPr/>
      <dgm:t>
        <a:bodyPr/>
        <a:lstStyle/>
        <a:p>
          <a:endParaRPr lang="ru-RU"/>
        </a:p>
      </dgm:t>
    </dgm:pt>
    <dgm:pt modelId="{47772F2D-215A-44DF-AE16-A57636739260}" type="parTrans" cxnId="{A9BDBBD4-ABEA-46C6-B9E4-6369D179CEA9}">
      <dgm:prSet/>
      <dgm:spPr/>
      <dgm:t>
        <a:bodyPr/>
        <a:lstStyle/>
        <a:p>
          <a:endParaRPr lang="ru-RU"/>
        </a:p>
      </dgm:t>
    </dgm:pt>
    <dgm:pt modelId="{B7FB8AA3-F165-40A0-9939-C5B251954707}" type="sibTrans" cxnId="{A9BDBBD4-ABEA-46C6-B9E4-6369D179CEA9}">
      <dgm:prSet/>
      <dgm:spPr/>
      <dgm:t>
        <a:bodyPr/>
        <a:lstStyle/>
        <a:p>
          <a:endParaRPr lang="ru-RU"/>
        </a:p>
      </dgm:t>
    </dgm:pt>
    <dgm:pt modelId="{5F44DD6B-A586-4AF8-9B4C-5D01EDC03E99}">
      <dgm:prSet/>
      <dgm:spPr/>
      <dgm:t>
        <a:bodyPr/>
        <a:lstStyle/>
        <a:p>
          <a:endParaRPr lang="ru-RU"/>
        </a:p>
      </dgm:t>
    </dgm:pt>
    <dgm:pt modelId="{C68AD9D4-C38B-48D6-BA69-9EB3734C8A94}" type="parTrans" cxnId="{753C51A8-8E61-4DB6-9A01-53EC96210F5C}">
      <dgm:prSet/>
      <dgm:spPr/>
      <dgm:t>
        <a:bodyPr/>
        <a:lstStyle/>
        <a:p>
          <a:endParaRPr lang="ru-RU"/>
        </a:p>
      </dgm:t>
    </dgm:pt>
    <dgm:pt modelId="{031C8DB5-E015-4251-8DC9-6048A5431F2D}" type="sibTrans" cxnId="{753C51A8-8E61-4DB6-9A01-53EC96210F5C}">
      <dgm:prSet/>
      <dgm:spPr/>
      <dgm:t>
        <a:bodyPr/>
        <a:lstStyle/>
        <a:p>
          <a:endParaRPr lang="ru-RU"/>
        </a:p>
      </dgm:t>
    </dgm:pt>
    <dgm:pt modelId="{12EF9F66-1A89-4DD4-AF6A-BD35AA6E25B5}" type="pres">
      <dgm:prSet presAssocID="{58D57934-BC1A-4F12-80D3-7E4CC7BDEBC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F92FA6-FA64-432A-B551-5EFFFA3B7746}" type="pres">
      <dgm:prSet presAssocID="{58D57934-BC1A-4F12-80D3-7E4CC7BDEBC1}" presName="divider" presStyleLbl="fgShp" presStyleIdx="0" presStyleCnt="1" custLinFactNeighborY="-30079"/>
      <dgm:spPr/>
      <dgm:t>
        <a:bodyPr/>
        <a:lstStyle/>
        <a:p>
          <a:endParaRPr lang="ru-RU"/>
        </a:p>
      </dgm:t>
    </dgm:pt>
    <dgm:pt modelId="{E2A2F576-4FC6-43C2-A6F3-D3F717A2B222}" type="pres">
      <dgm:prSet presAssocID="{F2230990-C7A4-4814-B300-7503E5518173}" presName="downArrow" presStyleLbl="node1" presStyleIdx="0" presStyleCnt="2" custLinFactNeighborX="-26980" custLinFactNeighborY="-3125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0DFC81DB-AF60-4C54-A6BB-E50A6CE0C6C6}" type="pres">
      <dgm:prSet presAssocID="{F2230990-C7A4-4814-B300-7503E5518173}" presName="downArrowText" presStyleLbl="revTx" presStyleIdx="0" presStyleCnt="2" custScaleX="174221" custScaleY="83559" custLinFactNeighborX="9765" custLinFactNeighborY="-11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2C1628-FA90-4E6A-919A-40399CD0EC44}" type="pres">
      <dgm:prSet presAssocID="{AFEAEF86-801A-41E7-B725-7715238D82AA}" presName="upArrow" presStyleLbl="node1" presStyleIdx="1" presStyleCnt="2" custLinFactNeighborX="30625" custLinFactNeighborY="-43750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26D3D6F5-9B48-43FF-AEB1-31FA426FC888}" type="pres">
      <dgm:prSet presAssocID="{AFEAEF86-801A-41E7-B725-7715238D82AA}" presName="upArrowText" presStyleLbl="revTx" presStyleIdx="1" presStyleCnt="2" custScaleX="192302" custScaleY="120390" custLinFactNeighborX="-724" custLinFactNeighborY="-71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E9D7AE-9BE3-49BF-AD0E-A23012566D32}" type="presOf" srcId="{F2230990-C7A4-4814-B300-7503E5518173}" destId="{0DFC81DB-AF60-4C54-A6BB-E50A6CE0C6C6}" srcOrd="0" destOrd="0" presId="urn:microsoft.com/office/officeart/2005/8/layout/arrow3"/>
    <dgm:cxn modelId="{CC212D29-A1BD-4E0D-8BC2-759B6EE1433A}" srcId="{58D57934-BC1A-4F12-80D3-7E4CC7BDEBC1}" destId="{85D0A686-D959-425C-A4B1-D2C95D812298}" srcOrd="9" destOrd="0" parTransId="{2DB5D09E-72E8-48DD-AF54-68FE769440C1}" sibTransId="{C4A39511-F1B4-4AE1-900E-F77E5DF0B71B}"/>
    <dgm:cxn modelId="{6A1ED47F-B151-47F5-AF73-6B9234E866F2}" srcId="{58D57934-BC1A-4F12-80D3-7E4CC7BDEBC1}" destId="{AADFA9E6-E157-4492-9684-10E4880F71F2}" srcOrd="4" destOrd="0" parTransId="{CDAFB7FE-F55C-4EB7-9B28-5A3EFDE189BA}" sibTransId="{EB9C5B17-2196-425F-982A-33F95F39093F}"/>
    <dgm:cxn modelId="{60E8417D-7ED3-48C8-B36D-687E7E6D4011}" srcId="{58D57934-BC1A-4F12-80D3-7E4CC7BDEBC1}" destId="{AFEAEF86-801A-41E7-B725-7715238D82AA}" srcOrd="1" destOrd="0" parTransId="{209E34EA-E596-4645-AD05-F629E557AFD3}" sibTransId="{F17B95B3-3AF2-422D-8868-5DB8807C80B9}"/>
    <dgm:cxn modelId="{84B0170E-BEB8-42CD-AA37-F120046BB6C3}" srcId="{58D57934-BC1A-4F12-80D3-7E4CC7BDEBC1}" destId="{720A326E-237E-4D0A-A431-41C74224C837}" srcOrd="6" destOrd="0" parTransId="{780FBB45-544E-433D-BEBB-E054144CA1B0}" sibTransId="{4BAA259E-98A8-4619-B212-0A81F2283B44}"/>
    <dgm:cxn modelId="{B5E1DB7C-5DC1-4774-A213-E255AE2C5A36}" type="presOf" srcId="{58D57934-BC1A-4F12-80D3-7E4CC7BDEBC1}" destId="{12EF9F66-1A89-4DD4-AF6A-BD35AA6E25B5}" srcOrd="0" destOrd="0" presId="urn:microsoft.com/office/officeart/2005/8/layout/arrow3"/>
    <dgm:cxn modelId="{A75D9273-E66D-4F08-8CA1-291A599175A0}" srcId="{58D57934-BC1A-4F12-80D3-7E4CC7BDEBC1}" destId="{504BDB8D-9404-4942-8A43-97B794EA382E}" srcOrd="10" destOrd="0" parTransId="{BE92FD64-3BED-42B2-AA56-B2BDA490EF74}" sibTransId="{E91E095C-4DE1-4860-B815-218C8C0EAE8D}"/>
    <dgm:cxn modelId="{F9B3F408-F9D5-4799-B29C-B653DE956A37}" srcId="{58D57934-BC1A-4F12-80D3-7E4CC7BDEBC1}" destId="{D49F8BE3-1DE3-4CA5-9327-781EB4AFD894}" srcOrd="7" destOrd="0" parTransId="{EBA9631E-D747-4B4E-A07C-96A61761B5D6}" sibTransId="{D61AF2A9-0A30-43C3-A780-5261C491A7BE}"/>
    <dgm:cxn modelId="{4129B9EA-E7CA-4EC0-B1F8-1FFB58070023}" srcId="{58D57934-BC1A-4F12-80D3-7E4CC7BDEBC1}" destId="{F2230990-C7A4-4814-B300-7503E5518173}" srcOrd="0" destOrd="0" parTransId="{8FE26DC3-D2C0-4058-90DB-55C21DD6CECF}" sibTransId="{B215BEF5-52BE-4978-924A-93E5E69609A4}"/>
    <dgm:cxn modelId="{753C51A8-8E61-4DB6-9A01-53EC96210F5C}" srcId="{58D57934-BC1A-4F12-80D3-7E4CC7BDEBC1}" destId="{5F44DD6B-A586-4AF8-9B4C-5D01EDC03E99}" srcOrd="3" destOrd="0" parTransId="{C68AD9D4-C38B-48D6-BA69-9EB3734C8A94}" sibTransId="{031C8DB5-E015-4251-8DC9-6048A5431F2D}"/>
    <dgm:cxn modelId="{76136D11-1339-4BF6-B4B3-3D0A730D0939}" srcId="{58D57934-BC1A-4F12-80D3-7E4CC7BDEBC1}" destId="{5044859D-2163-47F0-AB07-C0B53BB80827}" srcOrd="5" destOrd="0" parTransId="{1ADD27E4-5A2C-420D-8014-7F9865E0FFF8}" sibTransId="{E9B94B4E-6EDD-4527-AABA-0AFBE6D5DDDD}"/>
    <dgm:cxn modelId="{DE748358-9288-45ED-9680-89B7EE50AF35}" type="presOf" srcId="{AFEAEF86-801A-41E7-B725-7715238D82AA}" destId="{26D3D6F5-9B48-43FF-AEB1-31FA426FC888}" srcOrd="0" destOrd="0" presId="urn:microsoft.com/office/officeart/2005/8/layout/arrow3"/>
    <dgm:cxn modelId="{FE167F6A-3AFD-4609-AB88-CD3E9B0A6ACE}" srcId="{58D57934-BC1A-4F12-80D3-7E4CC7BDEBC1}" destId="{098C2589-0965-427C-80DE-E6878E1A3388}" srcOrd="8" destOrd="0" parTransId="{DEE3FD2A-6802-4DB6-BABE-CCAA256FC9E1}" sibTransId="{987B534F-2BDA-492B-92EE-26633FDF2BE9}"/>
    <dgm:cxn modelId="{A9BDBBD4-ABEA-46C6-B9E4-6369D179CEA9}" srcId="{58D57934-BC1A-4F12-80D3-7E4CC7BDEBC1}" destId="{21C34782-E80C-4CA0-A6D3-EF930A2C8C43}" srcOrd="2" destOrd="0" parTransId="{47772F2D-215A-44DF-AE16-A57636739260}" sibTransId="{B7FB8AA3-F165-40A0-9939-C5B251954707}"/>
    <dgm:cxn modelId="{AB5B1E40-7F9B-46FB-B388-5020F8271DF8}" type="presParOf" srcId="{12EF9F66-1A89-4DD4-AF6A-BD35AA6E25B5}" destId="{1FF92FA6-FA64-432A-B551-5EFFFA3B7746}" srcOrd="0" destOrd="0" presId="urn:microsoft.com/office/officeart/2005/8/layout/arrow3"/>
    <dgm:cxn modelId="{AA6FD2EF-3DB7-4950-8040-08D37FCC1DE5}" type="presParOf" srcId="{12EF9F66-1A89-4DD4-AF6A-BD35AA6E25B5}" destId="{E2A2F576-4FC6-43C2-A6F3-D3F717A2B222}" srcOrd="1" destOrd="0" presId="urn:microsoft.com/office/officeart/2005/8/layout/arrow3"/>
    <dgm:cxn modelId="{ECA6D663-19D8-4057-8CC2-F8AACEFD4B4B}" type="presParOf" srcId="{12EF9F66-1A89-4DD4-AF6A-BD35AA6E25B5}" destId="{0DFC81DB-AF60-4C54-A6BB-E50A6CE0C6C6}" srcOrd="2" destOrd="0" presId="urn:microsoft.com/office/officeart/2005/8/layout/arrow3"/>
    <dgm:cxn modelId="{74D3C897-DA06-4C49-A462-94990C2BF53F}" type="presParOf" srcId="{12EF9F66-1A89-4DD4-AF6A-BD35AA6E25B5}" destId="{F42C1628-FA90-4E6A-919A-40399CD0EC44}" srcOrd="3" destOrd="0" presId="urn:microsoft.com/office/officeart/2005/8/layout/arrow3"/>
    <dgm:cxn modelId="{C1B6C78A-CA9A-405F-80A2-114B7B3C3F9E}" type="presParOf" srcId="{12EF9F66-1A89-4DD4-AF6A-BD35AA6E25B5}" destId="{26D3D6F5-9B48-43FF-AEB1-31FA426FC888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B34915A-EE4B-48D4-9EA7-99DE02506E65}" type="doc">
      <dgm:prSet loTypeId="urn:microsoft.com/office/officeart/2005/8/layout/matrix3" loCatId="matrix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74E7851-4205-499B-889B-4A744A084891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>
              <a:latin typeface="Arbat" pitchFamily="82" charset="0"/>
            </a:rPr>
            <a:t> </a:t>
          </a:r>
          <a:r>
            <a:rPr lang="ru-RU" sz="2800" b="1" dirty="0" smtClean="0">
              <a:solidFill>
                <a:schemeClr val="tx1"/>
              </a:solidFill>
              <a:latin typeface="Arbat-Bold" pitchFamily="2" charset="0"/>
              <a:ea typeface="Times New Roman"/>
              <a:cs typeface="Times New Roman"/>
            </a:rPr>
            <a:t>Обучающиеся</a:t>
          </a:r>
        </a:p>
      </dgm:t>
    </dgm:pt>
    <dgm:pt modelId="{07A59178-A87B-4A52-B882-4463B79E7D18}" type="parTrans" cxnId="{626558C2-F119-4523-BB05-19A6AC869E85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Arbat" pitchFamily="82" charset="0"/>
          </a:endParaRPr>
        </a:p>
      </dgm:t>
    </dgm:pt>
    <dgm:pt modelId="{9801DDC3-44E1-4CDC-8B2E-EB6E679AF7E3}" type="sibTrans" cxnId="{626558C2-F119-4523-BB05-19A6AC869E85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Arbat" pitchFamily="82" charset="0"/>
          </a:endParaRPr>
        </a:p>
      </dgm:t>
    </dgm:pt>
    <dgm:pt modelId="{503C8815-E9DB-4B99-8AA8-5B32E86BECCE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>
              <a:solidFill>
                <a:schemeClr val="tx1"/>
              </a:solidFill>
              <a:latin typeface="Arbat-Bold" pitchFamily="2" charset="0"/>
            </a:rPr>
            <a:t>Педагог - библиотекарь</a:t>
          </a:r>
          <a:endParaRPr lang="ru-RU" sz="2800" b="1" dirty="0" smtClean="0">
            <a:solidFill>
              <a:schemeClr val="tx1"/>
            </a:solidFill>
            <a:latin typeface="Arbat-Bold" pitchFamily="2" charset="0"/>
            <a:ea typeface="Times New Roman"/>
            <a:cs typeface="Times New Roman"/>
          </a:endParaRPr>
        </a:p>
      </dgm:t>
    </dgm:pt>
    <dgm:pt modelId="{93ED2F43-F78F-4960-9014-0D0BBE5F3E40}" type="parTrans" cxnId="{E164378E-A27B-455B-BF9B-9AEF7FDC7EFC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Arbat" pitchFamily="82" charset="0"/>
          </a:endParaRPr>
        </a:p>
      </dgm:t>
    </dgm:pt>
    <dgm:pt modelId="{317BF0EC-8AF4-45DD-8571-73D4217DF288}" type="sibTrans" cxnId="{E164378E-A27B-455B-BF9B-9AEF7FDC7EFC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Arbat" pitchFamily="82" charset="0"/>
          </a:endParaRPr>
        </a:p>
      </dgm:t>
    </dgm:pt>
    <dgm:pt modelId="{C83875A2-1914-44DC-BDEC-B721AA9D7D48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>
              <a:solidFill>
                <a:schemeClr val="tx1"/>
              </a:solidFill>
              <a:latin typeface="Arbat-Bold" pitchFamily="2" charset="0"/>
              <a:ea typeface="Times New Roman"/>
              <a:cs typeface="Times New Roman"/>
            </a:rPr>
            <a:t>Современная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>
              <a:solidFill>
                <a:schemeClr val="tx1"/>
              </a:solidFill>
              <a:latin typeface="Arbat-Bold" pitchFamily="2" charset="0"/>
              <a:ea typeface="Times New Roman"/>
              <a:cs typeface="Times New Roman"/>
            </a:rPr>
            <a:t>комплектация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>
              <a:solidFill>
                <a:schemeClr val="tx1"/>
              </a:solidFill>
              <a:latin typeface="Arbat-Bold" pitchFamily="2" charset="0"/>
              <a:ea typeface="Times New Roman"/>
              <a:cs typeface="Times New Roman"/>
            </a:rPr>
            <a:t>фонда</a:t>
          </a:r>
        </a:p>
      </dgm:t>
    </dgm:pt>
    <dgm:pt modelId="{F966796B-0B96-4E90-8411-00468F3672BB}" type="parTrans" cxnId="{B3D1C768-6ACB-4E4C-AB7D-D86DE66FB928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Arbat" pitchFamily="82" charset="0"/>
          </a:endParaRPr>
        </a:p>
      </dgm:t>
    </dgm:pt>
    <dgm:pt modelId="{3CCFA600-C183-4A4C-908B-DBDC909A2FBB}" type="sibTrans" cxnId="{B3D1C768-6ACB-4E4C-AB7D-D86DE66FB928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Arbat" pitchFamily="82" charset="0"/>
          </a:endParaRPr>
        </a:p>
      </dgm:t>
    </dgm:pt>
    <dgm:pt modelId="{75591B78-D8F8-4707-8555-ECFF0CDEAC3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>
              <a:solidFill>
                <a:schemeClr val="tx1"/>
              </a:solidFill>
              <a:latin typeface="Arbat-Bold" pitchFamily="2" charset="0"/>
              <a:ea typeface="Times New Roman"/>
              <a:cs typeface="Times New Roman"/>
            </a:rPr>
            <a:t>Современное техническое оснащение </a:t>
          </a:r>
        </a:p>
      </dgm:t>
    </dgm:pt>
    <dgm:pt modelId="{C50B8F97-74A4-4188-B127-2C0EAFD11D1E}" type="parTrans" cxnId="{81501AC8-3018-463A-8C43-804F143E3ACF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Arbat" pitchFamily="82" charset="0"/>
          </a:endParaRPr>
        </a:p>
      </dgm:t>
    </dgm:pt>
    <dgm:pt modelId="{9CFCEFE2-AE2D-4503-9F43-9942898492E0}" type="sibTrans" cxnId="{81501AC8-3018-463A-8C43-804F143E3ACF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Arbat" pitchFamily="82" charset="0"/>
          </a:endParaRPr>
        </a:p>
      </dgm:t>
    </dgm:pt>
    <dgm:pt modelId="{28D6E8A3-F289-4A2C-A68E-2F7CADD7A43F}" type="pres">
      <dgm:prSet presAssocID="{CB34915A-EE4B-48D4-9EA7-99DE02506E6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7B3C6A-012C-4ABA-AED6-76D43E56EF5D}" type="pres">
      <dgm:prSet presAssocID="{CB34915A-EE4B-48D4-9EA7-99DE02506E65}" presName="diamond" presStyleLbl="bgShp" presStyleIdx="0" presStyleCnt="1" custScaleX="217651" custLinFactNeighborX="1645" custLinFactNeighborY="-5159"/>
      <dgm:spPr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>
          <a:bevelT/>
        </a:sp3d>
      </dgm:spPr>
      <dgm:t>
        <a:bodyPr/>
        <a:lstStyle/>
        <a:p>
          <a:endParaRPr lang="ru-RU"/>
        </a:p>
      </dgm:t>
    </dgm:pt>
    <dgm:pt modelId="{A41FB7D2-D926-46CE-8E9D-E12FF097A152}" type="pres">
      <dgm:prSet presAssocID="{CB34915A-EE4B-48D4-9EA7-99DE02506E65}" presName="quad1" presStyleLbl="node1" presStyleIdx="0" presStyleCnt="4" custScaleX="199317" custLinFactX="83030" custLinFactNeighborX="100000" custLinFactNeighborY="-148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0E5108-9AB0-43BA-85DB-0C3762B8D3C5}" type="pres">
      <dgm:prSet presAssocID="{CB34915A-EE4B-48D4-9EA7-99DE02506E65}" presName="quad2" presStyleLbl="node1" presStyleIdx="1" presStyleCnt="4" custScaleX="199313" custLinFactX="-74502" custLinFactNeighborX="-100000" custLinFactNeighborY="-148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204765-EFF5-4F41-9023-A0A9D81EFDAE}" type="pres">
      <dgm:prSet presAssocID="{CB34915A-EE4B-48D4-9EA7-99DE02506E65}" presName="quad3" presStyleLbl="node1" presStyleIdx="2" presStyleCnt="4" custScaleX="199319" custLinFactNeighborX="-66807" custLinFactNeighborY="46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FE6BD8-88F4-485D-BB92-B2F4DFAD1338}" type="pres">
      <dgm:prSet presAssocID="{CB34915A-EE4B-48D4-9EA7-99DE02506E65}" presName="quad4" presStyleLbl="node1" presStyleIdx="3" presStyleCnt="4" custScaleX="197983" custLinFactNeighborX="79213" custLinFactNeighborY="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B249BB-9A80-4909-9693-E0D598E869BF}" type="presOf" srcId="{503C8815-E9DB-4B99-8AA8-5B32E86BECCE}" destId="{A40E5108-9AB0-43BA-85DB-0C3762B8D3C5}" srcOrd="0" destOrd="0" presId="urn:microsoft.com/office/officeart/2005/8/layout/matrix3"/>
    <dgm:cxn modelId="{B938E1E3-B51C-4A85-8B52-86839F40AFCF}" type="presOf" srcId="{174E7851-4205-499B-889B-4A744A084891}" destId="{A41FB7D2-D926-46CE-8E9D-E12FF097A152}" srcOrd="0" destOrd="0" presId="urn:microsoft.com/office/officeart/2005/8/layout/matrix3"/>
    <dgm:cxn modelId="{E3E75BF5-0A78-4777-A628-00714BD9319F}" type="presOf" srcId="{C83875A2-1914-44DC-BDEC-B721AA9D7D48}" destId="{E8204765-EFF5-4F41-9023-A0A9D81EFDAE}" srcOrd="0" destOrd="0" presId="urn:microsoft.com/office/officeart/2005/8/layout/matrix3"/>
    <dgm:cxn modelId="{B3D1C768-6ACB-4E4C-AB7D-D86DE66FB928}" srcId="{CB34915A-EE4B-48D4-9EA7-99DE02506E65}" destId="{C83875A2-1914-44DC-BDEC-B721AA9D7D48}" srcOrd="2" destOrd="0" parTransId="{F966796B-0B96-4E90-8411-00468F3672BB}" sibTransId="{3CCFA600-C183-4A4C-908B-DBDC909A2FBB}"/>
    <dgm:cxn modelId="{068D58B2-1350-4B2A-8D08-E9C9785EC7E6}" type="presOf" srcId="{75591B78-D8F8-4707-8555-ECFF0CDEAC3E}" destId="{63FE6BD8-88F4-485D-BB92-B2F4DFAD1338}" srcOrd="0" destOrd="0" presId="urn:microsoft.com/office/officeart/2005/8/layout/matrix3"/>
    <dgm:cxn modelId="{626558C2-F119-4523-BB05-19A6AC869E85}" srcId="{CB34915A-EE4B-48D4-9EA7-99DE02506E65}" destId="{174E7851-4205-499B-889B-4A744A084891}" srcOrd="0" destOrd="0" parTransId="{07A59178-A87B-4A52-B882-4463B79E7D18}" sibTransId="{9801DDC3-44E1-4CDC-8B2E-EB6E679AF7E3}"/>
    <dgm:cxn modelId="{E164378E-A27B-455B-BF9B-9AEF7FDC7EFC}" srcId="{CB34915A-EE4B-48D4-9EA7-99DE02506E65}" destId="{503C8815-E9DB-4B99-8AA8-5B32E86BECCE}" srcOrd="1" destOrd="0" parTransId="{93ED2F43-F78F-4960-9014-0D0BBE5F3E40}" sibTransId="{317BF0EC-8AF4-45DD-8571-73D4217DF288}"/>
    <dgm:cxn modelId="{100817CB-7ABB-4E73-9CA9-A89A40D1FE12}" type="presOf" srcId="{CB34915A-EE4B-48D4-9EA7-99DE02506E65}" destId="{28D6E8A3-F289-4A2C-A68E-2F7CADD7A43F}" srcOrd="0" destOrd="0" presId="urn:microsoft.com/office/officeart/2005/8/layout/matrix3"/>
    <dgm:cxn modelId="{81501AC8-3018-463A-8C43-804F143E3ACF}" srcId="{CB34915A-EE4B-48D4-9EA7-99DE02506E65}" destId="{75591B78-D8F8-4707-8555-ECFF0CDEAC3E}" srcOrd="3" destOrd="0" parTransId="{C50B8F97-74A4-4188-B127-2C0EAFD11D1E}" sibTransId="{9CFCEFE2-AE2D-4503-9F43-9942898492E0}"/>
    <dgm:cxn modelId="{F7538376-C9A9-4E76-B3B2-1E841BD8B8A5}" type="presParOf" srcId="{28D6E8A3-F289-4A2C-A68E-2F7CADD7A43F}" destId="{B17B3C6A-012C-4ABA-AED6-76D43E56EF5D}" srcOrd="0" destOrd="0" presId="urn:microsoft.com/office/officeart/2005/8/layout/matrix3"/>
    <dgm:cxn modelId="{B09CC651-8E4B-42B9-A731-644E3D99336B}" type="presParOf" srcId="{28D6E8A3-F289-4A2C-A68E-2F7CADD7A43F}" destId="{A41FB7D2-D926-46CE-8E9D-E12FF097A152}" srcOrd="1" destOrd="0" presId="urn:microsoft.com/office/officeart/2005/8/layout/matrix3"/>
    <dgm:cxn modelId="{5E584C20-C5A3-4BC7-90A8-59E37337BF74}" type="presParOf" srcId="{28D6E8A3-F289-4A2C-A68E-2F7CADD7A43F}" destId="{A40E5108-9AB0-43BA-85DB-0C3762B8D3C5}" srcOrd="2" destOrd="0" presId="urn:microsoft.com/office/officeart/2005/8/layout/matrix3"/>
    <dgm:cxn modelId="{0F10CD97-A966-4229-BCC6-FF6616A1ADDE}" type="presParOf" srcId="{28D6E8A3-F289-4A2C-A68E-2F7CADD7A43F}" destId="{E8204765-EFF5-4F41-9023-A0A9D81EFDAE}" srcOrd="3" destOrd="0" presId="urn:microsoft.com/office/officeart/2005/8/layout/matrix3"/>
    <dgm:cxn modelId="{A1FC8387-2902-4F6E-B1D3-8986DA334FC1}" type="presParOf" srcId="{28D6E8A3-F289-4A2C-A68E-2F7CADD7A43F}" destId="{63FE6BD8-88F4-485D-BB92-B2F4DFAD133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B3C61D2-9AA1-4518-9DA3-6BAA0CCAE93F}" type="doc">
      <dgm:prSet loTypeId="urn:microsoft.com/office/officeart/2005/8/layout/pyramid2" loCatId="pyramid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43B3AB7-D81C-4E58-A0B4-E3819FA7DA9A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Arbat" panose="040BE20000000000000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Литературный вернисаж </a:t>
          </a: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latin typeface="Arbat-Bold" pitchFamily="2" charset="0"/>
          </a:endParaRPr>
        </a:p>
      </dgm:t>
    </dgm:pt>
    <dgm:pt modelId="{19F5DA08-EB76-4C18-AAA8-F2CE268E8166}" type="parTrans" cxnId="{8127FF90-6105-4DFB-A666-89DB2A40E685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5E2FD3D3-60D8-44AE-B12A-74C04E767C37}" type="sibTrans" cxnId="{8127FF90-6105-4DFB-A666-89DB2A40E685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EC75E344-C9F1-4CD1-9478-1AEBC19ECB96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Arbat" panose="040BE20000000000000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Вечер-импровизация</a:t>
          </a:r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latin typeface="Arbat" panose="040BE200000000000000"/>
          </a:endParaRPr>
        </a:p>
      </dgm:t>
    </dgm:pt>
    <dgm:pt modelId="{C3DD78BC-D855-4BD7-B80A-A3C8EFC52229}" type="parTrans" cxnId="{F6505419-0FEA-45C5-9251-DDD931659529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A7C4C057-3A54-4EBF-A515-45F118200785}" type="sibTrans" cxnId="{F6505419-0FEA-45C5-9251-DDD931659529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C955D890-629C-4451-8D57-43D45E93A9C5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Arbat" panose="040BE20000000000000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Шок-урок</a:t>
          </a:r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latin typeface="Arbat" panose="040BE200000000000000"/>
          </a:endParaRPr>
        </a:p>
      </dgm:t>
    </dgm:pt>
    <dgm:pt modelId="{297D5634-7502-4393-B615-9736A8100F18}" type="parTrans" cxnId="{EBE987A8-8A17-41D6-8976-D142F9BD922D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F6E88544-B66B-4353-A507-AC62811FC251}" type="sibTrans" cxnId="{EBE987A8-8A17-41D6-8976-D142F9BD922D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90976E5B-1174-4527-A4D8-1C1757FFD771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Arbat" panose="040BE20000000000000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Литературный калейдоскоп</a:t>
          </a:r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latin typeface="Arbat" panose="040BE200000000000000"/>
          </a:endParaRPr>
        </a:p>
      </dgm:t>
    </dgm:pt>
    <dgm:pt modelId="{DC73E0A4-0D55-40DF-9834-81A02A5E6753}" type="parTrans" cxnId="{6089C791-6B78-4B10-AEC6-B5FFD6B5F64C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2815A9E4-8787-4FB8-AA25-0E2924826CCE}" type="sibTrans" cxnId="{6089C791-6B78-4B10-AEC6-B5FFD6B5F64C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114B0528-9C8B-4641-A743-3C0994D46EBE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800" dirty="0" smtClean="0">
            <a:latin typeface="Times New Roman" pitchFamily="18" charset="0"/>
            <a:cs typeface="Times New Roman" pitchFamily="18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Флэшмоб</a:t>
          </a:r>
          <a:endParaRPr lang="ru-RU" sz="2800" dirty="0" smtClean="0">
            <a:latin typeface="Times New Roman" pitchFamily="18" charset="0"/>
            <a:cs typeface="Times New Roman" pitchFamily="18" charset="0"/>
          </a:endParaRP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latin typeface="Arbat" panose="040BE200000000000000"/>
          </a:endParaRPr>
        </a:p>
      </dgm:t>
    </dgm:pt>
    <dgm:pt modelId="{68B0BA8B-C5A1-4B47-8239-3775BBE52B28}" type="parTrans" cxnId="{CB9FBD0E-09D7-41E7-BDBC-E54E9124155C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5F4A6B94-2F22-4186-ABC6-CD423982711D}" type="sibTrans" cxnId="{CB9FBD0E-09D7-41E7-BDBC-E54E9124155C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FA496367-844B-42C0-BB47-BCD95CBD7F59}">
      <dgm:prSet custT="1"/>
      <dgm:spPr>
        <a:solidFill>
          <a:srgbClr val="FFFF00">
            <a:alpha val="90000"/>
          </a:srgb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Arbat" panose="040BE20000000000000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Литературное караоке</a:t>
          </a:r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dirty="0" smtClean="0">
              <a:latin typeface="Arbat" panose="040BE200000000000000"/>
            </a:rPr>
            <a:t>Ли</a:t>
          </a:r>
          <a:endParaRPr lang="ru-RU" sz="2400" dirty="0">
            <a:latin typeface="Arbat" panose="040BE200000000000000"/>
          </a:endParaRPr>
        </a:p>
      </dgm:t>
    </dgm:pt>
    <dgm:pt modelId="{3F03C7E8-F1B6-48AF-B10E-26AC4E532101}" type="parTrans" cxnId="{A87D14B2-F365-456F-8386-9846F88EBB25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2C558CD7-83CE-4C41-9FAE-628BDDCCC3E2}" type="sibTrans" cxnId="{A87D14B2-F365-456F-8386-9846F88EBB25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18DB68CB-B8FA-48D9-B6C3-7DC2998957F8}">
      <dgm:prSet custT="1"/>
      <dgm:spPr>
        <a:solidFill>
          <a:srgbClr val="FFFF00">
            <a:alpha val="90000"/>
          </a:srgb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Arbat" panose="040BE20000000000000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Вечер-памфлет, концерт</a:t>
          </a:r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latin typeface="Arbat" panose="040BE200000000000000"/>
          </a:endParaRPr>
        </a:p>
      </dgm:t>
    </dgm:pt>
    <dgm:pt modelId="{330F906A-6400-436A-838D-391C001FFE91}" type="parTrans" cxnId="{A522AA85-9847-4A47-BFEC-CDE2641B06DA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473ADA15-45F4-4778-B9F3-A292DCE39EB1}" type="sibTrans" cxnId="{A522AA85-9847-4A47-BFEC-CDE2641B06DA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657D9119-5935-41BA-9A90-9127AFF29E9F}">
      <dgm:prSet custT="1"/>
      <dgm:spPr>
        <a:solidFill>
          <a:srgbClr val="FFFF00">
            <a:alpha val="90000"/>
          </a:srgb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Arbat" panose="040BE20000000000000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Литературная гостиная</a:t>
          </a:r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latin typeface="Arbat" panose="040BE200000000000000"/>
          </a:endParaRPr>
        </a:p>
      </dgm:t>
    </dgm:pt>
    <dgm:pt modelId="{8D8B232A-20E8-4C7C-B622-B278A4769A30}" type="sibTrans" cxnId="{DDDD36CC-CC59-4375-810B-FFD8856555A4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4A1CD04D-C4D8-48BE-9A55-4FB71D4E02FC}" type="parTrans" cxnId="{DDDD36CC-CC59-4375-810B-FFD8856555A4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5FF7195F-3323-47CB-A3D8-23738D54F598}" type="pres">
      <dgm:prSet presAssocID="{2B3C61D2-9AA1-4518-9DA3-6BAA0CCAE93F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03D0162-B326-4A67-90F5-1A8909431CDA}" type="pres">
      <dgm:prSet presAssocID="{2B3C61D2-9AA1-4518-9DA3-6BAA0CCAE93F}" presName="pyramid" presStyleLbl="node1" presStyleIdx="0" presStyleCnt="1" custScaleX="76259" custLinFactNeighborX="-25426" custLinFactNeighborY="-142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prstGeom prst="mathMinus">
          <a:avLst/>
        </a:prstGeom>
        <a:noFill/>
      </dgm:spPr>
      <dgm:t>
        <a:bodyPr/>
        <a:lstStyle/>
        <a:p>
          <a:endParaRPr lang="ru-RU"/>
        </a:p>
      </dgm:t>
    </dgm:pt>
    <dgm:pt modelId="{28C2F9B5-F15C-45C4-9B96-9033FB62B506}" type="pres">
      <dgm:prSet presAssocID="{2B3C61D2-9AA1-4518-9DA3-6BAA0CCAE93F}" presName="theList" presStyleCnt="0"/>
      <dgm:spPr/>
      <dgm:t>
        <a:bodyPr/>
        <a:lstStyle/>
        <a:p>
          <a:endParaRPr lang="ru-RU"/>
        </a:p>
      </dgm:t>
    </dgm:pt>
    <dgm:pt modelId="{B4A0CCD3-6ACE-421A-87ED-E56CC3F58180}" type="pres">
      <dgm:prSet presAssocID="{B43B3AB7-D81C-4E58-A0B4-E3819FA7DA9A}" presName="aNode" presStyleLbl="fgAcc1" presStyleIdx="0" presStyleCnt="8" custScaleX="147059" custScaleY="133096" custLinFactY="7216" custLinFactNeighborX="2995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DD0F6-623E-4FE9-BCE9-101EE24304A9}" type="pres">
      <dgm:prSet presAssocID="{B43B3AB7-D81C-4E58-A0B4-E3819FA7DA9A}" presName="aSpace" presStyleCnt="0"/>
      <dgm:spPr/>
      <dgm:t>
        <a:bodyPr/>
        <a:lstStyle/>
        <a:p>
          <a:endParaRPr lang="ru-RU"/>
        </a:p>
      </dgm:t>
    </dgm:pt>
    <dgm:pt modelId="{D86709A5-C738-4225-8A4F-3CE3FCB36E7E}" type="pres">
      <dgm:prSet presAssocID="{EC75E344-C9F1-4CD1-9478-1AEBC19ECB96}" presName="aNode" presStyleLbl="fgAcc1" presStyleIdx="1" presStyleCnt="8" custScaleX="147059" custScaleY="133096" custLinFactY="6555" custLinFactNeighborX="2995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87B2F3-41B9-4711-B8AE-43E232F0B22A}" type="pres">
      <dgm:prSet presAssocID="{EC75E344-C9F1-4CD1-9478-1AEBC19ECB96}" presName="aSpace" presStyleCnt="0"/>
      <dgm:spPr/>
      <dgm:t>
        <a:bodyPr/>
        <a:lstStyle/>
        <a:p>
          <a:endParaRPr lang="ru-RU"/>
        </a:p>
      </dgm:t>
    </dgm:pt>
    <dgm:pt modelId="{41C1A2F4-B6EA-4ABE-B5C3-E750F3B9089F}" type="pres">
      <dgm:prSet presAssocID="{FA496367-844B-42C0-BB47-BCD95CBD7F59}" presName="aNode" presStyleLbl="fgAcc1" presStyleIdx="2" presStyleCnt="8" custScaleX="147059" custScaleY="133096" custLinFactY="5894" custLinFactNeighborX="2995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C748FE-0BB0-4427-B5DD-EC1D58093F72}" type="pres">
      <dgm:prSet presAssocID="{FA496367-844B-42C0-BB47-BCD95CBD7F59}" presName="aSpace" presStyleCnt="0"/>
      <dgm:spPr/>
      <dgm:t>
        <a:bodyPr/>
        <a:lstStyle/>
        <a:p>
          <a:endParaRPr lang="ru-RU"/>
        </a:p>
      </dgm:t>
    </dgm:pt>
    <dgm:pt modelId="{2D021E3F-FB46-4A22-95C1-5136206F6774}" type="pres">
      <dgm:prSet presAssocID="{657D9119-5935-41BA-9A90-9127AFF29E9F}" presName="aNode" presStyleLbl="fgAcc1" presStyleIdx="3" presStyleCnt="8" custScaleX="147059" custScaleY="133096" custLinFactY="5232" custLinFactNeighborX="2995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A6FA69-50FD-4150-8DA0-E82E73693EB5}" type="pres">
      <dgm:prSet presAssocID="{657D9119-5935-41BA-9A90-9127AFF29E9F}" presName="aSpace" presStyleCnt="0"/>
      <dgm:spPr/>
      <dgm:t>
        <a:bodyPr/>
        <a:lstStyle/>
        <a:p>
          <a:endParaRPr lang="ru-RU"/>
        </a:p>
      </dgm:t>
    </dgm:pt>
    <dgm:pt modelId="{73463A2D-7BC5-455C-B339-A0CB221D2760}" type="pres">
      <dgm:prSet presAssocID="{18DB68CB-B8FA-48D9-B6C3-7DC2998957F8}" presName="aNode" presStyleLbl="fgAcc1" presStyleIdx="4" presStyleCnt="8" custScaleX="147059" custScaleY="133096" custLinFactY="4571" custLinFactNeighborX="2995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1C2812-78D9-422F-B2BA-02927C1D9F21}" type="pres">
      <dgm:prSet presAssocID="{18DB68CB-B8FA-48D9-B6C3-7DC2998957F8}" presName="aSpace" presStyleCnt="0"/>
      <dgm:spPr/>
      <dgm:t>
        <a:bodyPr/>
        <a:lstStyle/>
        <a:p>
          <a:endParaRPr lang="ru-RU"/>
        </a:p>
      </dgm:t>
    </dgm:pt>
    <dgm:pt modelId="{0ED07F21-872B-4DC6-A616-FB196A82DCCA}" type="pres">
      <dgm:prSet presAssocID="{C955D890-629C-4451-8D57-43D45E93A9C5}" presName="aNode" presStyleLbl="fgAcc1" presStyleIdx="5" presStyleCnt="8" custScaleX="147059" custScaleY="133096" custLinFactY="3909" custLinFactNeighborX="2995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C7B1CB-AD83-46D5-B212-145B8B5FEEE6}" type="pres">
      <dgm:prSet presAssocID="{C955D890-629C-4451-8D57-43D45E93A9C5}" presName="aSpace" presStyleCnt="0"/>
      <dgm:spPr/>
      <dgm:t>
        <a:bodyPr/>
        <a:lstStyle/>
        <a:p>
          <a:endParaRPr lang="ru-RU"/>
        </a:p>
      </dgm:t>
    </dgm:pt>
    <dgm:pt modelId="{576FDC4D-9526-4D94-93A4-495266A191B1}" type="pres">
      <dgm:prSet presAssocID="{90976E5B-1174-4527-A4D8-1C1757FFD771}" presName="aNode" presStyleLbl="fgAcc1" presStyleIdx="6" presStyleCnt="8" custScaleX="147059" custScaleY="133096" custLinFactY="3248" custLinFactNeighborX="2995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230E75-1427-4A11-AF90-27D80E10A6E5}" type="pres">
      <dgm:prSet presAssocID="{90976E5B-1174-4527-A4D8-1C1757FFD771}" presName="aSpace" presStyleCnt="0"/>
      <dgm:spPr/>
      <dgm:t>
        <a:bodyPr/>
        <a:lstStyle/>
        <a:p>
          <a:endParaRPr lang="ru-RU"/>
        </a:p>
      </dgm:t>
    </dgm:pt>
    <dgm:pt modelId="{11AF08D7-A72B-422B-BD95-48FE4D581E80}" type="pres">
      <dgm:prSet presAssocID="{114B0528-9C8B-4641-A743-3C0994D46EBE}" presName="aNode" presStyleLbl="fgAcc1" presStyleIdx="7" presStyleCnt="8" custScaleX="147059" custScaleY="133096" custLinFactY="2586" custLinFactNeighborX="2995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7FA2BC-EEE9-4B63-AA85-D0A553004188}" type="pres">
      <dgm:prSet presAssocID="{114B0528-9C8B-4641-A743-3C0994D46EBE}" presName="aSpace" presStyleCnt="0"/>
      <dgm:spPr/>
      <dgm:t>
        <a:bodyPr/>
        <a:lstStyle/>
        <a:p>
          <a:endParaRPr lang="ru-RU"/>
        </a:p>
      </dgm:t>
    </dgm:pt>
  </dgm:ptLst>
  <dgm:cxnLst>
    <dgm:cxn modelId="{EBE987A8-8A17-41D6-8976-D142F9BD922D}" srcId="{2B3C61D2-9AA1-4518-9DA3-6BAA0CCAE93F}" destId="{C955D890-629C-4451-8D57-43D45E93A9C5}" srcOrd="5" destOrd="0" parTransId="{297D5634-7502-4393-B615-9736A8100F18}" sibTransId="{F6E88544-B66B-4353-A507-AC62811FC251}"/>
    <dgm:cxn modelId="{A522AA85-9847-4A47-BFEC-CDE2641B06DA}" srcId="{2B3C61D2-9AA1-4518-9DA3-6BAA0CCAE93F}" destId="{18DB68CB-B8FA-48D9-B6C3-7DC2998957F8}" srcOrd="4" destOrd="0" parTransId="{330F906A-6400-436A-838D-391C001FFE91}" sibTransId="{473ADA15-45F4-4778-B9F3-A292DCE39EB1}"/>
    <dgm:cxn modelId="{9454A6A2-61F1-49CD-BACB-DFF7EA724BF9}" type="presOf" srcId="{2B3C61D2-9AA1-4518-9DA3-6BAA0CCAE93F}" destId="{5FF7195F-3323-47CB-A3D8-23738D54F598}" srcOrd="0" destOrd="0" presId="urn:microsoft.com/office/officeart/2005/8/layout/pyramid2"/>
    <dgm:cxn modelId="{8127FF90-6105-4DFB-A666-89DB2A40E685}" srcId="{2B3C61D2-9AA1-4518-9DA3-6BAA0CCAE93F}" destId="{B43B3AB7-D81C-4E58-A0B4-E3819FA7DA9A}" srcOrd="0" destOrd="0" parTransId="{19F5DA08-EB76-4C18-AAA8-F2CE268E8166}" sibTransId="{5E2FD3D3-60D8-44AE-B12A-74C04E767C37}"/>
    <dgm:cxn modelId="{F6505419-0FEA-45C5-9251-DDD931659529}" srcId="{2B3C61D2-9AA1-4518-9DA3-6BAA0CCAE93F}" destId="{EC75E344-C9F1-4CD1-9478-1AEBC19ECB96}" srcOrd="1" destOrd="0" parTransId="{C3DD78BC-D855-4BD7-B80A-A3C8EFC52229}" sibTransId="{A7C4C057-3A54-4EBF-A515-45F118200785}"/>
    <dgm:cxn modelId="{28203DC2-0A1D-4C78-B5A2-BC020524B921}" type="presOf" srcId="{114B0528-9C8B-4641-A743-3C0994D46EBE}" destId="{11AF08D7-A72B-422B-BD95-48FE4D581E80}" srcOrd="0" destOrd="0" presId="urn:microsoft.com/office/officeart/2005/8/layout/pyramid2"/>
    <dgm:cxn modelId="{3AE62450-7C82-42AA-9FE1-9CE77AE6E25C}" type="presOf" srcId="{C955D890-629C-4451-8D57-43D45E93A9C5}" destId="{0ED07F21-872B-4DC6-A616-FB196A82DCCA}" srcOrd="0" destOrd="0" presId="urn:microsoft.com/office/officeart/2005/8/layout/pyramid2"/>
    <dgm:cxn modelId="{DDDD36CC-CC59-4375-810B-FFD8856555A4}" srcId="{2B3C61D2-9AA1-4518-9DA3-6BAA0CCAE93F}" destId="{657D9119-5935-41BA-9A90-9127AFF29E9F}" srcOrd="3" destOrd="0" parTransId="{4A1CD04D-C4D8-48BE-9A55-4FB71D4E02FC}" sibTransId="{8D8B232A-20E8-4C7C-B622-B278A4769A30}"/>
    <dgm:cxn modelId="{1CD9AF41-FC3B-491B-AD5C-E45EEF15BA9F}" type="presOf" srcId="{B43B3AB7-D81C-4E58-A0B4-E3819FA7DA9A}" destId="{B4A0CCD3-6ACE-421A-87ED-E56CC3F58180}" srcOrd="0" destOrd="0" presId="urn:microsoft.com/office/officeart/2005/8/layout/pyramid2"/>
    <dgm:cxn modelId="{CB9FBD0E-09D7-41E7-BDBC-E54E9124155C}" srcId="{2B3C61D2-9AA1-4518-9DA3-6BAA0CCAE93F}" destId="{114B0528-9C8B-4641-A743-3C0994D46EBE}" srcOrd="7" destOrd="0" parTransId="{68B0BA8B-C5A1-4B47-8239-3775BBE52B28}" sibTransId="{5F4A6B94-2F22-4186-ABC6-CD423982711D}"/>
    <dgm:cxn modelId="{A6194D2C-F538-469F-A45C-F11FD2958423}" type="presOf" srcId="{FA496367-844B-42C0-BB47-BCD95CBD7F59}" destId="{41C1A2F4-B6EA-4ABE-B5C3-E750F3B9089F}" srcOrd="0" destOrd="0" presId="urn:microsoft.com/office/officeart/2005/8/layout/pyramid2"/>
    <dgm:cxn modelId="{A87D14B2-F365-456F-8386-9846F88EBB25}" srcId="{2B3C61D2-9AA1-4518-9DA3-6BAA0CCAE93F}" destId="{FA496367-844B-42C0-BB47-BCD95CBD7F59}" srcOrd="2" destOrd="0" parTransId="{3F03C7E8-F1B6-48AF-B10E-26AC4E532101}" sibTransId="{2C558CD7-83CE-4C41-9FAE-628BDDCCC3E2}"/>
    <dgm:cxn modelId="{6089C791-6B78-4B10-AEC6-B5FFD6B5F64C}" srcId="{2B3C61D2-9AA1-4518-9DA3-6BAA0CCAE93F}" destId="{90976E5B-1174-4527-A4D8-1C1757FFD771}" srcOrd="6" destOrd="0" parTransId="{DC73E0A4-0D55-40DF-9834-81A02A5E6753}" sibTransId="{2815A9E4-8787-4FB8-AA25-0E2924826CCE}"/>
    <dgm:cxn modelId="{CB6D4B8A-CD5E-4C57-B0DA-70E16ECCBF1A}" type="presOf" srcId="{EC75E344-C9F1-4CD1-9478-1AEBC19ECB96}" destId="{D86709A5-C738-4225-8A4F-3CE3FCB36E7E}" srcOrd="0" destOrd="0" presId="urn:microsoft.com/office/officeart/2005/8/layout/pyramid2"/>
    <dgm:cxn modelId="{82F301D4-F75F-4B8D-90C0-1924A108F200}" type="presOf" srcId="{90976E5B-1174-4527-A4D8-1C1757FFD771}" destId="{576FDC4D-9526-4D94-93A4-495266A191B1}" srcOrd="0" destOrd="0" presId="urn:microsoft.com/office/officeart/2005/8/layout/pyramid2"/>
    <dgm:cxn modelId="{A64A58AC-1F93-423D-817F-3184D7BE69B0}" type="presOf" srcId="{657D9119-5935-41BA-9A90-9127AFF29E9F}" destId="{2D021E3F-FB46-4A22-95C1-5136206F6774}" srcOrd="0" destOrd="0" presId="urn:microsoft.com/office/officeart/2005/8/layout/pyramid2"/>
    <dgm:cxn modelId="{625B3923-99AD-4856-9D60-F872DAB6381F}" type="presOf" srcId="{18DB68CB-B8FA-48D9-B6C3-7DC2998957F8}" destId="{73463A2D-7BC5-455C-B339-A0CB221D2760}" srcOrd="0" destOrd="0" presId="urn:microsoft.com/office/officeart/2005/8/layout/pyramid2"/>
    <dgm:cxn modelId="{5B80A71E-A0D2-4D6E-B439-A3187A90B2F5}" type="presParOf" srcId="{5FF7195F-3323-47CB-A3D8-23738D54F598}" destId="{403D0162-B326-4A67-90F5-1A8909431CDA}" srcOrd="0" destOrd="0" presId="urn:microsoft.com/office/officeart/2005/8/layout/pyramid2"/>
    <dgm:cxn modelId="{8E133736-C85E-4983-835B-C582C091F041}" type="presParOf" srcId="{5FF7195F-3323-47CB-A3D8-23738D54F598}" destId="{28C2F9B5-F15C-45C4-9B96-9033FB62B506}" srcOrd="1" destOrd="0" presId="urn:microsoft.com/office/officeart/2005/8/layout/pyramid2"/>
    <dgm:cxn modelId="{5E2E216E-448D-4E55-9B56-7D66EA0ECE7F}" type="presParOf" srcId="{28C2F9B5-F15C-45C4-9B96-9033FB62B506}" destId="{B4A0CCD3-6ACE-421A-87ED-E56CC3F58180}" srcOrd="0" destOrd="0" presId="urn:microsoft.com/office/officeart/2005/8/layout/pyramid2"/>
    <dgm:cxn modelId="{85560E0E-1B3A-4EBA-BD96-FCBF74116D3D}" type="presParOf" srcId="{28C2F9B5-F15C-45C4-9B96-9033FB62B506}" destId="{216DD0F6-623E-4FE9-BCE9-101EE24304A9}" srcOrd="1" destOrd="0" presId="urn:microsoft.com/office/officeart/2005/8/layout/pyramid2"/>
    <dgm:cxn modelId="{65D7EF5E-D1EE-470C-83F8-AC7D3984525C}" type="presParOf" srcId="{28C2F9B5-F15C-45C4-9B96-9033FB62B506}" destId="{D86709A5-C738-4225-8A4F-3CE3FCB36E7E}" srcOrd="2" destOrd="0" presId="urn:microsoft.com/office/officeart/2005/8/layout/pyramid2"/>
    <dgm:cxn modelId="{4FE867DF-0B9C-423A-9204-4CFF8859E070}" type="presParOf" srcId="{28C2F9B5-F15C-45C4-9B96-9033FB62B506}" destId="{A987B2F3-41B9-4711-B8AE-43E232F0B22A}" srcOrd="3" destOrd="0" presId="urn:microsoft.com/office/officeart/2005/8/layout/pyramid2"/>
    <dgm:cxn modelId="{B281E228-FCD5-4EB4-BAE6-B513DBE9EC44}" type="presParOf" srcId="{28C2F9B5-F15C-45C4-9B96-9033FB62B506}" destId="{41C1A2F4-B6EA-4ABE-B5C3-E750F3B9089F}" srcOrd="4" destOrd="0" presId="urn:microsoft.com/office/officeart/2005/8/layout/pyramid2"/>
    <dgm:cxn modelId="{C161F6B8-E1E2-4FE8-AD07-D580DEDF392F}" type="presParOf" srcId="{28C2F9B5-F15C-45C4-9B96-9033FB62B506}" destId="{B8C748FE-0BB0-4427-B5DD-EC1D58093F72}" srcOrd="5" destOrd="0" presId="urn:microsoft.com/office/officeart/2005/8/layout/pyramid2"/>
    <dgm:cxn modelId="{BE921987-052A-4035-86F7-23CC9A39FA76}" type="presParOf" srcId="{28C2F9B5-F15C-45C4-9B96-9033FB62B506}" destId="{2D021E3F-FB46-4A22-95C1-5136206F6774}" srcOrd="6" destOrd="0" presId="urn:microsoft.com/office/officeart/2005/8/layout/pyramid2"/>
    <dgm:cxn modelId="{F8D09416-1C0C-4476-BA71-A2FFD9B4813D}" type="presParOf" srcId="{28C2F9B5-F15C-45C4-9B96-9033FB62B506}" destId="{DDA6FA69-50FD-4150-8DA0-E82E73693EB5}" srcOrd="7" destOrd="0" presId="urn:microsoft.com/office/officeart/2005/8/layout/pyramid2"/>
    <dgm:cxn modelId="{0C9F8667-4E04-4928-AA41-326F0EEF6F7A}" type="presParOf" srcId="{28C2F9B5-F15C-45C4-9B96-9033FB62B506}" destId="{73463A2D-7BC5-455C-B339-A0CB221D2760}" srcOrd="8" destOrd="0" presId="urn:microsoft.com/office/officeart/2005/8/layout/pyramid2"/>
    <dgm:cxn modelId="{3F495E89-B763-4089-8400-A6685E11B369}" type="presParOf" srcId="{28C2F9B5-F15C-45C4-9B96-9033FB62B506}" destId="{681C2812-78D9-422F-B2BA-02927C1D9F21}" srcOrd="9" destOrd="0" presId="urn:microsoft.com/office/officeart/2005/8/layout/pyramid2"/>
    <dgm:cxn modelId="{6D566F7D-D179-4B91-BB67-3A5892229774}" type="presParOf" srcId="{28C2F9B5-F15C-45C4-9B96-9033FB62B506}" destId="{0ED07F21-872B-4DC6-A616-FB196A82DCCA}" srcOrd="10" destOrd="0" presId="urn:microsoft.com/office/officeart/2005/8/layout/pyramid2"/>
    <dgm:cxn modelId="{FCD7D7C2-D06D-43A9-8DF6-07CA08CD4079}" type="presParOf" srcId="{28C2F9B5-F15C-45C4-9B96-9033FB62B506}" destId="{C7C7B1CB-AD83-46D5-B212-145B8B5FEEE6}" srcOrd="11" destOrd="0" presId="urn:microsoft.com/office/officeart/2005/8/layout/pyramid2"/>
    <dgm:cxn modelId="{AA602216-6CF6-4BD6-9378-36EA62175376}" type="presParOf" srcId="{28C2F9B5-F15C-45C4-9B96-9033FB62B506}" destId="{576FDC4D-9526-4D94-93A4-495266A191B1}" srcOrd="12" destOrd="0" presId="urn:microsoft.com/office/officeart/2005/8/layout/pyramid2"/>
    <dgm:cxn modelId="{3D16212E-39E5-462E-9BF3-521C503FA46A}" type="presParOf" srcId="{28C2F9B5-F15C-45C4-9B96-9033FB62B506}" destId="{22230E75-1427-4A11-AF90-27D80E10A6E5}" srcOrd="13" destOrd="0" presId="urn:microsoft.com/office/officeart/2005/8/layout/pyramid2"/>
    <dgm:cxn modelId="{B71B341F-6DDE-41AF-98A5-17487F1AA061}" type="presParOf" srcId="{28C2F9B5-F15C-45C4-9B96-9033FB62B506}" destId="{11AF08D7-A72B-422B-BD95-48FE4D581E80}" srcOrd="14" destOrd="0" presId="urn:microsoft.com/office/officeart/2005/8/layout/pyramid2"/>
    <dgm:cxn modelId="{B66E18B3-86C5-4CA0-9DA4-1321CDE678D7}" type="presParOf" srcId="{28C2F9B5-F15C-45C4-9B96-9033FB62B506}" destId="{577FA2BC-EEE9-4B63-AA85-D0A553004188}" srcOrd="15" destOrd="0" presId="urn:microsoft.com/office/officeart/2005/8/layout/pyramid2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B3C61D2-9AA1-4518-9DA3-6BAA0CCAE93F}" type="doc">
      <dgm:prSet loTypeId="urn:microsoft.com/office/officeart/2005/8/layout/pyramid2" loCatId="pyramid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43B3AB7-D81C-4E58-A0B4-E3819FA7DA9A}">
      <dgm:prSet phldrT="[Текст]" custT="1"/>
      <dgm:spPr>
        <a:solidFill>
          <a:srgbClr val="FFC000">
            <a:alpha val="90000"/>
          </a:srgb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Arbat" panose="040BE20000000000000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Мультимедийная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презентация</a:t>
          </a:r>
          <a:r>
            <a:rPr lang="ru-RU" sz="2400" dirty="0" smtClean="0">
              <a:latin typeface="Arbat-Bold" pitchFamily="2" charset="0"/>
            </a:rPr>
            <a:t> </a:t>
          </a: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latin typeface="Arbat-Bold" pitchFamily="2" charset="0"/>
          </a:endParaRPr>
        </a:p>
      </dgm:t>
    </dgm:pt>
    <dgm:pt modelId="{19F5DA08-EB76-4C18-AAA8-F2CE268E8166}" type="parTrans" cxnId="{8127FF90-6105-4DFB-A666-89DB2A40E685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5E2FD3D3-60D8-44AE-B12A-74C04E767C37}" type="sibTrans" cxnId="{8127FF90-6105-4DFB-A666-89DB2A40E685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EC75E344-C9F1-4CD1-9478-1AEBC19ECB96}">
      <dgm:prSet phldrT="[Текст]" custT="1"/>
      <dgm:spPr>
        <a:solidFill>
          <a:srgbClr val="FFC000">
            <a:alpha val="90000"/>
          </a:srgb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Arbat" panose="040BE20000000000000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Выставка произведений </a:t>
          </a:r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latin typeface="Arbat" panose="040BE200000000000000"/>
          </a:endParaRPr>
        </a:p>
      </dgm:t>
    </dgm:pt>
    <dgm:pt modelId="{C3DD78BC-D855-4BD7-B80A-A3C8EFC52229}" type="parTrans" cxnId="{F6505419-0FEA-45C5-9251-DDD931659529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A7C4C057-3A54-4EBF-A515-45F118200785}" type="sibTrans" cxnId="{F6505419-0FEA-45C5-9251-DDD931659529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C955D890-629C-4451-8D57-43D45E93A9C5}">
      <dgm:prSet phldrT="[Текст]" custT="1"/>
      <dgm:spPr>
        <a:solidFill>
          <a:srgbClr val="FFC000">
            <a:alpha val="90000"/>
          </a:srgb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Arbat" panose="040BE20000000000000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Громкое чтение</a:t>
          </a:r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latin typeface="Arbat" panose="040BE200000000000000"/>
          </a:endParaRPr>
        </a:p>
      </dgm:t>
    </dgm:pt>
    <dgm:pt modelId="{297D5634-7502-4393-B615-9736A8100F18}" type="parTrans" cxnId="{EBE987A8-8A17-41D6-8976-D142F9BD922D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F6E88544-B66B-4353-A507-AC62811FC251}" type="sibTrans" cxnId="{EBE987A8-8A17-41D6-8976-D142F9BD922D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90976E5B-1174-4527-A4D8-1C1757FFD771}">
      <dgm:prSet phldrT="[Текст]" custT="1"/>
      <dgm:spPr>
        <a:solidFill>
          <a:srgbClr val="FFC000">
            <a:alpha val="90000"/>
          </a:srgb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Arbat" panose="040BE20000000000000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Выступления учащихся</a:t>
          </a:r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latin typeface="Arbat" panose="040BE200000000000000"/>
          </a:endParaRPr>
        </a:p>
      </dgm:t>
    </dgm:pt>
    <dgm:pt modelId="{DC73E0A4-0D55-40DF-9834-81A02A5E6753}" type="parTrans" cxnId="{6089C791-6B78-4B10-AEC6-B5FFD6B5F64C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2815A9E4-8787-4FB8-AA25-0E2924826CCE}" type="sibTrans" cxnId="{6089C791-6B78-4B10-AEC6-B5FFD6B5F64C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114B0528-9C8B-4641-A743-3C0994D46EBE}">
      <dgm:prSet phldrT="[Текст]" custT="1"/>
      <dgm:spPr>
        <a:solidFill>
          <a:srgbClr val="FFC000">
            <a:alpha val="90000"/>
          </a:srgb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800" dirty="0" smtClean="0">
            <a:latin typeface="Times New Roman" pitchFamily="18" charset="0"/>
            <a:cs typeface="Times New Roman" pitchFamily="18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Творческая работа</a:t>
          </a: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latin typeface="Arbat" panose="040BE200000000000000"/>
          </a:endParaRPr>
        </a:p>
      </dgm:t>
    </dgm:pt>
    <dgm:pt modelId="{68B0BA8B-C5A1-4B47-8239-3775BBE52B28}" type="parTrans" cxnId="{CB9FBD0E-09D7-41E7-BDBC-E54E9124155C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5F4A6B94-2F22-4186-ABC6-CD423982711D}" type="sibTrans" cxnId="{CB9FBD0E-09D7-41E7-BDBC-E54E9124155C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FA496367-844B-42C0-BB47-BCD95CBD7F59}">
      <dgm:prSet custT="1"/>
      <dgm:spPr>
        <a:solidFill>
          <a:srgbClr val="FFC000">
            <a:alpha val="90000"/>
          </a:srgb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Arbat" panose="040BE20000000000000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Слово учителя</a:t>
          </a:r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latin typeface="Arbat" panose="040BE200000000000000"/>
          </a:endParaRPr>
        </a:p>
      </dgm:t>
    </dgm:pt>
    <dgm:pt modelId="{3F03C7E8-F1B6-48AF-B10E-26AC4E532101}" type="parTrans" cxnId="{A87D14B2-F365-456F-8386-9846F88EBB25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2C558CD7-83CE-4C41-9FAE-628BDDCCC3E2}" type="sibTrans" cxnId="{A87D14B2-F365-456F-8386-9846F88EBB25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657D9119-5935-41BA-9A90-9127AFF29E9F}">
      <dgm:prSet custT="1"/>
      <dgm:spPr>
        <a:solidFill>
          <a:srgbClr val="FFC000">
            <a:alpha val="90000"/>
          </a:srgb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Arbat" panose="040BE20000000000000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Музыкальное сопровождение</a:t>
          </a:r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latin typeface="Arbat" panose="040BE200000000000000"/>
          </a:endParaRPr>
        </a:p>
      </dgm:t>
    </dgm:pt>
    <dgm:pt modelId="{4A1CD04D-C4D8-48BE-9A55-4FB71D4E02FC}" type="parTrans" cxnId="{DDDD36CC-CC59-4375-810B-FFD8856555A4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8D8B232A-20E8-4C7C-B622-B278A4769A30}" type="sibTrans" cxnId="{DDDD36CC-CC59-4375-810B-FFD8856555A4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18DB68CB-B8FA-48D9-B6C3-7DC2998957F8}">
      <dgm:prSet custT="1"/>
      <dgm:spPr>
        <a:solidFill>
          <a:srgbClr val="FFC000">
            <a:alpha val="90000"/>
          </a:srgb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Arbat" panose="040BE20000000000000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Отрывки из фильмов</a:t>
          </a:r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latin typeface="Arbat" panose="040BE200000000000000"/>
          </a:endParaRPr>
        </a:p>
      </dgm:t>
    </dgm:pt>
    <dgm:pt modelId="{330F906A-6400-436A-838D-391C001FFE91}" type="parTrans" cxnId="{A522AA85-9847-4A47-BFEC-CDE2641B06DA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473ADA15-45F4-4778-B9F3-A292DCE39EB1}" type="sibTrans" cxnId="{A522AA85-9847-4A47-BFEC-CDE2641B06DA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5FF7195F-3323-47CB-A3D8-23738D54F598}" type="pres">
      <dgm:prSet presAssocID="{2B3C61D2-9AA1-4518-9DA3-6BAA0CCAE93F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03D0162-B326-4A67-90F5-1A8909431CDA}" type="pres">
      <dgm:prSet presAssocID="{2B3C61D2-9AA1-4518-9DA3-6BAA0CCAE93F}" presName="pyramid" presStyleLbl="node1" presStyleIdx="0" presStyleCnt="1" custScaleX="76259" custScaleY="6185" custLinFactNeighborX="-22833" custLinFactNeighborY="142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prstGeom prst="mathMinus">
          <a:avLst/>
        </a:prstGeom>
        <a:noFill/>
      </dgm:spPr>
      <dgm:t>
        <a:bodyPr/>
        <a:lstStyle/>
        <a:p>
          <a:endParaRPr lang="ru-RU"/>
        </a:p>
      </dgm:t>
    </dgm:pt>
    <dgm:pt modelId="{28C2F9B5-F15C-45C4-9B96-9033FB62B506}" type="pres">
      <dgm:prSet presAssocID="{2B3C61D2-9AA1-4518-9DA3-6BAA0CCAE93F}" presName="theList" presStyleCnt="0"/>
      <dgm:spPr/>
      <dgm:t>
        <a:bodyPr/>
        <a:lstStyle/>
        <a:p>
          <a:endParaRPr lang="ru-RU"/>
        </a:p>
      </dgm:t>
    </dgm:pt>
    <dgm:pt modelId="{B4A0CCD3-6ACE-421A-87ED-E56CC3F58180}" type="pres">
      <dgm:prSet presAssocID="{B43B3AB7-D81C-4E58-A0B4-E3819FA7DA9A}" presName="aNode" presStyleLbl="fgAcc1" presStyleIdx="0" presStyleCnt="8" custScaleX="157665" custScaleY="133096" custLinFactY="-70413" custLinFactNeighborX="4173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DD0F6-623E-4FE9-BCE9-101EE24304A9}" type="pres">
      <dgm:prSet presAssocID="{B43B3AB7-D81C-4E58-A0B4-E3819FA7DA9A}" presName="aSpace" presStyleCnt="0"/>
      <dgm:spPr/>
      <dgm:t>
        <a:bodyPr/>
        <a:lstStyle/>
        <a:p>
          <a:endParaRPr lang="ru-RU"/>
        </a:p>
      </dgm:t>
    </dgm:pt>
    <dgm:pt modelId="{D86709A5-C738-4225-8A4F-3CE3FCB36E7E}" type="pres">
      <dgm:prSet presAssocID="{EC75E344-C9F1-4CD1-9478-1AEBC19ECB96}" presName="aNode" presStyleLbl="fgAcc1" presStyleIdx="1" presStyleCnt="8" custScaleX="147059" custScaleY="133096" custLinFactY="-47981" custLinFactNeighborX="4530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87B2F3-41B9-4711-B8AE-43E232F0B22A}" type="pres">
      <dgm:prSet presAssocID="{EC75E344-C9F1-4CD1-9478-1AEBC19ECB96}" presName="aSpace" presStyleCnt="0"/>
      <dgm:spPr/>
      <dgm:t>
        <a:bodyPr/>
        <a:lstStyle/>
        <a:p>
          <a:endParaRPr lang="ru-RU"/>
        </a:p>
      </dgm:t>
    </dgm:pt>
    <dgm:pt modelId="{41C1A2F4-B6EA-4ABE-B5C3-E750F3B9089F}" type="pres">
      <dgm:prSet presAssocID="{FA496367-844B-42C0-BB47-BCD95CBD7F59}" presName="aNode" presStyleLbl="fgAcc1" presStyleIdx="2" presStyleCnt="8" custScaleX="147059" custScaleY="133096" custLinFactY="-4545" custLinFactNeighborX="4752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C748FE-0BB0-4427-B5DD-EC1D58093F72}" type="pres">
      <dgm:prSet presAssocID="{FA496367-844B-42C0-BB47-BCD95CBD7F59}" presName="aSpace" presStyleCnt="0"/>
      <dgm:spPr/>
      <dgm:t>
        <a:bodyPr/>
        <a:lstStyle/>
        <a:p>
          <a:endParaRPr lang="ru-RU"/>
        </a:p>
      </dgm:t>
    </dgm:pt>
    <dgm:pt modelId="{2D021E3F-FB46-4A22-95C1-5136206F6774}" type="pres">
      <dgm:prSet presAssocID="{657D9119-5935-41BA-9A90-9127AFF29E9F}" presName="aNode" presStyleLbl="fgAcc1" presStyleIdx="3" presStyleCnt="8" custScaleX="147059" custScaleY="133096" custLinFactNeighborX="47524" custLinFactNeighborY="430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A6FA69-50FD-4150-8DA0-E82E73693EB5}" type="pres">
      <dgm:prSet presAssocID="{657D9119-5935-41BA-9A90-9127AFF29E9F}" presName="aSpace" presStyleCnt="0"/>
      <dgm:spPr/>
      <dgm:t>
        <a:bodyPr/>
        <a:lstStyle/>
        <a:p>
          <a:endParaRPr lang="ru-RU"/>
        </a:p>
      </dgm:t>
    </dgm:pt>
    <dgm:pt modelId="{73463A2D-7BC5-455C-B339-A0CB221D2760}" type="pres">
      <dgm:prSet presAssocID="{18DB68CB-B8FA-48D9-B6C3-7DC2998957F8}" presName="aNode" presStyleLbl="fgAcc1" presStyleIdx="4" presStyleCnt="8" custScaleX="147059" custScaleY="133096" custLinFactY="15319" custLinFactNeighborX="4530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1C2812-78D9-422F-B2BA-02927C1D9F21}" type="pres">
      <dgm:prSet presAssocID="{18DB68CB-B8FA-48D9-B6C3-7DC2998957F8}" presName="aSpace" presStyleCnt="0"/>
      <dgm:spPr/>
      <dgm:t>
        <a:bodyPr/>
        <a:lstStyle/>
        <a:p>
          <a:endParaRPr lang="ru-RU"/>
        </a:p>
      </dgm:t>
    </dgm:pt>
    <dgm:pt modelId="{0ED07F21-872B-4DC6-A616-FB196A82DCCA}" type="pres">
      <dgm:prSet presAssocID="{C955D890-629C-4451-8D57-43D45E93A9C5}" presName="aNode" presStyleLbl="fgAcc1" presStyleIdx="5" presStyleCnt="8" custScaleX="147059" custScaleY="133096" custLinFactY="37751" custLinFactNeighborX="4752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C7B1CB-AD83-46D5-B212-145B8B5FEEE6}" type="pres">
      <dgm:prSet presAssocID="{C955D890-629C-4451-8D57-43D45E93A9C5}" presName="aSpace" presStyleCnt="0"/>
      <dgm:spPr/>
      <dgm:t>
        <a:bodyPr/>
        <a:lstStyle/>
        <a:p>
          <a:endParaRPr lang="ru-RU"/>
        </a:p>
      </dgm:t>
    </dgm:pt>
    <dgm:pt modelId="{576FDC4D-9526-4D94-93A4-495266A191B1}" type="pres">
      <dgm:prSet presAssocID="{90976E5B-1174-4527-A4D8-1C1757FFD771}" presName="aNode" presStyleLbl="fgAcc1" presStyleIdx="6" presStyleCnt="8" custScaleX="147059" custScaleY="133096" custLinFactY="60182" custLinFactNeighborX="4530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230E75-1427-4A11-AF90-27D80E10A6E5}" type="pres">
      <dgm:prSet presAssocID="{90976E5B-1174-4527-A4D8-1C1757FFD771}" presName="aSpace" presStyleCnt="0"/>
      <dgm:spPr/>
      <dgm:t>
        <a:bodyPr/>
        <a:lstStyle/>
        <a:p>
          <a:endParaRPr lang="ru-RU"/>
        </a:p>
      </dgm:t>
    </dgm:pt>
    <dgm:pt modelId="{11AF08D7-A72B-422B-BD95-48FE4D581E80}" type="pres">
      <dgm:prSet presAssocID="{114B0528-9C8B-4641-A743-3C0994D46EBE}" presName="aNode" presStyleLbl="fgAcc1" presStyleIdx="7" presStyleCnt="8" custScaleX="147059" custScaleY="133096" custLinFactY="82614" custLinFactNeighborX="4752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7FA2BC-EEE9-4B63-AA85-D0A553004188}" type="pres">
      <dgm:prSet presAssocID="{114B0528-9C8B-4641-A743-3C0994D46EBE}" presName="aSpace" presStyleCnt="0"/>
      <dgm:spPr/>
      <dgm:t>
        <a:bodyPr/>
        <a:lstStyle/>
        <a:p>
          <a:endParaRPr lang="ru-RU"/>
        </a:p>
      </dgm:t>
    </dgm:pt>
  </dgm:ptLst>
  <dgm:cxnLst>
    <dgm:cxn modelId="{EBE987A8-8A17-41D6-8976-D142F9BD922D}" srcId="{2B3C61D2-9AA1-4518-9DA3-6BAA0CCAE93F}" destId="{C955D890-629C-4451-8D57-43D45E93A9C5}" srcOrd="5" destOrd="0" parTransId="{297D5634-7502-4393-B615-9736A8100F18}" sibTransId="{F6E88544-B66B-4353-A507-AC62811FC251}"/>
    <dgm:cxn modelId="{A522AA85-9847-4A47-BFEC-CDE2641B06DA}" srcId="{2B3C61D2-9AA1-4518-9DA3-6BAA0CCAE93F}" destId="{18DB68CB-B8FA-48D9-B6C3-7DC2998957F8}" srcOrd="4" destOrd="0" parTransId="{330F906A-6400-436A-838D-391C001FFE91}" sibTransId="{473ADA15-45F4-4778-B9F3-A292DCE39EB1}"/>
    <dgm:cxn modelId="{8127FF90-6105-4DFB-A666-89DB2A40E685}" srcId="{2B3C61D2-9AA1-4518-9DA3-6BAA0CCAE93F}" destId="{B43B3AB7-D81C-4E58-A0B4-E3819FA7DA9A}" srcOrd="0" destOrd="0" parTransId="{19F5DA08-EB76-4C18-AAA8-F2CE268E8166}" sibTransId="{5E2FD3D3-60D8-44AE-B12A-74C04E767C37}"/>
    <dgm:cxn modelId="{F6505419-0FEA-45C5-9251-DDD931659529}" srcId="{2B3C61D2-9AA1-4518-9DA3-6BAA0CCAE93F}" destId="{EC75E344-C9F1-4CD1-9478-1AEBC19ECB96}" srcOrd="1" destOrd="0" parTransId="{C3DD78BC-D855-4BD7-B80A-A3C8EFC52229}" sibTransId="{A7C4C057-3A54-4EBF-A515-45F118200785}"/>
    <dgm:cxn modelId="{C974259E-0C53-422E-956C-EC1CE29C220F}" type="presOf" srcId="{C955D890-629C-4451-8D57-43D45E93A9C5}" destId="{0ED07F21-872B-4DC6-A616-FB196A82DCCA}" srcOrd="0" destOrd="0" presId="urn:microsoft.com/office/officeart/2005/8/layout/pyramid2"/>
    <dgm:cxn modelId="{7830F8F0-2B01-41E9-9B27-AD9829467545}" type="presOf" srcId="{657D9119-5935-41BA-9A90-9127AFF29E9F}" destId="{2D021E3F-FB46-4A22-95C1-5136206F6774}" srcOrd="0" destOrd="0" presId="urn:microsoft.com/office/officeart/2005/8/layout/pyramid2"/>
    <dgm:cxn modelId="{E2775154-F636-4088-96E4-D1E4E80B0952}" type="presOf" srcId="{114B0528-9C8B-4641-A743-3C0994D46EBE}" destId="{11AF08D7-A72B-422B-BD95-48FE4D581E80}" srcOrd="0" destOrd="0" presId="urn:microsoft.com/office/officeart/2005/8/layout/pyramid2"/>
    <dgm:cxn modelId="{A3047724-4A61-41AB-B696-721B1212DF5C}" type="presOf" srcId="{EC75E344-C9F1-4CD1-9478-1AEBC19ECB96}" destId="{D86709A5-C738-4225-8A4F-3CE3FCB36E7E}" srcOrd="0" destOrd="0" presId="urn:microsoft.com/office/officeart/2005/8/layout/pyramid2"/>
    <dgm:cxn modelId="{DDDD36CC-CC59-4375-810B-FFD8856555A4}" srcId="{2B3C61D2-9AA1-4518-9DA3-6BAA0CCAE93F}" destId="{657D9119-5935-41BA-9A90-9127AFF29E9F}" srcOrd="3" destOrd="0" parTransId="{4A1CD04D-C4D8-48BE-9A55-4FB71D4E02FC}" sibTransId="{8D8B232A-20E8-4C7C-B622-B278A4769A30}"/>
    <dgm:cxn modelId="{FA887995-C634-494E-AC56-288C07B2AEB9}" type="presOf" srcId="{90976E5B-1174-4527-A4D8-1C1757FFD771}" destId="{576FDC4D-9526-4D94-93A4-495266A191B1}" srcOrd="0" destOrd="0" presId="urn:microsoft.com/office/officeart/2005/8/layout/pyramid2"/>
    <dgm:cxn modelId="{CB9FBD0E-09D7-41E7-BDBC-E54E9124155C}" srcId="{2B3C61D2-9AA1-4518-9DA3-6BAA0CCAE93F}" destId="{114B0528-9C8B-4641-A743-3C0994D46EBE}" srcOrd="7" destOrd="0" parTransId="{68B0BA8B-C5A1-4B47-8239-3775BBE52B28}" sibTransId="{5F4A6B94-2F22-4186-ABC6-CD423982711D}"/>
    <dgm:cxn modelId="{4F1C8E72-A01A-4520-9310-AA8204960648}" type="presOf" srcId="{2B3C61D2-9AA1-4518-9DA3-6BAA0CCAE93F}" destId="{5FF7195F-3323-47CB-A3D8-23738D54F598}" srcOrd="0" destOrd="0" presId="urn:microsoft.com/office/officeart/2005/8/layout/pyramid2"/>
    <dgm:cxn modelId="{BEAE90F4-C009-498B-8503-28A0EA5507D8}" type="presOf" srcId="{FA496367-844B-42C0-BB47-BCD95CBD7F59}" destId="{41C1A2F4-B6EA-4ABE-B5C3-E750F3B9089F}" srcOrd="0" destOrd="0" presId="urn:microsoft.com/office/officeart/2005/8/layout/pyramid2"/>
    <dgm:cxn modelId="{65D8246B-D6A1-4B44-9FFE-3999DFA8733A}" type="presOf" srcId="{B43B3AB7-D81C-4E58-A0B4-E3819FA7DA9A}" destId="{B4A0CCD3-6ACE-421A-87ED-E56CC3F58180}" srcOrd="0" destOrd="0" presId="urn:microsoft.com/office/officeart/2005/8/layout/pyramid2"/>
    <dgm:cxn modelId="{A87D14B2-F365-456F-8386-9846F88EBB25}" srcId="{2B3C61D2-9AA1-4518-9DA3-6BAA0CCAE93F}" destId="{FA496367-844B-42C0-BB47-BCD95CBD7F59}" srcOrd="2" destOrd="0" parTransId="{3F03C7E8-F1B6-48AF-B10E-26AC4E532101}" sibTransId="{2C558CD7-83CE-4C41-9FAE-628BDDCCC3E2}"/>
    <dgm:cxn modelId="{6089C791-6B78-4B10-AEC6-B5FFD6B5F64C}" srcId="{2B3C61D2-9AA1-4518-9DA3-6BAA0CCAE93F}" destId="{90976E5B-1174-4527-A4D8-1C1757FFD771}" srcOrd="6" destOrd="0" parTransId="{DC73E0A4-0D55-40DF-9834-81A02A5E6753}" sibTransId="{2815A9E4-8787-4FB8-AA25-0E2924826CCE}"/>
    <dgm:cxn modelId="{BA0B7AE3-372A-492E-BC0F-77090643AFD1}" type="presOf" srcId="{18DB68CB-B8FA-48D9-B6C3-7DC2998957F8}" destId="{73463A2D-7BC5-455C-B339-A0CB221D2760}" srcOrd="0" destOrd="0" presId="urn:microsoft.com/office/officeart/2005/8/layout/pyramid2"/>
    <dgm:cxn modelId="{EF5598C1-7682-4422-862A-870DCDB958D8}" type="presParOf" srcId="{5FF7195F-3323-47CB-A3D8-23738D54F598}" destId="{403D0162-B326-4A67-90F5-1A8909431CDA}" srcOrd="0" destOrd="0" presId="urn:microsoft.com/office/officeart/2005/8/layout/pyramid2"/>
    <dgm:cxn modelId="{D9691745-A6DF-4E34-A5F5-E9B2A80F18EC}" type="presParOf" srcId="{5FF7195F-3323-47CB-A3D8-23738D54F598}" destId="{28C2F9B5-F15C-45C4-9B96-9033FB62B506}" srcOrd="1" destOrd="0" presId="urn:microsoft.com/office/officeart/2005/8/layout/pyramid2"/>
    <dgm:cxn modelId="{C98254C5-2CB7-482E-8F3B-FBC5A678BFE9}" type="presParOf" srcId="{28C2F9B5-F15C-45C4-9B96-9033FB62B506}" destId="{B4A0CCD3-6ACE-421A-87ED-E56CC3F58180}" srcOrd="0" destOrd="0" presId="urn:microsoft.com/office/officeart/2005/8/layout/pyramid2"/>
    <dgm:cxn modelId="{A9F7CE77-41C7-40B0-8589-9FD0CA7BB595}" type="presParOf" srcId="{28C2F9B5-F15C-45C4-9B96-9033FB62B506}" destId="{216DD0F6-623E-4FE9-BCE9-101EE24304A9}" srcOrd="1" destOrd="0" presId="urn:microsoft.com/office/officeart/2005/8/layout/pyramid2"/>
    <dgm:cxn modelId="{EB31421A-3DA2-4486-AA5F-1D6EE73BC181}" type="presParOf" srcId="{28C2F9B5-F15C-45C4-9B96-9033FB62B506}" destId="{D86709A5-C738-4225-8A4F-3CE3FCB36E7E}" srcOrd="2" destOrd="0" presId="urn:microsoft.com/office/officeart/2005/8/layout/pyramid2"/>
    <dgm:cxn modelId="{7D166E96-0B5A-41D8-B879-962FB9586033}" type="presParOf" srcId="{28C2F9B5-F15C-45C4-9B96-9033FB62B506}" destId="{A987B2F3-41B9-4711-B8AE-43E232F0B22A}" srcOrd="3" destOrd="0" presId="urn:microsoft.com/office/officeart/2005/8/layout/pyramid2"/>
    <dgm:cxn modelId="{7B336E68-5FEE-4FFF-BD90-21530B82C270}" type="presParOf" srcId="{28C2F9B5-F15C-45C4-9B96-9033FB62B506}" destId="{41C1A2F4-B6EA-4ABE-B5C3-E750F3B9089F}" srcOrd="4" destOrd="0" presId="urn:microsoft.com/office/officeart/2005/8/layout/pyramid2"/>
    <dgm:cxn modelId="{1503E52B-C68B-465D-A94B-A7515B6070AC}" type="presParOf" srcId="{28C2F9B5-F15C-45C4-9B96-9033FB62B506}" destId="{B8C748FE-0BB0-4427-B5DD-EC1D58093F72}" srcOrd="5" destOrd="0" presId="urn:microsoft.com/office/officeart/2005/8/layout/pyramid2"/>
    <dgm:cxn modelId="{DA59BDB6-AA7D-47BB-8134-915223472F82}" type="presParOf" srcId="{28C2F9B5-F15C-45C4-9B96-9033FB62B506}" destId="{2D021E3F-FB46-4A22-95C1-5136206F6774}" srcOrd="6" destOrd="0" presId="urn:microsoft.com/office/officeart/2005/8/layout/pyramid2"/>
    <dgm:cxn modelId="{832EA7DA-64CB-4A2C-830E-0B58E62EB7EB}" type="presParOf" srcId="{28C2F9B5-F15C-45C4-9B96-9033FB62B506}" destId="{DDA6FA69-50FD-4150-8DA0-E82E73693EB5}" srcOrd="7" destOrd="0" presId="urn:microsoft.com/office/officeart/2005/8/layout/pyramid2"/>
    <dgm:cxn modelId="{AFFF942D-AB5F-4289-8B75-F726FCA00686}" type="presParOf" srcId="{28C2F9B5-F15C-45C4-9B96-9033FB62B506}" destId="{73463A2D-7BC5-455C-B339-A0CB221D2760}" srcOrd="8" destOrd="0" presId="urn:microsoft.com/office/officeart/2005/8/layout/pyramid2"/>
    <dgm:cxn modelId="{88F1130C-3997-4F20-ACC2-F18BD5149D51}" type="presParOf" srcId="{28C2F9B5-F15C-45C4-9B96-9033FB62B506}" destId="{681C2812-78D9-422F-B2BA-02927C1D9F21}" srcOrd="9" destOrd="0" presId="urn:microsoft.com/office/officeart/2005/8/layout/pyramid2"/>
    <dgm:cxn modelId="{F065B526-5153-4773-AFB2-05DCF32DEE04}" type="presParOf" srcId="{28C2F9B5-F15C-45C4-9B96-9033FB62B506}" destId="{0ED07F21-872B-4DC6-A616-FB196A82DCCA}" srcOrd="10" destOrd="0" presId="urn:microsoft.com/office/officeart/2005/8/layout/pyramid2"/>
    <dgm:cxn modelId="{5BC092EC-7118-4497-BB2E-7C7029D9E161}" type="presParOf" srcId="{28C2F9B5-F15C-45C4-9B96-9033FB62B506}" destId="{C7C7B1CB-AD83-46D5-B212-145B8B5FEEE6}" srcOrd="11" destOrd="0" presId="urn:microsoft.com/office/officeart/2005/8/layout/pyramid2"/>
    <dgm:cxn modelId="{7948CA94-89B1-4B3B-949F-9591578321F9}" type="presParOf" srcId="{28C2F9B5-F15C-45C4-9B96-9033FB62B506}" destId="{576FDC4D-9526-4D94-93A4-495266A191B1}" srcOrd="12" destOrd="0" presId="urn:microsoft.com/office/officeart/2005/8/layout/pyramid2"/>
    <dgm:cxn modelId="{48055A63-5693-4DFC-A920-F2B7D4E60153}" type="presParOf" srcId="{28C2F9B5-F15C-45C4-9B96-9033FB62B506}" destId="{22230E75-1427-4A11-AF90-27D80E10A6E5}" srcOrd="13" destOrd="0" presId="urn:microsoft.com/office/officeart/2005/8/layout/pyramid2"/>
    <dgm:cxn modelId="{7A8BABAB-7E5E-47AF-8F2F-91548AF98662}" type="presParOf" srcId="{28C2F9B5-F15C-45C4-9B96-9033FB62B506}" destId="{11AF08D7-A72B-422B-BD95-48FE4D581E80}" srcOrd="14" destOrd="0" presId="urn:microsoft.com/office/officeart/2005/8/layout/pyramid2"/>
    <dgm:cxn modelId="{018F78F2-FCF1-4653-A5E0-1727A9B2D4A5}" type="presParOf" srcId="{28C2F9B5-F15C-45C4-9B96-9033FB62B506}" destId="{577FA2BC-EEE9-4B63-AA85-D0A553004188}" srcOrd="1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B3C61D2-9AA1-4518-9DA3-6BAA0CCAE93F}" type="doc">
      <dgm:prSet loTypeId="urn:microsoft.com/office/officeart/2005/8/layout/pyramid2" loCatId="pyramid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43B3AB7-D81C-4E58-A0B4-E3819FA7DA9A}">
      <dgm:prSet phldrT="[Текст]" custT="1"/>
      <dgm:spPr>
        <a:solidFill>
          <a:srgbClr val="92D050">
            <a:alpha val="90000"/>
          </a:srgb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Arbat" panose="040BE20000000000000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Мультимедийная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презентация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Arbat-Bold" pitchFamily="2" charset="0"/>
            </a:rPr>
            <a:t> </a:t>
          </a:r>
          <a:r>
            <a:rPr lang="ru-RU" sz="2800" dirty="0" smtClean="0">
              <a:latin typeface="Arbat-Bold" pitchFamily="2" charset="0"/>
            </a:rPr>
            <a:t>о творчестве поэта</a:t>
          </a: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latin typeface="Arbat-Bold" pitchFamily="2" charset="0"/>
          </a:endParaRPr>
        </a:p>
      </dgm:t>
    </dgm:pt>
    <dgm:pt modelId="{19F5DA08-EB76-4C18-AAA8-F2CE268E8166}" type="parTrans" cxnId="{8127FF90-6105-4DFB-A666-89DB2A40E685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5E2FD3D3-60D8-44AE-B12A-74C04E767C37}" type="sibTrans" cxnId="{8127FF90-6105-4DFB-A666-89DB2A40E685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EC75E344-C9F1-4CD1-9478-1AEBC19ECB96}">
      <dgm:prSet phldrT="[Текст]" custT="1"/>
      <dgm:spPr>
        <a:solidFill>
          <a:srgbClr val="92D050">
            <a:alpha val="90000"/>
          </a:srgb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Arbat" panose="040BE20000000000000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Выставка произведений поэта </a:t>
          </a:r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latin typeface="Arbat" panose="040BE200000000000000"/>
          </a:endParaRPr>
        </a:p>
      </dgm:t>
    </dgm:pt>
    <dgm:pt modelId="{C3DD78BC-D855-4BD7-B80A-A3C8EFC52229}" type="parTrans" cxnId="{F6505419-0FEA-45C5-9251-DDD931659529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A7C4C057-3A54-4EBF-A515-45F118200785}" type="sibTrans" cxnId="{F6505419-0FEA-45C5-9251-DDD931659529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FA496367-844B-42C0-BB47-BCD95CBD7F59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Слово учителя</a:t>
          </a:r>
        </a:p>
      </dgm:t>
    </dgm:pt>
    <dgm:pt modelId="{3F03C7E8-F1B6-48AF-B10E-26AC4E532101}" type="parTrans" cxnId="{A87D14B2-F365-456F-8386-9846F88EBB25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2C558CD7-83CE-4C41-9FAE-628BDDCCC3E2}" type="sibTrans" cxnId="{A87D14B2-F365-456F-8386-9846F88EBB25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657D9119-5935-41BA-9A90-9127AFF29E9F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Arbat" panose="040BE20000000000000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Чтение стихов наизусть</a:t>
          </a:r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latin typeface="Arbat" panose="040BE200000000000000"/>
          </a:endParaRPr>
        </a:p>
      </dgm:t>
    </dgm:pt>
    <dgm:pt modelId="{4A1CD04D-C4D8-48BE-9A55-4FB71D4E02FC}" type="parTrans" cxnId="{DDDD36CC-CC59-4375-810B-FFD8856555A4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8D8B232A-20E8-4C7C-B622-B278A4769A30}" type="sibTrans" cxnId="{DDDD36CC-CC59-4375-810B-FFD8856555A4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18DB68CB-B8FA-48D9-B6C3-7DC2998957F8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Arbat" panose="040BE20000000000000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Музыкальное сопровождение, чтение стихов под музыку</a:t>
          </a:r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latin typeface="Arbat" panose="040BE200000000000000"/>
          </a:endParaRPr>
        </a:p>
      </dgm:t>
    </dgm:pt>
    <dgm:pt modelId="{330F906A-6400-436A-838D-391C001FFE91}" type="parTrans" cxnId="{A522AA85-9847-4A47-BFEC-CDE2641B06DA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473ADA15-45F4-4778-B9F3-A292DCE39EB1}" type="sibTrans" cxnId="{A522AA85-9847-4A47-BFEC-CDE2641B06DA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0A5970E5-54FF-4FEC-A029-CC786A2E7D6D}">
      <dgm:prSet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Создание фильма как конечный продукт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3BB6FEF-2327-4047-AD59-42B44E6DB340}" type="parTrans" cxnId="{E60842C8-B8B1-4F0B-9E5D-3BE8EF78C642}">
      <dgm:prSet/>
      <dgm:spPr/>
      <dgm:t>
        <a:bodyPr/>
        <a:lstStyle/>
        <a:p>
          <a:endParaRPr lang="ru-RU"/>
        </a:p>
      </dgm:t>
    </dgm:pt>
    <dgm:pt modelId="{48244BF6-4FA2-4563-B676-19766E7C464F}" type="sibTrans" cxnId="{E60842C8-B8B1-4F0B-9E5D-3BE8EF78C642}">
      <dgm:prSet/>
      <dgm:spPr/>
      <dgm:t>
        <a:bodyPr/>
        <a:lstStyle/>
        <a:p>
          <a:endParaRPr lang="ru-RU"/>
        </a:p>
      </dgm:t>
    </dgm:pt>
    <dgm:pt modelId="{5FF7195F-3323-47CB-A3D8-23738D54F598}" type="pres">
      <dgm:prSet presAssocID="{2B3C61D2-9AA1-4518-9DA3-6BAA0CCAE93F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03D0162-B326-4A67-90F5-1A8909431CDA}" type="pres">
      <dgm:prSet presAssocID="{2B3C61D2-9AA1-4518-9DA3-6BAA0CCAE93F}" presName="pyramid" presStyleLbl="node1" presStyleIdx="0" presStyleCnt="1" custScaleX="76259" custScaleY="6185" custLinFactNeighborX="-22833" custLinFactNeighborY="142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prstGeom prst="mathMinus">
          <a:avLst/>
        </a:prstGeom>
        <a:noFill/>
      </dgm:spPr>
      <dgm:t>
        <a:bodyPr/>
        <a:lstStyle/>
        <a:p>
          <a:endParaRPr lang="ru-RU"/>
        </a:p>
      </dgm:t>
    </dgm:pt>
    <dgm:pt modelId="{28C2F9B5-F15C-45C4-9B96-9033FB62B506}" type="pres">
      <dgm:prSet presAssocID="{2B3C61D2-9AA1-4518-9DA3-6BAA0CCAE93F}" presName="theList" presStyleCnt="0"/>
      <dgm:spPr/>
      <dgm:t>
        <a:bodyPr/>
        <a:lstStyle/>
        <a:p>
          <a:endParaRPr lang="ru-RU"/>
        </a:p>
      </dgm:t>
    </dgm:pt>
    <dgm:pt modelId="{B4A0CCD3-6ACE-421A-87ED-E56CC3F58180}" type="pres">
      <dgm:prSet presAssocID="{B43B3AB7-D81C-4E58-A0B4-E3819FA7DA9A}" presName="aNode" presStyleLbl="fgAcc1" presStyleIdx="0" presStyleCnt="6" custScaleX="191337" custScaleY="1232600" custLinFactY="-484336" custLinFactNeighborX="30336" custLinFactNeighborY="-5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DD0F6-623E-4FE9-BCE9-101EE24304A9}" type="pres">
      <dgm:prSet presAssocID="{B43B3AB7-D81C-4E58-A0B4-E3819FA7DA9A}" presName="aSpace" presStyleCnt="0"/>
      <dgm:spPr/>
      <dgm:t>
        <a:bodyPr/>
        <a:lstStyle/>
        <a:p>
          <a:endParaRPr lang="ru-RU"/>
        </a:p>
      </dgm:t>
    </dgm:pt>
    <dgm:pt modelId="{D86709A5-C738-4225-8A4F-3CE3FCB36E7E}" type="pres">
      <dgm:prSet presAssocID="{EC75E344-C9F1-4CD1-9478-1AEBC19ECB96}" presName="aNode" presStyleLbl="fgAcc1" presStyleIdx="1" presStyleCnt="6" custScaleX="193546" custScaleY="562393" custLinFactY="-203698" custLinFactNeighborX="25001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87B2F3-41B9-4711-B8AE-43E232F0B22A}" type="pres">
      <dgm:prSet presAssocID="{EC75E344-C9F1-4CD1-9478-1AEBC19ECB96}" presName="aSpace" presStyleCnt="0"/>
      <dgm:spPr/>
      <dgm:t>
        <a:bodyPr/>
        <a:lstStyle/>
        <a:p>
          <a:endParaRPr lang="ru-RU"/>
        </a:p>
      </dgm:t>
    </dgm:pt>
    <dgm:pt modelId="{41C1A2F4-B6EA-4ABE-B5C3-E750F3B9089F}" type="pres">
      <dgm:prSet presAssocID="{FA496367-844B-42C0-BB47-BCD95CBD7F59}" presName="aNode" presStyleLbl="fgAcc1" presStyleIdx="2" presStyleCnt="6" custScaleX="186963" custScaleY="695232" custLinFactY="-28020" custLinFactNeighborX="2800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C748FE-0BB0-4427-B5DD-EC1D58093F72}" type="pres">
      <dgm:prSet presAssocID="{FA496367-844B-42C0-BB47-BCD95CBD7F59}" presName="aSpace" presStyleCnt="0"/>
      <dgm:spPr/>
      <dgm:t>
        <a:bodyPr/>
        <a:lstStyle/>
        <a:p>
          <a:endParaRPr lang="ru-RU"/>
        </a:p>
      </dgm:t>
    </dgm:pt>
    <dgm:pt modelId="{2D021E3F-FB46-4A22-95C1-5136206F6774}" type="pres">
      <dgm:prSet presAssocID="{657D9119-5935-41BA-9A90-9127AFF29E9F}" presName="aNode" presStyleLbl="fgAcc1" presStyleIdx="3" presStyleCnt="6" custScaleX="186421" custScaleY="602100" custLinFactY="248341" custLinFactNeighborX="27731" custLinFactNeighborY="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A6FA69-50FD-4150-8DA0-E82E73693EB5}" type="pres">
      <dgm:prSet presAssocID="{657D9119-5935-41BA-9A90-9127AFF29E9F}" presName="aSpace" presStyleCnt="0"/>
      <dgm:spPr/>
      <dgm:t>
        <a:bodyPr/>
        <a:lstStyle/>
        <a:p>
          <a:endParaRPr lang="ru-RU"/>
        </a:p>
      </dgm:t>
    </dgm:pt>
    <dgm:pt modelId="{73463A2D-7BC5-455C-B339-A0CB221D2760}" type="pres">
      <dgm:prSet presAssocID="{18DB68CB-B8FA-48D9-B6C3-7DC2998957F8}" presName="aNode" presStyleLbl="fgAcc1" presStyleIdx="4" presStyleCnt="6" custScaleX="207208" custScaleY="1067762" custLinFactY="310635" custLinFactNeighborX="17151" custLinFactNeighborY="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1C2812-78D9-422F-B2BA-02927C1D9F21}" type="pres">
      <dgm:prSet presAssocID="{18DB68CB-B8FA-48D9-B6C3-7DC2998957F8}" presName="aSpace" presStyleCnt="0"/>
      <dgm:spPr/>
      <dgm:t>
        <a:bodyPr/>
        <a:lstStyle/>
        <a:p>
          <a:endParaRPr lang="ru-RU"/>
        </a:p>
      </dgm:t>
    </dgm:pt>
    <dgm:pt modelId="{501D38B6-BF92-4AE3-92C1-7BC4A1C00D86}" type="pres">
      <dgm:prSet presAssocID="{0A5970E5-54FF-4FEC-A029-CC786A2E7D6D}" presName="aNode" presStyleLbl="fgAcc1" presStyleIdx="5" presStyleCnt="6" custFlipVert="0" custScaleX="223652" custScaleY="819075" custLinFactY="424316" custLinFactNeighborX="10691" custLinFactNeighborY="5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1A0B21-6399-4979-820C-71094B61DB15}" type="pres">
      <dgm:prSet presAssocID="{0A5970E5-54FF-4FEC-A029-CC786A2E7D6D}" presName="aSpace" presStyleCnt="0"/>
      <dgm:spPr/>
    </dgm:pt>
  </dgm:ptLst>
  <dgm:cxnLst>
    <dgm:cxn modelId="{A522AA85-9847-4A47-BFEC-CDE2641B06DA}" srcId="{2B3C61D2-9AA1-4518-9DA3-6BAA0CCAE93F}" destId="{18DB68CB-B8FA-48D9-B6C3-7DC2998957F8}" srcOrd="4" destOrd="0" parTransId="{330F906A-6400-436A-838D-391C001FFE91}" sibTransId="{473ADA15-45F4-4778-B9F3-A292DCE39EB1}"/>
    <dgm:cxn modelId="{B2F7A1F4-FB35-499F-A43E-BEFE4DB99F77}" type="presOf" srcId="{EC75E344-C9F1-4CD1-9478-1AEBC19ECB96}" destId="{D86709A5-C738-4225-8A4F-3CE3FCB36E7E}" srcOrd="0" destOrd="0" presId="urn:microsoft.com/office/officeart/2005/8/layout/pyramid2"/>
    <dgm:cxn modelId="{8127FF90-6105-4DFB-A666-89DB2A40E685}" srcId="{2B3C61D2-9AA1-4518-9DA3-6BAA0CCAE93F}" destId="{B43B3AB7-D81C-4E58-A0B4-E3819FA7DA9A}" srcOrd="0" destOrd="0" parTransId="{19F5DA08-EB76-4C18-AAA8-F2CE268E8166}" sibTransId="{5E2FD3D3-60D8-44AE-B12A-74C04E767C37}"/>
    <dgm:cxn modelId="{F6505419-0FEA-45C5-9251-DDD931659529}" srcId="{2B3C61D2-9AA1-4518-9DA3-6BAA0CCAE93F}" destId="{EC75E344-C9F1-4CD1-9478-1AEBC19ECB96}" srcOrd="1" destOrd="0" parTransId="{C3DD78BC-D855-4BD7-B80A-A3C8EFC52229}" sibTransId="{A7C4C057-3A54-4EBF-A515-45F118200785}"/>
    <dgm:cxn modelId="{E60842C8-B8B1-4F0B-9E5D-3BE8EF78C642}" srcId="{2B3C61D2-9AA1-4518-9DA3-6BAA0CCAE93F}" destId="{0A5970E5-54FF-4FEC-A029-CC786A2E7D6D}" srcOrd="5" destOrd="0" parTransId="{E3BB6FEF-2327-4047-AD59-42B44E6DB340}" sibTransId="{48244BF6-4FA2-4563-B676-19766E7C464F}"/>
    <dgm:cxn modelId="{1E8A3220-721F-4111-B697-C924B3F88C63}" type="presOf" srcId="{FA496367-844B-42C0-BB47-BCD95CBD7F59}" destId="{41C1A2F4-B6EA-4ABE-B5C3-E750F3B9089F}" srcOrd="0" destOrd="0" presId="urn:microsoft.com/office/officeart/2005/8/layout/pyramid2"/>
    <dgm:cxn modelId="{DDDD36CC-CC59-4375-810B-FFD8856555A4}" srcId="{2B3C61D2-9AA1-4518-9DA3-6BAA0CCAE93F}" destId="{657D9119-5935-41BA-9A90-9127AFF29E9F}" srcOrd="3" destOrd="0" parTransId="{4A1CD04D-C4D8-48BE-9A55-4FB71D4E02FC}" sibTransId="{8D8B232A-20E8-4C7C-B622-B278A4769A30}"/>
    <dgm:cxn modelId="{631AF758-2BF4-44A8-B06C-C7E928708927}" type="presOf" srcId="{657D9119-5935-41BA-9A90-9127AFF29E9F}" destId="{2D021E3F-FB46-4A22-95C1-5136206F6774}" srcOrd="0" destOrd="0" presId="urn:microsoft.com/office/officeart/2005/8/layout/pyramid2"/>
    <dgm:cxn modelId="{A87D14B2-F365-456F-8386-9846F88EBB25}" srcId="{2B3C61D2-9AA1-4518-9DA3-6BAA0CCAE93F}" destId="{FA496367-844B-42C0-BB47-BCD95CBD7F59}" srcOrd="2" destOrd="0" parTransId="{3F03C7E8-F1B6-48AF-B10E-26AC4E532101}" sibTransId="{2C558CD7-83CE-4C41-9FAE-628BDDCCC3E2}"/>
    <dgm:cxn modelId="{2E33477B-318E-4576-9936-1A4D890E9F19}" type="presOf" srcId="{18DB68CB-B8FA-48D9-B6C3-7DC2998957F8}" destId="{73463A2D-7BC5-455C-B339-A0CB221D2760}" srcOrd="0" destOrd="0" presId="urn:microsoft.com/office/officeart/2005/8/layout/pyramid2"/>
    <dgm:cxn modelId="{7775EC0F-B071-4AFB-9B98-7C702597EE6D}" type="presOf" srcId="{0A5970E5-54FF-4FEC-A029-CC786A2E7D6D}" destId="{501D38B6-BF92-4AE3-92C1-7BC4A1C00D86}" srcOrd="0" destOrd="0" presId="urn:microsoft.com/office/officeart/2005/8/layout/pyramid2"/>
    <dgm:cxn modelId="{ACB6529F-05F7-4913-B5A7-A216CF9BEE01}" type="presOf" srcId="{B43B3AB7-D81C-4E58-A0B4-E3819FA7DA9A}" destId="{B4A0CCD3-6ACE-421A-87ED-E56CC3F58180}" srcOrd="0" destOrd="0" presId="urn:microsoft.com/office/officeart/2005/8/layout/pyramid2"/>
    <dgm:cxn modelId="{524590BA-F088-4F01-AD17-7BF26ED8838E}" type="presOf" srcId="{2B3C61D2-9AA1-4518-9DA3-6BAA0CCAE93F}" destId="{5FF7195F-3323-47CB-A3D8-23738D54F598}" srcOrd="0" destOrd="0" presId="urn:microsoft.com/office/officeart/2005/8/layout/pyramid2"/>
    <dgm:cxn modelId="{615BCC81-465B-4997-BEC8-B336B36DCE40}" type="presParOf" srcId="{5FF7195F-3323-47CB-A3D8-23738D54F598}" destId="{403D0162-B326-4A67-90F5-1A8909431CDA}" srcOrd="0" destOrd="0" presId="urn:microsoft.com/office/officeart/2005/8/layout/pyramid2"/>
    <dgm:cxn modelId="{D2176501-64DE-4F60-B62C-5DDEE3E9569D}" type="presParOf" srcId="{5FF7195F-3323-47CB-A3D8-23738D54F598}" destId="{28C2F9B5-F15C-45C4-9B96-9033FB62B506}" srcOrd="1" destOrd="0" presId="urn:microsoft.com/office/officeart/2005/8/layout/pyramid2"/>
    <dgm:cxn modelId="{2C623D6F-B604-4A94-BB93-9DB82F35473A}" type="presParOf" srcId="{28C2F9B5-F15C-45C4-9B96-9033FB62B506}" destId="{B4A0CCD3-6ACE-421A-87ED-E56CC3F58180}" srcOrd="0" destOrd="0" presId="urn:microsoft.com/office/officeart/2005/8/layout/pyramid2"/>
    <dgm:cxn modelId="{6D7A0E1E-5D62-4FFC-8A73-7668EE2C8DE7}" type="presParOf" srcId="{28C2F9B5-F15C-45C4-9B96-9033FB62B506}" destId="{216DD0F6-623E-4FE9-BCE9-101EE24304A9}" srcOrd="1" destOrd="0" presId="urn:microsoft.com/office/officeart/2005/8/layout/pyramid2"/>
    <dgm:cxn modelId="{05F29A66-9A25-4B3A-AAAE-9C3903A9C898}" type="presParOf" srcId="{28C2F9B5-F15C-45C4-9B96-9033FB62B506}" destId="{D86709A5-C738-4225-8A4F-3CE3FCB36E7E}" srcOrd="2" destOrd="0" presId="urn:microsoft.com/office/officeart/2005/8/layout/pyramid2"/>
    <dgm:cxn modelId="{C3F736B8-659E-4793-BE94-B9D13B479BF4}" type="presParOf" srcId="{28C2F9B5-F15C-45C4-9B96-9033FB62B506}" destId="{A987B2F3-41B9-4711-B8AE-43E232F0B22A}" srcOrd="3" destOrd="0" presId="urn:microsoft.com/office/officeart/2005/8/layout/pyramid2"/>
    <dgm:cxn modelId="{FFCF3055-7E75-4215-BEB6-36DC8A422504}" type="presParOf" srcId="{28C2F9B5-F15C-45C4-9B96-9033FB62B506}" destId="{41C1A2F4-B6EA-4ABE-B5C3-E750F3B9089F}" srcOrd="4" destOrd="0" presId="urn:microsoft.com/office/officeart/2005/8/layout/pyramid2"/>
    <dgm:cxn modelId="{CE73AE8A-8FB6-4A46-B11D-8624D3D4080E}" type="presParOf" srcId="{28C2F9B5-F15C-45C4-9B96-9033FB62B506}" destId="{B8C748FE-0BB0-4427-B5DD-EC1D58093F72}" srcOrd="5" destOrd="0" presId="urn:microsoft.com/office/officeart/2005/8/layout/pyramid2"/>
    <dgm:cxn modelId="{5BE3C970-B356-4319-BE0C-1096BBBF3EF3}" type="presParOf" srcId="{28C2F9B5-F15C-45C4-9B96-9033FB62B506}" destId="{2D021E3F-FB46-4A22-95C1-5136206F6774}" srcOrd="6" destOrd="0" presId="urn:microsoft.com/office/officeart/2005/8/layout/pyramid2"/>
    <dgm:cxn modelId="{4071AD99-C79F-4C4A-A1B1-CC8326510B8E}" type="presParOf" srcId="{28C2F9B5-F15C-45C4-9B96-9033FB62B506}" destId="{DDA6FA69-50FD-4150-8DA0-E82E73693EB5}" srcOrd="7" destOrd="0" presId="urn:microsoft.com/office/officeart/2005/8/layout/pyramid2"/>
    <dgm:cxn modelId="{C9AC1DBB-ECA4-41BF-A97D-E906A976C10D}" type="presParOf" srcId="{28C2F9B5-F15C-45C4-9B96-9033FB62B506}" destId="{73463A2D-7BC5-455C-B339-A0CB221D2760}" srcOrd="8" destOrd="0" presId="urn:microsoft.com/office/officeart/2005/8/layout/pyramid2"/>
    <dgm:cxn modelId="{BBE0E79C-022B-4306-A996-3A882CF80B99}" type="presParOf" srcId="{28C2F9B5-F15C-45C4-9B96-9033FB62B506}" destId="{681C2812-78D9-422F-B2BA-02927C1D9F21}" srcOrd="9" destOrd="0" presId="urn:microsoft.com/office/officeart/2005/8/layout/pyramid2"/>
    <dgm:cxn modelId="{CC5D9BF7-0004-447B-82D8-4BED8401E204}" type="presParOf" srcId="{28C2F9B5-F15C-45C4-9B96-9033FB62B506}" destId="{501D38B6-BF92-4AE3-92C1-7BC4A1C00D86}" srcOrd="10" destOrd="0" presId="urn:microsoft.com/office/officeart/2005/8/layout/pyramid2"/>
    <dgm:cxn modelId="{F2452923-C393-43C1-BD0B-F1D75ED1F220}" type="presParOf" srcId="{28C2F9B5-F15C-45C4-9B96-9033FB62B506}" destId="{311A0B21-6399-4979-820C-71094B61DB15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B3C61D2-9AA1-4518-9DA3-6BAA0CCAE93F}" type="doc">
      <dgm:prSet loTypeId="urn:microsoft.com/office/officeart/2005/8/layout/pyramid2" loCatId="pyramid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43B3AB7-D81C-4E58-A0B4-E3819FA7DA9A}">
      <dgm:prSet phldrT="[Текст]" custT="1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Arbat" panose="040BE20000000000000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Мультимедийная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презентация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Arbat-Bold" pitchFamily="2" charset="0"/>
            </a:rPr>
            <a:t> </a:t>
          </a:r>
          <a:r>
            <a:rPr lang="ru-RU" sz="2800" dirty="0" smtClean="0">
              <a:latin typeface="Arbat-Bold" pitchFamily="2" charset="0"/>
            </a:rPr>
            <a:t>о жизни писателя</a:t>
          </a: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latin typeface="Arbat-Bold" pitchFamily="2" charset="0"/>
          </a:endParaRPr>
        </a:p>
      </dgm:t>
    </dgm:pt>
    <dgm:pt modelId="{19F5DA08-EB76-4C18-AAA8-F2CE268E8166}" type="parTrans" cxnId="{8127FF90-6105-4DFB-A666-89DB2A40E685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5E2FD3D3-60D8-44AE-B12A-74C04E767C37}" type="sibTrans" cxnId="{8127FF90-6105-4DFB-A666-89DB2A40E685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EC75E344-C9F1-4CD1-9478-1AEBC19ECB96}">
      <dgm:prSet phldrT="[Текст]" custT="1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Arbat" panose="040BE20000000000000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Выставка произведений писателя </a:t>
          </a:r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latin typeface="Arbat" panose="040BE200000000000000"/>
          </a:endParaRPr>
        </a:p>
      </dgm:t>
    </dgm:pt>
    <dgm:pt modelId="{C3DD78BC-D855-4BD7-B80A-A3C8EFC52229}" type="parTrans" cxnId="{F6505419-0FEA-45C5-9251-DDD931659529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A7C4C057-3A54-4EBF-A515-45F118200785}" type="sibTrans" cxnId="{F6505419-0FEA-45C5-9251-DDD931659529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FA496367-844B-42C0-BB47-BCD95CBD7F59}">
      <dgm:prSet custT="1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Слово учителя</a:t>
          </a:r>
        </a:p>
      </dgm:t>
    </dgm:pt>
    <dgm:pt modelId="{3F03C7E8-F1B6-48AF-B10E-26AC4E532101}" type="parTrans" cxnId="{A87D14B2-F365-456F-8386-9846F88EBB25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2C558CD7-83CE-4C41-9FAE-628BDDCCC3E2}" type="sibTrans" cxnId="{A87D14B2-F365-456F-8386-9846F88EBB25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657D9119-5935-41BA-9A90-9127AFF29E9F}">
      <dgm:prSet custT="1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Arbat" panose="040BE20000000000000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Выступление учеников о произведениях писателя</a:t>
          </a:r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latin typeface="Arbat" panose="040BE200000000000000"/>
          </a:endParaRPr>
        </a:p>
      </dgm:t>
    </dgm:pt>
    <dgm:pt modelId="{4A1CD04D-C4D8-48BE-9A55-4FB71D4E02FC}" type="parTrans" cxnId="{DDDD36CC-CC59-4375-810B-FFD8856555A4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8D8B232A-20E8-4C7C-B622-B278A4769A30}" type="sibTrans" cxnId="{DDDD36CC-CC59-4375-810B-FFD8856555A4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18DB68CB-B8FA-48D9-B6C3-7DC2998957F8}">
      <dgm:prSet custT="1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Arbat" panose="040BE20000000000000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Громкое чтение отрывков произведения</a:t>
          </a:r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latin typeface="Arbat" panose="040BE200000000000000"/>
          </a:endParaRPr>
        </a:p>
      </dgm:t>
    </dgm:pt>
    <dgm:pt modelId="{330F906A-6400-436A-838D-391C001FFE91}" type="parTrans" cxnId="{A522AA85-9847-4A47-BFEC-CDE2641B06DA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473ADA15-45F4-4778-B9F3-A292DCE39EB1}" type="sibTrans" cxnId="{A522AA85-9847-4A47-BFEC-CDE2641B06DA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0A5970E5-54FF-4FEC-A029-CC786A2E7D6D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История создания изучаемого произведения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3BB6FEF-2327-4047-AD59-42B44E6DB340}" type="parTrans" cxnId="{E60842C8-B8B1-4F0B-9E5D-3BE8EF78C642}">
      <dgm:prSet/>
      <dgm:spPr/>
      <dgm:t>
        <a:bodyPr/>
        <a:lstStyle/>
        <a:p>
          <a:endParaRPr lang="ru-RU"/>
        </a:p>
      </dgm:t>
    </dgm:pt>
    <dgm:pt modelId="{48244BF6-4FA2-4563-B676-19766E7C464F}" type="sibTrans" cxnId="{E60842C8-B8B1-4F0B-9E5D-3BE8EF78C642}">
      <dgm:prSet/>
      <dgm:spPr/>
      <dgm:t>
        <a:bodyPr/>
        <a:lstStyle/>
        <a:p>
          <a:endParaRPr lang="ru-RU"/>
        </a:p>
      </dgm:t>
    </dgm:pt>
    <dgm:pt modelId="{5FF7195F-3323-47CB-A3D8-23738D54F598}" type="pres">
      <dgm:prSet presAssocID="{2B3C61D2-9AA1-4518-9DA3-6BAA0CCAE93F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03D0162-B326-4A67-90F5-1A8909431CDA}" type="pres">
      <dgm:prSet presAssocID="{2B3C61D2-9AA1-4518-9DA3-6BAA0CCAE93F}" presName="pyramid" presStyleLbl="node1" presStyleIdx="0" presStyleCnt="1" custScaleX="76259" custScaleY="6185" custLinFactNeighborX="-22833" custLinFactNeighborY="142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prstGeom prst="mathMinus">
          <a:avLst/>
        </a:prstGeom>
        <a:noFill/>
      </dgm:spPr>
      <dgm:t>
        <a:bodyPr/>
        <a:lstStyle/>
        <a:p>
          <a:endParaRPr lang="ru-RU"/>
        </a:p>
      </dgm:t>
    </dgm:pt>
    <dgm:pt modelId="{28C2F9B5-F15C-45C4-9B96-9033FB62B506}" type="pres">
      <dgm:prSet presAssocID="{2B3C61D2-9AA1-4518-9DA3-6BAA0CCAE93F}" presName="theList" presStyleCnt="0"/>
      <dgm:spPr/>
      <dgm:t>
        <a:bodyPr/>
        <a:lstStyle/>
        <a:p>
          <a:endParaRPr lang="ru-RU"/>
        </a:p>
      </dgm:t>
    </dgm:pt>
    <dgm:pt modelId="{B4A0CCD3-6ACE-421A-87ED-E56CC3F58180}" type="pres">
      <dgm:prSet presAssocID="{B43B3AB7-D81C-4E58-A0B4-E3819FA7DA9A}" presName="aNode" presStyleLbl="fgAcc1" presStyleIdx="0" presStyleCnt="6" custScaleX="191337" custScaleY="1232600" custLinFactY="-558412" custLinFactNeighborX="25994" custLinFactNeighborY="-6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DD0F6-623E-4FE9-BCE9-101EE24304A9}" type="pres">
      <dgm:prSet presAssocID="{B43B3AB7-D81C-4E58-A0B4-E3819FA7DA9A}" presName="aSpace" presStyleCnt="0"/>
      <dgm:spPr/>
      <dgm:t>
        <a:bodyPr/>
        <a:lstStyle/>
        <a:p>
          <a:endParaRPr lang="ru-RU"/>
        </a:p>
      </dgm:t>
    </dgm:pt>
    <dgm:pt modelId="{D86709A5-C738-4225-8A4F-3CE3FCB36E7E}" type="pres">
      <dgm:prSet presAssocID="{EC75E344-C9F1-4CD1-9478-1AEBC19ECB96}" presName="aNode" presStyleLbl="fgAcc1" presStyleIdx="1" presStyleCnt="6" custScaleX="193546" custScaleY="562393" custLinFactY="-363547" custLinFactNeighborX="25001" custLinFactNeighborY="-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87B2F3-41B9-4711-B8AE-43E232F0B22A}" type="pres">
      <dgm:prSet presAssocID="{EC75E344-C9F1-4CD1-9478-1AEBC19ECB96}" presName="aSpace" presStyleCnt="0"/>
      <dgm:spPr/>
      <dgm:t>
        <a:bodyPr/>
        <a:lstStyle/>
        <a:p>
          <a:endParaRPr lang="ru-RU"/>
        </a:p>
      </dgm:t>
    </dgm:pt>
    <dgm:pt modelId="{41C1A2F4-B6EA-4ABE-B5C3-E750F3B9089F}" type="pres">
      <dgm:prSet presAssocID="{FA496367-844B-42C0-BB47-BCD95CBD7F59}" presName="aNode" presStyleLbl="fgAcc1" presStyleIdx="2" presStyleCnt="6" custScaleX="186963" custScaleY="695232" custLinFactY="-187870" custLinFactNeighborX="28002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C748FE-0BB0-4427-B5DD-EC1D58093F72}" type="pres">
      <dgm:prSet presAssocID="{FA496367-844B-42C0-BB47-BCD95CBD7F59}" presName="aSpace" presStyleCnt="0"/>
      <dgm:spPr/>
      <dgm:t>
        <a:bodyPr/>
        <a:lstStyle/>
        <a:p>
          <a:endParaRPr lang="ru-RU"/>
        </a:p>
      </dgm:t>
    </dgm:pt>
    <dgm:pt modelId="{2D021E3F-FB46-4A22-95C1-5136206F6774}" type="pres">
      <dgm:prSet presAssocID="{657D9119-5935-41BA-9A90-9127AFF29E9F}" presName="aNode" presStyleLbl="fgAcc1" presStyleIdx="3" presStyleCnt="6" custScaleX="230704" custScaleY="602100" custLinFactY="100000" custLinFactNeighborX="5827" custLinFactNeighborY="107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A6FA69-50FD-4150-8DA0-E82E73693EB5}" type="pres">
      <dgm:prSet presAssocID="{657D9119-5935-41BA-9A90-9127AFF29E9F}" presName="aSpace" presStyleCnt="0"/>
      <dgm:spPr/>
      <dgm:t>
        <a:bodyPr/>
        <a:lstStyle/>
        <a:p>
          <a:endParaRPr lang="ru-RU"/>
        </a:p>
      </dgm:t>
    </dgm:pt>
    <dgm:pt modelId="{73463A2D-7BC5-455C-B339-A0CB221D2760}" type="pres">
      <dgm:prSet presAssocID="{18DB68CB-B8FA-48D9-B6C3-7DC2998957F8}" presName="aNode" presStyleLbl="fgAcc1" presStyleIdx="4" presStyleCnt="6" custScaleX="207208" custScaleY="1067762" custLinFactY="1305904" custLinFactNeighborX="17151" custLinFactNeighborY="1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1C2812-78D9-422F-B2BA-02927C1D9F21}" type="pres">
      <dgm:prSet presAssocID="{18DB68CB-B8FA-48D9-B6C3-7DC2998957F8}" presName="aSpace" presStyleCnt="0"/>
      <dgm:spPr/>
      <dgm:t>
        <a:bodyPr/>
        <a:lstStyle/>
        <a:p>
          <a:endParaRPr lang="ru-RU"/>
        </a:p>
      </dgm:t>
    </dgm:pt>
    <dgm:pt modelId="{501D38B6-BF92-4AE3-92C1-7BC4A1C00D86}" type="pres">
      <dgm:prSet presAssocID="{0A5970E5-54FF-4FEC-A029-CC786A2E7D6D}" presName="aNode" presStyleLbl="fgAcc1" presStyleIdx="5" presStyleCnt="6" custFlipVert="0" custScaleX="223652" custScaleY="819075" custLinFactY="-632126" custLinFactNeighborX="10691" custLinFactNeighborY="-7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1A0B21-6399-4979-820C-71094B61DB15}" type="pres">
      <dgm:prSet presAssocID="{0A5970E5-54FF-4FEC-A029-CC786A2E7D6D}" presName="aSpace" presStyleCnt="0"/>
      <dgm:spPr/>
    </dgm:pt>
  </dgm:ptLst>
  <dgm:cxnLst>
    <dgm:cxn modelId="{A522AA85-9847-4A47-BFEC-CDE2641B06DA}" srcId="{2B3C61D2-9AA1-4518-9DA3-6BAA0CCAE93F}" destId="{18DB68CB-B8FA-48D9-B6C3-7DC2998957F8}" srcOrd="4" destOrd="0" parTransId="{330F906A-6400-436A-838D-391C001FFE91}" sibTransId="{473ADA15-45F4-4778-B9F3-A292DCE39EB1}"/>
    <dgm:cxn modelId="{8127FF90-6105-4DFB-A666-89DB2A40E685}" srcId="{2B3C61D2-9AA1-4518-9DA3-6BAA0CCAE93F}" destId="{B43B3AB7-D81C-4E58-A0B4-E3819FA7DA9A}" srcOrd="0" destOrd="0" parTransId="{19F5DA08-EB76-4C18-AAA8-F2CE268E8166}" sibTransId="{5E2FD3D3-60D8-44AE-B12A-74C04E767C37}"/>
    <dgm:cxn modelId="{F6505419-0FEA-45C5-9251-DDD931659529}" srcId="{2B3C61D2-9AA1-4518-9DA3-6BAA0CCAE93F}" destId="{EC75E344-C9F1-4CD1-9478-1AEBC19ECB96}" srcOrd="1" destOrd="0" parTransId="{C3DD78BC-D855-4BD7-B80A-A3C8EFC52229}" sibTransId="{A7C4C057-3A54-4EBF-A515-45F118200785}"/>
    <dgm:cxn modelId="{E60842C8-B8B1-4F0B-9E5D-3BE8EF78C642}" srcId="{2B3C61D2-9AA1-4518-9DA3-6BAA0CCAE93F}" destId="{0A5970E5-54FF-4FEC-A029-CC786A2E7D6D}" srcOrd="5" destOrd="0" parTransId="{E3BB6FEF-2327-4047-AD59-42B44E6DB340}" sibTransId="{48244BF6-4FA2-4563-B676-19766E7C464F}"/>
    <dgm:cxn modelId="{25AABF97-6F9E-4080-B8A2-2071629B4BF0}" type="presOf" srcId="{657D9119-5935-41BA-9A90-9127AFF29E9F}" destId="{2D021E3F-FB46-4A22-95C1-5136206F6774}" srcOrd="0" destOrd="0" presId="urn:microsoft.com/office/officeart/2005/8/layout/pyramid2"/>
    <dgm:cxn modelId="{08BAADB3-4373-4F2E-AA75-FB4574483946}" type="presOf" srcId="{0A5970E5-54FF-4FEC-A029-CC786A2E7D6D}" destId="{501D38B6-BF92-4AE3-92C1-7BC4A1C00D86}" srcOrd="0" destOrd="0" presId="urn:microsoft.com/office/officeart/2005/8/layout/pyramid2"/>
    <dgm:cxn modelId="{DDDD36CC-CC59-4375-810B-FFD8856555A4}" srcId="{2B3C61D2-9AA1-4518-9DA3-6BAA0CCAE93F}" destId="{657D9119-5935-41BA-9A90-9127AFF29E9F}" srcOrd="3" destOrd="0" parTransId="{4A1CD04D-C4D8-48BE-9A55-4FB71D4E02FC}" sibTransId="{8D8B232A-20E8-4C7C-B622-B278A4769A30}"/>
    <dgm:cxn modelId="{A87D14B2-F365-456F-8386-9846F88EBB25}" srcId="{2B3C61D2-9AA1-4518-9DA3-6BAA0CCAE93F}" destId="{FA496367-844B-42C0-BB47-BCD95CBD7F59}" srcOrd="2" destOrd="0" parTransId="{3F03C7E8-F1B6-48AF-B10E-26AC4E532101}" sibTransId="{2C558CD7-83CE-4C41-9FAE-628BDDCCC3E2}"/>
    <dgm:cxn modelId="{314A6FA5-2A47-46D1-BCD2-5D344E6B0E21}" type="presOf" srcId="{B43B3AB7-D81C-4E58-A0B4-E3819FA7DA9A}" destId="{B4A0CCD3-6ACE-421A-87ED-E56CC3F58180}" srcOrd="0" destOrd="0" presId="urn:microsoft.com/office/officeart/2005/8/layout/pyramid2"/>
    <dgm:cxn modelId="{5391E693-D878-454F-B9B3-D94BCE3610B4}" type="presOf" srcId="{2B3C61D2-9AA1-4518-9DA3-6BAA0CCAE93F}" destId="{5FF7195F-3323-47CB-A3D8-23738D54F598}" srcOrd="0" destOrd="0" presId="urn:microsoft.com/office/officeart/2005/8/layout/pyramid2"/>
    <dgm:cxn modelId="{582720E6-D2CF-46A0-84FE-BF3138D2CD5C}" type="presOf" srcId="{FA496367-844B-42C0-BB47-BCD95CBD7F59}" destId="{41C1A2F4-B6EA-4ABE-B5C3-E750F3B9089F}" srcOrd="0" destOrd="0" presId="urn:microsoft.com/office/officeart/2005/8/layout/pyramid2"/>
    <dgm:cxn modelId="{7672020F-924A-439E-A50F-35F42401ED63}" type="presOf" srcId="{18DB68CB-B8FA-48D9-B6C3-7DC2998957F8}" destId="{73463A2D-7BC5-455C-B339-A0CB221D2760}" srcOrd="0" destOrd="0" presId="urn:microsoft.com/office/officeart/2005/8/layout/pyramid2"/>
    <dgm:cxn modelId="{1728707F-3C40-47A0-A5FF-0CDE58CB864E}" type="presOf" srcId="{EC75E344-C9F1-4CD1-9478-1AEBC19ECB96}" destId="{D86709A5-C738-4225-8A4F-3CE3FCB36E7E}" srcOrd="0" destOrd="0" presId="urn:microsoft.com/office/officeart/2005/8/layout/pyramid2"/>
    <dgm:cxn modelId="{18EB719E-0FF3-4836-AACF-B9B452124D74}" type="presParOf" srcId="{5FF7195F-3323-47CB-A3D8-23738D54F598}" destId="{403D0162-B326-4A67-90F5-1A8909431CDA}" srcOrd="0" destOrd="0" presId="urn:microsoft.com/office/officeart/2005/8/layout/pyramid2"/>
    <dgm:cxn modelId="{CB81B7FB-509E-4E54-8E46-281A2E2C709E}" type="presParOf" srcId="{5FF7195F-3323-47CB-A3D8-23738D54F598}" destId="{28C2F9B5-F15C-45C4-9B96-9033FB62B506}" srcOrd="1" destOrd="0" presId="urn:microsoft.com/office/officeart/2005/8/layout/pyramid2"/>
    <dgm:cxn modelId="{E9444392-0E67-4CF2-90AB-71D802F31356}" type="presParOf" srcId="{28C2F9B5-F15C-45C4-9B96-9033FB62B506}" destId="{B4A0CCD3-6ACE-421A-87ED-E56CC3F58180}" srcOrd="0" destOrd="0" presId="urn:microsoft.com/office/officeart/2005/8/layout/pyramid2"/>
    <dgm:cxn modelId="{6F5CEAC2-AF9C-43D0-853B-3CAAAACAEB13}" type="presParOf" srcId="{28C2F9B5-F15C-45C4-9B96-9033FB62B506}" destId="{216DD0F6-623E-4FE9-BCE9-101EE24304A9}" srcOrd="1" destOrd="0" presId="urn:microsoft.com/office/officeart/2005/8/layout/pyramid2"/>
    <dgm:cxn modelId="{35582441-D71B-4FCE-AC58-6E0B81E000CC}" type="presParOf" srcId="{28C2F9B5-F15C-45C4-9B96-9033FB62B506}" destId="{D86709A5-C738-4225-8A4F-3CE3FCB36E7E}" srcOrd="2" destOrd="0" presId="urn:microsoft.com/office/officeart/2005/8/layout/pyramid2"/>
    <dgm:cxn modelId="{7D2A00BF-3F81-42A8-811E-8F0BDE33D849}" type="presParOf" srcId="{28C2F9B5-F15C-45C4-9B96-9033FB62B506}" destId="{A987B2F3-41B9-4711-B8AE-43E232F0B22A}" srcOrd="3" destOrd="0" presId="urn:microsoft.com/office/officeart/2005/8/layout/pyramid2"/>
    <dgm:cxn modelId="{0FF61BB6-F33A-4D1F-865D-51AC344C4F4B}" type="presParOf" srcId="{28C2F9B5-F15C-45C4-9B96-9033FB62B506}" destId="{41C1A2F4-B6EA-4ABE-B5C3-E750F3B9089F}" srcOrd="4" destOrd="0" presId="urn:microsoft.com/office/officeart/2005/8/layout/pyramid2"/>
    <dgm:cxn modelId="{3E13AA32-39FB-46AE-AD9E-A89967061211}" type="presParOf" srcId="{28C2F9B5-F15C-45C4-9B96-9033FB62B506}" destId="{B8C748FE-0BB0-4427-B5DD-EC1D58093F72}" srcOrd="5" destOrd="0" presId="urn:microsoft.com/office/officeart/2005/8/layout/pyramid2"/>
    <dgm:cxn modelId="{BAEF9310-7CC6-422B-8442-A67EDE530B7D}" type="presParOf" srcId="{28C2F9B5-F15C-45C4-9B96-9033FB62B506}" destId="{2D021E3F-FB46-4A22-95C1-5136206F6774}" srcOrd="6" destOrd="0" presId="urn:microsoft.com/office/officeart/2005/8/layout/pyramid2"/>
    <dgm:cxn modelId="{17DD678F-35A2-41A7-A20C-3A35CCFB41FA}" type="presParOf" srcId="{28C2F9B5-F15C-45C4-9B96-9033FB62B506}" destId="{DDA6FA69-50FD-4150-8DA0-E82E73693EB5}" srcOrd="7" destOrd="0" presId="urn:microsoft.com/office/officeart/2005/8/layout/pyramid2"/>
    <dgm:cxn modelId="{E4D80E8C-234C-4371-8367-36EBDEFDF783}" type="presParOf" srcId="{28C2F9B5-F15C-45C4-9B96-9033FB62B506}" destId="{73463A2D-7BC5-455C-B339-A0CB221D2760}" srcOrd="8" destOrd="0" presId="urn:microsoft.com/office/officeart/2005/8/layout/pyramid2"/>
    <dgm:cxn modelId="{DA407B0E-0B41-4315-8336-1EF2305CE250}" type="presParOf" srcId="{28C2F9B5-F15C-45C4-9B96-9033FB62B506}" destId="{681C2812-78D9-422F-B2BA-02927C1D9F21}" srcOrd="9" destOrd="0" presId="urn:microsoft.com/office/officeart/2005/8/layout/pyramid2"/>
    <dgm:cxn modelId="{3C0F81BC-0618-4B20-9FFB-199212D4F3E8}" type="presParOf" srcId="{28C2F9B5-F15C-45C4-9B96-9033FB62B506}" destId="{501D38B6-BF92-4AE3-92C1-7BC4A1C00D86}" srcOrd="10" destOrd="0" presId="urn:microsoft.com/office/officeart/2005/8/layout/pyramid2"/>
    <dgm:cxn modelId="{12731957-36C6-4535-98DC-FBBE0D484A89}" type="presParOf" srcId="{28C2F9B5-F15C-45C4-9B96-9033FB62B506}" destId="{311A0B21-6399-4979-820C-71094B61DB15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012DBC-E87D-470A-9B7F-3DF61B0CCC85}" type="doc">
      <dgm:prSet loTypeId="urn:microsoft.com/office/officeart/2005/8/layout/list1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56F7FE0-C4C0-466A-A3C0-3456AAB1F51A}">
      <dgm:prSet custT="1"/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</a:rPr>
            <a:t>1. Требования ФГОС , статьи 24,27</a:t>
          </a:r>
          <a:endParaRPr lang="ru-RU" sz="4000" dirty="0">
            <a:solidFill>
              <a:schemeClr val="tx1"/>
            </a:solidFill>
          </a:endParaRPr>
        </a:p>
      </dgm:t>
    </dgm:pt>
    <dgm:pt modelId="{DF8E0DC3-4108-4F08-AF3D-7CC1B8A3183A}" type="parTrans" cxnId="{79D0A61F-E3C8-4375-8EBA-257070577DCF}">
      <dgm:prSet/>
      <dgm:spPr/>
      <dgm:t>
        <a:bodyPr/>
        <a:lstStyle/>
        <a:p>
          <a:endParaRPr lang="ru-RU"/>
        </a:p>
      </dgm:t>
    </dgm:pt>
    <dgm:pt modelId="{91B24419-8705-4200-A42D-270F2B8DF398}" type="sibTrans" cxnId="{79D0A61F-E3C8-4375-8EBA-257070577DCF}">
      <dgm:prSet/>
      <dgm:spPr/>
      <dgm:t>
        <a:bodyPr/>
        <a:lstStyle/>
        <a:p>
          <a:endParaRPr lang="ru-RU"/>
        </a:p>
      </dgm:t>
    </dgm:pt>
    <dgm:pt modelId="{78236AE3-3F6D-455A-8DBE-836EF1C21CF3}">
      <dgm:prSet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</a:rPr>
            <a:t>2. Общественно-государственный проект «Концепция развития школьных библиотек до 2015 года»</a:t>
          </a:r>
          <a:endParaRPr lang="ru-RU" sz="3600" dirty="0">
            <a:solidFill>
              <a:schemeClr val="tx1"/>
            </a:solidFill>
          </a:endParaRPr>
        </a:p>
      </dgm:t>
    </dgm:pt>
    <dgm:pt modelId="{C578CA47-FC86-4731-8622-65197911FD36}" type="parTrans" cxnId="{01BD1C2C-3D87-4A04-BA51-39A56F029D84}">
      <dgm:prSet/>
      <dgm:spPr/>
      <dgm:t>
        <a:bodyPr/>
        <a:lstStyle/>
        <a:p>
          <a:endParaRPr lang="ru-RU"/>
        </a:p>
      </dgm:t>
    </dgm:pt>
    <dgm:pt modelId="{0E9A04FA-0C5E-4F3A-A057-6F361AD87466}" type="sibTrans" cxnId="{01BD1C2C-3D87-4A04-BA51-39A56F029D84}">
      <dgm:prSet/>
      <dgm:spPr/>
      <dgm:t>
        <a:bodyPr/>
        <a:lstStyle/>
        <a:p>
          <a:endParaRPr lang="ru-RU"/>
        </a:p>
      </dgm:t>
    </dgm:pt>
    <dgm:pt modelId="{3E3CAB5E-B213-4DBD-BB03-18CD2730A7F9}">
      <dgm:prSet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</a:rPr>
            <a:t>3. Из Послания Президента РФ </a:t>
          </a:r>
          <a:endParaRPr lang="ru-RU" sz="3600" dirty="0">
            <a:solidFill>
              <a:schemeClr val="tx1"/>
            </a:solidFill>
          </a:endParaRPr>
        </a:p>
      </dgm:t>
    </dgm:pt>
    <dgm:pt modelId="{9BF382A2-28AB-416C-9A32-B763A9F69916}" type="parTrans" cxnId="{241618BF-AB09-48B9-896C-5CE798A9E274}">
      <dgm:prSet/>
      <dgm:spPr/>
      <dgm:t>
        <a:bodyPr/>
        <a:lstStyle/>
        <a:p>
          <a:endParaRPr lang="ru-RU"/>
        </a:p>
      </dgm:t>
    </dgm:pt>
    <dgm:pt modelId="{F016329E-E41C-4237-A2EF-F00931769D41}" type="sibTrans" cxnId="{241618BF-AB09-48B9-896C-5CE798A9E274}">
      <dgm:prSet/>
      <dgm:spPr/>
      <dgm:t>
        <a:bodyPr/>
        <a:lstStyle/>
        <a:p>
          <a:endParaRPr lang="ru-RU"/>
        </a:p>
      </dgm:t>
    </dgm:pt>
    <dgm:pt modelId="{634CEFE0-31B2-4C07-A9D8-DF0FBB6725A7}" type="pres">
      <dgm:prSet presAssocID="{CC012DBC-E87D-470A-9B7F-3DF61B0CCC8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37DD28-814E-4F4B-99BF-CBC3E58EF21B}" type="pres">
      <dgm:prSet presAssocID="{356F7FE0-C4C0-466A-A3C0-3456AAB1F51A}" presName="parentLin" presStyleCnt="0"/>
      <dgm:spPr/>
    </dgm:pt>
    <dgm:pt modelId="{73FD5616-D1F1-4E9C-8D5A-98BD4A9018D6}" type="pres">
      <dgm:prSet presAssocID="{356F7FE0-C4C0-466A-A3C0-3456AAB1F51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AD7AE88-7C50-4BB2-8197-F510B20AB441}" type="pres">
      <dgm:prSet presAssocID="{356F7FE0-C4C0-466A-A3C0-3456AAB1F51A}" presName="parentText" presStyleLbl="node1" presStyleIdx="0" presStyleCnt="3" custScaleX="142997" custScaleY="3549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15D09F-5FCC-4C45-8675-0FB061EE371C}" type="pres">
      <dgm:prSet presAssocID="{356F7FE0-C4C0-466A-A3C0-3456AAB1F51A}" presName="negativeSpace" presStyleCnt="0"/>
      <dgm:spPr/>
    </dgm:pt>
    <dgm:pt modelId="{2E192849-88E2-4E47-B193-5E3753C94A4F}" type="pres">
      <dgm:prSet presAssocID="{356F7FE0-C4C0-466A-A3C0-3456AAB1F51A}" presName="childText" presStyleLbl="conFgAcc1" presStyleIdx="0" presStyleCnt="3">
        <dgm:presLayoutVars>
          <dgm:bulletEnabled val="1"/>
        </dgm:presLayoutVars>
      </dgm:prSet>
      <dgm:spPr/>
    </dgm:pt>
    <dgm:pt modelId="{716BF7D0-A677-48A0-9C51-BB94E4FC29B3}" type="pres">
      <dgm:prSet presAssocID="{91B24419-8705-4200-A42D-270F2B8DF398}" presName="spaceBetweenRectangles" presStyleCnt="0"/>
      <dgm:spPr/>
    </dgm:pt>
    <dgm:pt modelId="{4015E379-1A88-41A3-978B-EB70B6406AE4}" type="pres">
      <dgm:prSet presAssocID="{78236AE3-3F6D-455A-8DBE-836EF1C21CF3}" presName="parentLin" presStyleCnt="0"/>
      <dgm:spPr/>
    </dgm:pt>
    <dgm:pt modelId="{EFFF7D16-5293-49FB-B9F1-4391EA495B9A}" type="pres">
      <dgm:prSet presAssocID="{78236AE3-3F6D-455A-8DBE-836EF1C21CF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967ACF6-7E50-464F-9D5D-7C1350907FB5}" type="pres">
      <dgm:prSet presAssocID="{78236AE3-3F6D-455A-8DBE-836EF1C21CF3}" presName="parentText" presStyleLbl="node1" presStyleIdx="1" presStyleCnt="3" custScaleX="142997" custScaleY="3293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80ACE-782F-4510-B07C-E756F28377C3}" type="pres">
      <dgm:prSet presAssocID="{78236AE3-3F6D-455A-8DBE-836EF1C21CF3}" presName="negativeSpace" presStyleCnt="0"/>
      <dgm:spPr/>
    </dgm:pt>
    <dgm:pt modelId="{3F464EB5-6E22-4391-95CB-65F64333932E}" type="pres">
      <dgm:prSet presAssocID="{78236AE3-3F6D-455A-8DBE-836EF1C21CF3}" presName="childText" presStyleLbl="conFgAcc1" presStyleIdx="1" presStyleCnt="3">
        <dgm:presLayoutVars>
          <dgm:bulletEnabled val="1"/>
        </dgm:presLayoutVars>
      </dgm:prSet>
      <dgm:spPr/>
    </dgm:pt>
    <dgm:pt modelId="{C0273B88-3CA0-4721-8780-01920A2D5FC6}" type="pres">
      <dgm:prSet presAssocID="{0E9A04FA-0C5E-4F3A-A057-6F361AD87466}" presName="spaceBetweenRectangles" presStyleCnt="0"/>
      <dgm:spPr/>
    </dgm:pt>
    <dgm:pt modelId="{AA159953-7D7C-4EFA-90DF-0F5712F84B1E}" type="pres">
      <dgm:prSet presAssocID="{3E3CAB5E-B213-4DBD-BB03-18CD2730A7F9}" presName="parentLin" presStyleCnt="0"/>
      <dgm:spPr/>
    </dgm:pt>
    <dgm:pt modelId="{CDC2244E-2D58-42C5-8474-966732820287}" type="pres">
      <dgm:prSet presAssocID="{3E3CAB5E-B213-4DBD-BB03-18CD2730A7F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1F1636DF-817F-4E8C-95C3-55C60467D742}" type="pres">
      <dgm:prSet presAssocID="{3E3CAB5E-B213-4DBD-BB03-18CD2730A7F9}" presName="parentText" presStyleLbl="node1" presStyleIdx="2" presStyleCnt="3" custScaleX="150191" custScaleY="3584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B668DC-5D23-4908-9953-EAAAB4F4B48E}" type="pres">
      <dgm:prSet presAssocID="{3E3CAB5E-B213-4DBD-BB03-18CD2730A7F9}" presName="negativeSpace" presStyleCnt="0"/>
      <dgm:spPr/>
    </dgm:pt>
    <dgm:pt modelId="{870BFB1D-90E7-4D8B-8A0D-67FCCC0E7A86}" type="pres">
      <dgm:prSet presAssocID="{3E3CAB5E-B213-4DBD-BB03-18CD2730A7F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D15EE87-E65C-48E9-9ECF-42CEC5AF917F}" type="presOf" srcId="{356F7FE0-C4C0-466A-A3C0-3456AAB1F51A}" destId="{73FD5616-D1F1-4E9C-8D5A-98BD4A9018D6}" srcOrd="0" destOrd="0" presId="urn:microsoft.com/office/officeart/2005/8/layout/list1"/>
    <dgm:cxn modelId="{241618BF-AB09-48B9-896C-5CE798A9E274}" srcId="{CC012DBC-E87D-470A-9B7F-3DF61B0CCC85}" destId="{3E3CAB5E-B213-4DBD-BB03-18CD2730A7F9}" srcOrd="2" destOrd="0" parTransId="{9BF382A2-28AB-416C-9A32-B763A9F69916}" sibTransId="{F016329E-E41C-4237-A2EF-F00931769D41}"/>
    <dgm:cxn modelId="{7F216FFB-6036-4042-9BB4-F760A61FF847}" type="presOf" srcId="{3E3CAB5E-B213-4DBD-BB03-18CD2730A7F9}" destId="{1F1636DF-817F-4E8C-95C3-55C60467D742}" srcOrd="1" destOrd="0" presId="urn:microsoft.com/office/officeart/2005/8/layout/list1"/>
    <dgm:cxn modelId="{01BD1C2C-3D87-4A04-BA51-39A56F029D84}" srcId="{CC012DBC-E87D-470A-9B7F-3DF61B0CCC85}" destId="{78236AE3-3F6D-455A-8DBE-836EF1C21CF3}" srcOrd="1" destOrd="0" parTransId="{C578CA47-FC86-4731-8622-65197911FD36}" sibTransId="{0E9A04FA-0C5E-4F3A-A057-6F361AD87466}"/>
    <dgm:cxn modelId="{A686B25D-A74D-444F-B78A-E0A09E0D8CDC}" type="presOf" srcId="{CC012DBC-E87D-470A-9B7F-3DF61B0CCC85}" destId="{634CEFE0-31B2-4C07-A9D8-DF0FBB6725A7}" srcOrd="0" destOrd="0" presId="urn:microsoft.com/office/officeart/2005/8/layout/list1"/>
    <dgm:cxn modelId="{106E0D47-BAE1-413C-9FCB-5895BCA137FF}" type="presOf" srcId="{356F7FE0-C4C0-466A-A3C0-3456AAB1F51A}" destId="{DAD7AE88-7C50-4BB2-8197-F510B20AB441}" srcOrd="1" destOrd="0" presId="urn:microsoft.com/office/officeart/2005/8/layout/list1"/>
    <dgm:cxn modelId="{C76E13CC-C474-47AD-BDD1-6E21CBF684B1}" type="presOf" srcId="{3E3CAB5E-B213-4DBD-BB03-18CD2730A7F9}" destId="{CDC2244E-2D58-42C5-8474-966732820287}" srcOrd="0" destOrd="0" presId="urn:microsoft.com/office/officeart/2005/8/layout/list1"/>
    <dgm:cxn modelId="{BACCDBA4-2C80-414F-9F90-2BDC06BFEB04}" type="presOf" srcId="{78236AE3-3F6D-455A-8DBE-836EF1C21CF3}" destId="{A967ACF6-7E50-464F-9D5D-7C1350907FB5}" srcOrd="1" destOrd="0" presId="urn:microsoft.com/office/officeart/2005/8/layout/list1"/>
    <dgm:cxn modelId="{1821F52D-40F7-4D18-B53B-FC6F0271961A}" type="presOf" srcId="{78236AE3-3F6D-455A-8DBE-836EF1C21CF3}" destId="{EFFF7D16-5293-49FB-B9F1-4391EA495B9A}" srcOrd="0" destOrd="0" presId="urn:microsoft.com/office/officeart/2005/8/layout/list1"/>
    <dgm:cxn modelId="{79D0A61F-E3C8-4375-8EBA-257070577DCF}" srcId="{CC012DBC-E87D-470A-9B7F-3DF61B0CCC85}" destId="{356F7FE0-C4C0-466A-A3C0-3456AAB1F51A}" srcOrd="0" destOrd="0" parTransId="{DF8E0DC3-4108-4F08-AF3D-7CC1B8A3183A}" sibTransId="{91B24419-8705-4200-A42D-270F2B8DF398}"/>
    <dgm:cxn modelId="{0985719C-6F6D-48B9-903D-3ED9014106AF}" type="presParOf" srcId="{634CEFE0-31B2-4C07-A9D8-DF0FBB6725A7}" destId="{4537DD28-814E-4F4B-99BF-CBC3E58EF21B}" srcOrd="0" destOrd="0" presId="urn:microsoft.com/office/officeart/2005/8/layout/list1"/>
    <dgm:cxn modelId="{88085A9F-E0A7-4523-9171-043E82F645BD}" type="presParOf" srcId="{4537DD28-814E-4F4B-99BF-CBC3E58EF21B}" destId="{73FD5616-D1F1-4E9C-8D5A-98BD4A9018D6}" srcOrd="0" destOrd="0" presId="urn:microsoft.com/office/officeart/2005/8/layout/list1"/>
    <dgm:cxn modelId="{9A3CF178-F248-4AEC-B849-D269C22D5C2E}" type="presParOf" srcId="{4537DD28-814E-4F4B-99BF-CBC3E58EF21B}" destId="{DAD7AE88-7C50-4BB2-8197-F510B20AB441}" srcOrd="1" destOrd="0" presId="urn:microsoft.com/office/officeart/2005/8/layout/list1"/>
    <dgm:cxn modelId="{4EC470A5-9C3D-4E2C-B738-4D680E8E23B2}" type="presParOf" srcId="{634CEFE0-31B2-4C07-A9D8-DF0FBB6725A7}" destId="{F215D09F-5FCC-4C45-8675-0FB061EE371C}" srcOrd="1" destOrd="0" presId="urn:microsoft.com/office/officeart/2005/8/layout/list1"/>
    <dgm:cxn modelId="{E9D14C0C-12F2-4B7A-8843-1CDDA85D4AE2}" type="presParOf" srcId="{634CEFE0-31B2-4C07-A9D8-DF0FBB6725A7}" destId="{2E192849-88E2-4E47-B193-5E3753C94A4F}" srcOrd="2" destOrd="0" presId="urn:microsoft.com/office/officeart/2005/8/layout/list1"/>
    <dgm:cxn modelId="{DEDCF067-1068-492A-AB9C-A8549020C1B8}" type="presParOf" srcId="{634CEFE0-31B2-4C07-A9D8-DF0FBB6725A7}" destId="{716BF7D0-A677-48A0-9C51-BB94E4FC29B3}" srcOrd="3" destOrd="0" presId="urn:microsoft.com/office/officeart/2005/8/layout/list1"/>
    <dgm:cxn modelId="{8A6B0C1A-453A-482F-989A-CFBFFBB6F493}" type="presParOf" srcId="{634CEFE0-31B2-4C07-A9D8-DF0FBB6725A7}" destId="{4015E379-1A88-41A3-978B-EB70B6406AE4}" srcOrd="4" destOrd="0" presId="urn:microsoft.com/office/officeart/2005/8/layout/list1"/>
    <dgm:cxn modelId="{6E18DE41-F990-42FD-9344-4E845E3D3E77}" type="presParOf" srcId="{4015E379-1A88-41A3-978B-EB70B6406AE4}" destId="{EFFF7D16-5293-49FB-B9F1-4391EA495B9A}" srcOrd="0" destOrd="0" presId="urn:microsoft.com/office/officeart/2005/8/layout/list1"/>
    <dgm:cxn modelId="{FAE02450-99A8-4228-8DB8-4295FFC652C8}" type="presParOf" srcId="{4015E379-1A88-41A3-978B-EB70B6406AE4}" destId="{A967ACF6-7E50-464F-9D5D-7C1350907FB5}" srcOrd="1" destOrd="0" presId="urn:microsoft.com/office/officeart/2005/8/layout/list1"/>
    <dgm:cxn modelId="{50EBDA30-392E-4999-9C6B-73E44DDB20E9}" type="presParOf" srcId="{634CEFE0-31B2-4C07-A9D8-DF0FBB6725A7}" destId="{06580ACE-782F-4510-B07C-E756F28377C3}" srcOrd="5" destOrd="0" presId="urn:microsoft.com/office/officeart/2005/8/layout/list1"/>
    <dgm:cxn modelId="{9D03FDFD-62C3-4A70-B8A2-BCABA5674547}" type="presParOf" srcId="{634CEFE0-31B2-4C07-A9D8-DF0FBB6725A7}" destId="{3F464EB5-6E22-4391-95CB-65F64333932E}" srcOrd="6" destOrd="0" presId="urn:microsoft.com/office/officeart/2005/8/layout/list1"/>
    <dgm:cxn modelId="{671A2D71-2D8D-4A83-BAC0-2A4CF188FC7C}" type="presParOf" srcId="{634CEFE0-31B2-4C07-A9D8-DF0FBB6725A7}" destId="{C0273B88-3CA0-4721-8780-01920A2D5FC6}" srcOrd="7" destOrd="0" presId="urn:microsoft.com/office/officeart/2005/8/layout/list1"/>
    <dgm:cxn modelId="{27E7997D-E1E5-4043-88B7-3315DF482884}" type="presParOf" srcId="{634CEFE0-31B2-4C07-A9D8-DF0FBB6725A7}" destId="{AA159953-7D7C-4EFA-90DF-0F5712F84B1E}" srcOrd="8" destOrd="0" presId="urn:microsoft.com/office/officeart/2005/8/layout/list1"/>
    <dgm:cxn modelId="{74121802-513C-4DB5-ABA9-B86E4EF3A075}" type="presParOf" srcId="{AA159953-7D7C-4EFA-90DF-0F5712F84B1E}" destId="{CDC2244E-2D58-42C5-8474-966732820287}" srcOrd="0" destOrd="0" presId="urn:microsoft.com/office/officeart/2005/8/layout/list1"/>
    <dgm:cxn modelId="{9806448F-6619-4583-B3BE-166AE624BE9C}" type="presParOf" srcId="{AA159953-7D7C-4EFA-90DF-0F5712F84B1E}" destId="{1F1636DF-817F-4E8C-95C3-55C60467D742}" srcOrd="1" destOrd="0" presId="urn:microsoft.com/office/officeart/2005/8/layout/list1"/>
    <dgm:cxn modelId="{52C7EABE-396F-4572-9573-D81AC96EF122}" type="presParOf" srcId="{634CEFE0-31B2-4C07-A9D8-DF0FBB6725A7}" destId="{46B668DC-5D23-4908-9953-EAAAB4F4B48E}" srcOrd="9" destOrd="0" presId="urn:microsoft.com/office/officeart/2005/8/layout/list1"/>
    <dgm:cxn modelId="{D76D8714-1AC4-4B82-9E9A-3B58CBC3FA14}" type="presParOf" srcId="{634CEFE0-31B2-4C07-A9D8-DF0FBB6725A7}" destId="{870BFB1D-90E7-4D8B-8A0D-67FCCC0E7A8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012DBC-E87D-470A-9B7F-3DF61B0CCC85}" type="doc">
      <dgm:prSet loTypeId="urn:microsoft.com/office/officeart/2005/8/layout/list1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8236AE3-3F6D-455A-8DBE-836EF1C21CF3}">
      <dgm:prSet custT="1"/>
      <dgm:spPr/>
      <dgm:t>
        <a:bodyPr/>
        <a:lstStyle/>
        <a:p>
          <a:r>
            <a:rPr lang="ru-RU" sz="4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Школьная библиотека является эффективной инновационной площадкой проведения уроков литературы </a:t>
          </a:r>
          <a:endParaRPr lang="ru-RU" sz="4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578CA47-FC86-4731-8622-65197911FD36}" type="parTrans" cxnId="{01BD1C2C-3D87-4A04-BA51-39A56F029D84}">
      <dgm:prSet/>
      <dgm:spPr/>
      <dgm:t>
        <a:bodyPr/>
        <a:lstStyle/>
        <a:p>
          <a:endParaRPr lang="ru-RU"/>
        </a:p>
      </dgm:t>
    </dgm:pt>
    <dgm:pt modelId="{0E9A04FA-0C5E-4F3A-A057-6F361AD87466}" type="sibTrans" cxnId="{01BD1C2C-3D87-4A04-BA51-39A56F029D84}">
      <dgm:prSet/>
      <dgm:spPr/>
      <dgm:t>
        <a:bodyPr/>
        <a:lstStyle/>
        <a:p>
          <a:endParaRPr lang="ru-RU"/>
        </a:p>
      </dgm:t>
    </dgm:pt>
    <dgm:pt modelId="{634CEFE0-31B2-4C07-A9D8-DF0FBB6725A7}" type="pres">
      <dgm:prSet presAssocID="{CC012DBC-E87D-470A-9B7F-3DF61B0CCC8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15E379-1A88-41A3-978B-EB70B6406AE4}" type="pres">
      <dgm:prSet presAssocID="{78236AE3-3F6D-455A-8DBE-836EF1C21CF3}" presName="parentLin" presStyleCnt="0"/>
      <dgm:spPr/>
    </dgm:pt>
    <dgm:pt modelId="{EFFF7D16-5293-49FB-B9F1-4391EA495B9A}" type="pres">
      <dgm:prSet presAssocID="{78236AE3-3F6D-455A-8DBE-836EF1C21CF3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A967ACF6-7E50-464F-9D5D-7C1350907FB5}" type="pres">
      <dgm:prSet presAssocID="{78236AE3-3F6D-455A-8DBE-836EF1C21CF3}" presName="parentText" presStyleLbl="node1" presStyleIdx="0" presStyleCnt="1" custScaleX="147287" custScaleY="175810" custLinFactNeighborX="6018" custLinFactNeighborY="-569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80ACE-782F-4510-B07C-E756F28377C3}" type="pres">
      <dgm:prSet presAssocID="{78236AE3-3F6D-455A-8DBE-836EF1C21CF3}" presName="negativeSpace" presStyleCnt="0"/>
      <dgm:spPr/>
    </dgm:pt>
    <dgm:pt modelId="{3F464EB5-6E22-4391-95CB-65F64333932E}" type="pres">
      <dgm:prSet presAssocID="{78236AE3-3F6D-455A-8DBE-836EF1C21CF3}" presName="childText" presStyleLbl="conFgAcc1" presStyleIdx="0" presStyleCnt="1" custLinFactNeighborX="840" custLinFactNeighborY="48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1FA50A-D6DC-446A-A1BB-53D6471B8B14}" type="presOf" srcId="{CC012DBC-E87D-470A-9B7F-3DF61B0CCC85}" destId="{634CEFE0-31B2-4C07-A9D8-DF0FBB6725A7}" srcOrd="0" destOrd="0" presId="urn:microsoft.com/office/officeart/2005/8/layout/list1"/>
    <dgm:cxn modelId="{08B24691-E75E-4DFB-99FE-C4C48CD4B65B}" type="presOf" srcId="{78236AE3-3F6D-455A-8DBE-836EF1C21CF3}" destId="{EFFF7D16-5293-49FB-B9F1-4391EA495B9A}" srcOrd="0" destOrd="0" presId="urn:microsoft.com/office/officeart/2005/8/layout/list1"/>
    <dgm:cxn modelId="{27771B3F-7F6E-496E-B493-E80E6DE92103}" type="presOf" srcId="{78236AE3-3F6D-455A-8DBE-836EF1C21CF3}" destId="{A967ACF6-7E50-464F-9D5D-7C1350907FB5}" srcOrd="1" destOrd="0" presId="urn:microsoft.com/office/officeart/2005/8/layout/list1"/>
    <dgm:cxn modelId="{01BD1C2C-3D87-4A04-BA51-39A56F029D84}" srcId="{CC012DBC-E87D-470A-9B7F-3DF61B0CCC85}" destId="{78236AE3-3F6D-455A-8DBE-836EF1C21CF3}" srcOrd="0" destOrd="0" parTransId="{C578CA47-FC86-4731-8622-65197911FD36}" sibTransId="{0E9A04FA-0C5E-4F3A-A057-6F361AD87466}"/>
    <dgm:cxn modelId="{3A10F06E-E24D-42ED-835B-D94F395A25E7}" type="presParOf" srcId="{634CEFE0-31B2-4C07-A9D8-DF0FBB6725A7}" destId="{4015E379-1A88-41A3-978B-EB70B6406AE4}" srcOrd="0" destOrd="0" presId="urn:microsoft.com/office/officeart/2005/8/layout/list1"/>
    <dgm:cxn modelId="{CF98AD3E-A0F6-46D9-93C7-CF0DEA22A740}" type="presParOf" srcId="{4015E379-1A88-41A3-978B-EB70B6406AE4}" destId="{EFFF7D16-5293-49FB-B9F1-4391EA495B9A}" srcOrd="0" destOrd="0" presId="urn:microsoft.com/office/officeart/2005/8/layout/list1"/>
    <dgm:cxn modelId="{C138432D-A33D-4D53-9641-C30F54F6B99C}" type="presParOf" srcId="{4015E379-1A88-41A3-978B-EB70B6406AE4}" destId="{A967ACF6-7E50-464F-9D5D-7C1350907FB5}" srcOrd="1" destOrd="0" presId="urn:microsoft.com/office/officeart/2005/8/layout/list1"/>
    <dgm:cxn modelId="{A728F781-0533-48EE-9CE0-A72E75A53F2B}" type="presParOf" srcId="{634CEFE0-31B2-4C07-A9D8-DF0FBB6725A7}" destId="{06580ACE-782F-4510-B07C-E756F28377C3}" srcOrd="1" destOrd="0" presId="urn:microsoft.com/office/officeart/2005/8/layout/list1"/>
    <dgm:cxn modelId="{B033978D-A446-4AD3-8780-6E1E29870D64}" type="presParOf" srcId="{634CEFE0-31B2-4C07-A9D8-DF0FBB6725A7}" destId="{3F464EB5-6E22-4391-95CB-65F64333932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012DBC-E87D-470A-9B7F-3DF61B0CCC85}" type="doc">
      <dgm:prSet loTypeId="urn:microsoft.com/office/officeart/2005/8/layout/list1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8236AE3-3F6D-455A-8DBE-836EF1C21CF3}">
      <dgm:prSet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		Определение  </a:t>
          </a:r>
        </a:p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способов наиболее полного привлечения библиотеки  в процесс   преподавания литературы,</a:t>
          </a:r>
        </a:p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способов сближения двух составляющих детского чтения: школьной библиотеки и уроков литературы, </a:t>
          </a:r>
        </a:p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стратегии продвижения чтения с  использованием    интерактивных    форм   работы и информационных технологий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578CA47-FC86-4731-8622-65197911FD36}" type="parTrans" cxnId="{01BD1C2C-3D87-4A04-BA51-39A56F029D84}">
      <dgm:prSet/>
      <dgm:spPr/>
      <dgm:t>
        <a:bodyPr/>
        <a:lstStyle/>
        <a:p>
          <a:endParaRPr lang="ru-RU"/>
        </a:p>
      </dgm:t>
    </dgm:pt>
    <dgm:pt modelId="{0E9A04FA-0C5E-4F3A-A057-6F361AD87466}" type="sibTrans" cxnId="{01BD1C2C-3D87-4A04-BA51-39A56F029D84}">
      <dgm:prSet/>
      <dgm:spPr/>
      <dgm:t>
        <a:bodyPr/>
        <a:lstStyle/>
        <a:p>
          <a:endParaRPr lang="ru-RU"/>
        </a:p>
      </dgm:t>
    </dgm:pt>
    <dgm:pt modelId="{634CEFE0-31B2-4C07-A9D8-DF0FBB6725A7}" type="pres">
      <dgm:prSet presAssocID="{CC012DBC-E87D-470A-9B7F-3DF61B0CCC8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15E379-1A88-41A3-978B-EB70B6406AE4}" type="pres">
      <dgm:prSet presAssocID="{78236AE3-3F6D-455A-8DBE-836EF1C21CF3}" presName="parentLin" presStyleCnt="0"/>
      <dgm:spPr/>
    </dgm:pt>
    <dgm:pt modelId="{EFFF7D16-5293-49FB-B9F1-4391EA495B9A}" type="pres">
      <dgm:prSet presAssocID="{78236AE3-3F6D-455A-8DBE-836EF1C21CF3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A967ACF6-7E50-464F-9D5D-7C1350907FB5}" type="pres">
      <dgm:prSet presAssocID="{78236AE3-3F6D-455A-8DBE-836EF1C21CF3}" presName="parentText" presStyleLbl="node1" presStyleIdx="0" presStyleCnt="1" custScaleX="167184" custScaleY="262813" custLinFactX="-1465" custLinFactNeighborX="-100000" custLinFactNeighborY="72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80ACE-782F-4510-B07C-E756F28377C3}" type="pres">
      <dgm:prSet presAssocID="{78236AE3-3F6D-455A-8DBE-836EF1C21CF3}" presName="negativeSpace" presStyleCnt="0"/>
      <dgm:spPr/>
    </dgm:pt>
    <dgm:pt modelId="{3F464EB5-6E22-4391-95CB-65F64333932E}" type="pres">
      <dgm:prSet presAssocID="{78236AE3-3F6D-455A-8DBE-836EF1C21CF3}" presName="childText" presStyleLbl="conFgAcc1" presStyleIdx="0" presStyleCnt="1" custLinFactNeighborX="840" custLinFactNeighborY="48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66B9A8-D9AD-4EE3-90CC-F2ACB23E9957}" type="presOf" srcId="{78236AE3-3F6D-455A-8DBE-836EF1C21CF3}" destId="{EFFF7D16-5293-49FB-B9F1-4391EA495B9A}" srcOrd="0" destOrd="0" presId="urn:microsoft.com/office/officeart/2005/8/layout/list1"/>
    <dgm:cxn modelId="{01BD1C2C-3D87-4A04-BA51-39A56F029D84}" srcId="{CC012DBC-E87D-470A-9B7F-3DF61B0CCC85}" destId="{78236AE3-3F6D-455A-8DBE-836EF1C21CF3}" srcOrd="0" destOrd="0" parTransId="{C578CA47-FC86-4731-8622-65197911FD36}" sibTransId="{0E9A04FA-0C5E-4F3A-A057-6F361AD87466}"/>
    <dgm:cxn modelId="{F25DE398-7FFC-481C-86EF-262B982C863E}" type="presOf" srcId="{CC012DBC-E87D-470A-9B7F-3DF61B0CCC85}" destId="{634CEFE0-31B2-4C07-A9D8-DF0FBB6725A7}" srcOrd="0" destOrd="0" presId="urn:microsoft.com/office/officeart/2005/8/layout/list1"/>
    <dgm:cxn modelId="{BA881E01-13F6-4753-B18F-41474B6534A7}" type="presOf" srcId="{78236AE3-3F6D-455A-8DBE-836EF1C21CF3}" destId="{A967ACF6-7E50-464F-9D5D-7C1350907FB5}" srcOrd="1" destOrd="0" presId="urn:microsoft.com/office/officeart/2005/8/layout/list1"/>
    <dgm:cxn modelId="{09522DA7-3810-4B86-8222-E1DFBC78BD84}" type="presParOf" srcId="{634CEFE0-31B2-4C07-A9D8-DF0FBB6725A7}" destId="{4015E379-1A88-41A3-978B-EB70B6406AE4}" srcOrd="0" destOrd="0" presId="urn:microsoft.com/office/officeart/2005/8/layout/list1"/>
    <dgm:cxn modelId="{83C6FD8C-02A8-46F0-97BD-BFF2B2C46059}" type="presParOf" srcId="{4015E379-1A88-41A3-978B-EB70B6406AE4}" destId="{EFFF7D16-5293-49FB-B9F1-4391EA495B9A}" srcOrd="0" destOrd="0" presId="urn:microsoft.com/office/officeart/2005/8/layout/list1"/>
    <dgm:cxn modelId="{867D4FDB-3137-4A63-A333-3A20A169B6B6}" type="presParOf" srcId="{4015E379-1A88-41A3-978B-EB70B6406AE4}" destId="{A967ACF6-7E50-464F-9D5D-7C1350907FB5}" srcOrd="1" destOrd="0" presId="urn:microsoft.com/office/officeart/2005/8/layout/list1"/>
    <dgm:cxn modelId="{61ABC2F5-BA4A-4D54-A606-2EBCF552CA3F}" type="presParOf" srcId="{634CEFE0-31B2-4C07-A9D8-DF0FBB6725A7}" destId="{06580ACE-782F-4510-B07C-E756F28377C3}" srcOrd="1" destOrd="0" presId="urn:microsoft.com/office/officeart/2005/8/layout/list1"/>
    <dgm:cxn modelId="{C0919F01-8C57-4366-B87E-93EC8CDDF8A7}" type="presParOf" srcId="{634CEFE0-31B2-4C07-A9D8-DF0FBB6725A7}" destId="{3F464EB5-6E22-4391-95CB-65F64333932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012DBC-E87D-470A-9B7F-3DF61B0CCC85}" type="doc">
      <dgm:prSet loTypeId="urn:microsoft.com/office/officeart/2005/8/layout/list1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8236AE3-3F6D-455A-8DBE-836EF1C21CF3}">
      <dgm:prSet custT="1"/>
      <dgm:spPr/>
      <dgm:t>
        <a:bodyPr/>
        <a:lstStyle/>
        <a:p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1) изучить проблему взаимодействия учителя литературы и библиотекаря в процессе образования,</a:t>
          </a:r>
        </a:p>
        <a:p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2) рассмотреть опыт и возможности их взаимодействия,</a:t>
          </a:r>
        </a:p>
        <a:p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3) рекомендовать новые формы взаимодействия,</a:t>
          </a:r>
        </a:p>
        <a:p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4) выявить условия и ресурсы взаимодействия.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578CA47-FC86-4731-8622-65197911FD36}" type="parTrans" cxnId="{01BD1C2C-3D87-4A04-BA51-39A56F029D84}">
      <dgm:prSet/>
      <dgm:spPr/>
      <dgm:t>
        <a:bodyPr/>
        <a:lstStyle/>
        <a:p>
          <a:endParaRPr lang="ru-RU"/>
        </a:p>
      </dgm:t>
    </dgm:pt>
    <dgm:pt modelId="{0E9A04FA-0C5E-4F3A-A057-6F361AD87466}" type="sibTrans" cxnId="{01BD1C2C-3D87-4A04-BA51-39A56F029D84}">
      <dgm:prSet/>
      <dgm:spPr/>
      <dgm:t>
        <a:bodyPr/>
        <a:lstStyle/>
        <a:p>
          <a:endParaRPr lang="ru-RU"/>
        </a:p>
      </dgm:t>
    </dgm:pt>
    <dgm:pt modelId="{634CEFE0-31B2-4C07-A9D8-DF0FBB6725A7}" type="pres">
      <dgm:prSet presAssocID="{CC012DBC-E87D-470A-9B7F-3DF61B0CCC8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15E379-1A88-41A3-978B-EB70B6406AE4}" type="pres">
      <dgm:prSet presAssocID="{78236AE3-3F6D-455A-8DBE-836EF1C21CF3}" presName="parentLin" presStyleCnt="0"/>
      <dgm:spPr/>
    </dgm:pt>
    <dgm:pt modelId="{EFFF7D16-5293-49FB-B9F1-4391EA495B9A}" type="pres">
      <dgm:prSet presAssocID="{78236AE3-3F6D-455A-8DBE-836EF1C21CF3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A967ACF6-7E50-464F-9D5D-7C1350907FB5}" type="pres">
      <dgm:prSet presAssocID="{78236AE3-3F6D-455A-8DBE-836EF1C21CF3}" presName="parentText" presStyleLbl="node1" presStyleIdx="0" presStyleCnt="1" custScaleX="172741" custScaleY="233319" custLinFactX="-1465" custLinFactNeighborX="-100000" custLinFactNeighborY="72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80ACE-782F-4510-B07C-E756F28377C3}" type="pres">
      <dgm:prSet presAssocID="{78236AE3-3F6D-455A-8DBE-836EF1C21CF3}" presName="negativeSpace" presStyleCnt="0"/>
      <dgm:spPr/>
    </dgm:pt>
    <dgm:pt modelId="{3F464EB5-6E22-4391-95CB-65F64333932E}" type="pres">
      <dgm:prSet presAssocID="{78236AE3-3F6D-455A-8DBE-836EF1C21CF3}" presName="childText" presStyleLbl="conFgAcc1" presStyleIdx="0" presStyleCnt="1" custLinFactNeighborX="840" custLinFactNeighborY="48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CF67B3-1445-410D-A276-DD096CC5CCAB}" type="presOf" srcId="{78236AE3-3F6D-455A-8DBE-836EF1C21CF3}" destId="{EFFF7D16-5293-49FB-B9F1-4391EA495B9A}" srcOrd="0" destOrd="0" presId="urn:microsoft.com/office/officeart/2005/8/layout/list1"/>
    <dgm:cxn modelId="{8832D282-3535-4568-BD98-B9263C567D2E}" type="presOf" srcId="{78236AE3-3F6D-455A-8DBE-836EF1C21CF3}" destId="{A967ACF6-7E50-464F-9D5D-7C1350907FB5}" srcOrd="1" destOrd="0" presId="urn:microsoft.com/office/officeart/2005/8/layout/list1"/>
    <dgm:cxn modelId="{01BD1C2C-3D87-4A04-BA51-39A56F029D84}" srcId="{CC012DBC-E87D-470A-9B7F-3DF61B0CCC85}" destId="{78236AE3-3F6D-455A-8DBE-836EF1C21CF3}" srcOrd="0" destOrd="0" parTransId="{C578CA47-FC86-4731-8622-65197911FD36}" sibTransId="{0E9A04FA-0C5E-4F3A-A057-6F361AD87466}"/>
    <dgm:cxn modelId="{690D01A9-143A-4687-86D0-601DD312B34E}" type="presOf" srcId="{CC012DBC-E87D-470A-9B7F-3DF61B0CCC85}" destId="{634CEFE0-31B2-4C07-A9D8-DF0FBB6725A7}" srcOrd="0" destOrd="0" presId="urn:microsoft.com/office/officeart/2005/8/layout/list1"/>
    <dgm:cxn modelId="{12BE680C-47DC-42B0-BC3B-18BFAA95D90B}" type="presParOf" srcId="{634CEFE0-31B2-4C07-A9D8-DF0FBB6725A7}" destId="{4015E379-1A88-41A3-978B-EB70B6406AE4}" srcOrd="0" destOrd="0" presId="urn:microsoft.com/office/officeart/2005/8/layout/list1"/>
    <dgm:cxn modelId="{3A280EBC-E1DB-4F88-855D-5B77164793FA}" type="presParOf" srcId="{4015E379-1A88-41A3-978B-EB70B6406AE4}" destId="{EFFF7D16-5293-49FB-B9F1-4391EA495B9A}" srcOrd="0" destOrd="0" presId="urn:microsoft.com/office/officeart/2005/8/layout/list1"/>
    <dgm:cxn modelId="{9FB23D29-DC56-4D92-A39C-5F59ED0380EE}" type="presParOf" srcId="{4015E379-1A88-41A3-978B-EB70B6406AE4}" destId="{A967ACF6-7E50-464F-9D5D-7C1350907FB5}" srcOrd="1" destOrd="0" presId="urn:microsoft.com/office/officeart/2005/8/layout/list1"/>
    <dgm:cxn modelId="{FA3C9077-C98B-4F71-8341-11270AFA20B9}" type="presParOf" srcId="{634CEFE0-31B2-4C07-A9D8-DF0FBB6725A7}" destId="{06580ACE-782F-4510-B07C-E756F28377C3}" srcOrd="1" destOrd="0" presId="urn:microsoft.com/office/officeart/2005/8/layout/list1"/>
    <dgm:cxn modelId="{93DB679B-F97F-424B-B496-9616F2D659F7}" type="presParOf" srcId="{634CEFE0-31B2-4C07-A9D8-DF0FBB6725A7}" destId="{3F464EB5-6E22-4391-95CB-65F64333932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C012DBC-E87D-470A-9B7F-3DF61B0CCC85}" type="doc">
      <dgm:prSet loTypeId="urn:microsoft.com/office/officeart/2005/8/layout/hierarchy4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6A46C07-F9EA-4A1D-8563-29514A4DA9B6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6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Медиацентр</a:t>
          </a:r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endParaRPr lang="ru-RU" sz="28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 функцией</a:t>
          </a:r>
        </a:p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накопления</a:t>
          </a:r>
        </a:p>
        <a:p>
          <a:r>
            <a:rPr lang="ru-RU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медиаресур-сов</a:t>
          </a:r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6E3788E-9656-4513-A248-BBB0BD418D18}" type="parTrans" cxnId="{34984344-CC71-4F13-8E29-E1D99F124860}">
      <dgm:prSet/>
      <dgm:spPr/>
      <dgm:t>
        <a:bodyPr/>
        <a:lstStyle/>
        <a:p>
          <a:endParaRPr lang="ru-RU">
            <a:solidFill>
              <a:schemeClr val="tx1"/>
            </a:solidFill>
            <a:latin typeface="Arbat" panose="040BE200000000000000"/>
          </a:endParaRPr>
        </a:p>
      </dgm:t>
    </dgm:pt>
    <dgm:pt modelId="{B0C77BB0-C617-4154-A84D-17C5E52B5531}" type="sibTrans" cxnId="{34984344-CC71-4F13-8E29-E1D99F124860}">
      <dgm:prSet/>
      <dgm:spPr/>
      <dgm:t>
        <a:bodyPr/>
        <a:lstStyle/>
        <a:p>
          <a:endParaRPr lang="ru-RU">
            <a:solidFill>
              <a:schemeClr val="tx1"/>
            </a:solidFill>
            <a:latin typeface="Arbat" panose="040BE200000000000000"/>
          </a:endParaRPr>
        </a:p>
      </dgm:t>
    </dgm:pt>
    <dgm:pt modelId="{A6132BB5-B5A8-452A-AD17-6BC1F52A585E}">
      <dgm:prSet phldrT="[Текст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ru-RU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Информационный центр </a:t>
          </a:r>
        </a:p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 функцией </a:t>
          </a:r>
          <a:r>
            <a:rPr lang="ru-RU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информирова</a:t>
          </a:r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</a:t>
          </a:r>
        </a:p>
        <a:p>
          <a:r>
            <a:rPr lang="ru-RU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ния</a:t>
          </a:r>
          <a:endParaRPr lang="ru-RU" sz="28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педагогов и учащихся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2FB1364-1D54-4B38-8863-F1AC0C753A35}" type="parTrans" cxnId="{3FFA5917-74A0-47D6-989A-A494BD2DF159}">
      <dgm:prSet/>
      <dgm:spPr/>
      <dgm:t>
        <a:bodyPr/>
        <a:lstStyle/>
        <a:p>
          <a:endParaRPr lang="ru-RU">
            <a:solidFill>
              <a:schemeClr val="tx1"/>
            </a:solidFill>
            <a:latin typeface="Arbat" panose="040BE200000000000000"/>
          </a:endParaRPr>
        </a:p>
      </dgm:t>
    </dgm:pt>
    <dgm:pt modelId="{28D27A31-EC79-4A3D-A389-87F493DCF089}" type="sibTrans" cxnId="{3FFA5917-74A0-47D6-989A-A494BD2DF159}">
      <dgm:prSet/>
      <dgm:spPr/>
      <dgm:t>
        <a:bodyPr/>
        <a:lstStyle/>
        <a:p>
          <a:endParaRPr lang="ru-RU">
            <a:solidFill>
              <a:schemeClr val="tx1"/>
            </a:solidFill>
            <a:latin typeface="Arbat" panose="040BE200000000000000"/>
          </a:endParaRPr>
        </a:p>
      </dgm:t>
    </dgm:pt>
    <dgm:pt modelId="{0D75CDA9-16A2-4010-9249-F3C0CDE689C6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6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Педагогичес</a:t>
          </a:r>
          <a:r>
            <a:rPr lang="ru-RU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</a:t>
          </a:r>
        </a:p>
        <a:p>
          <a:r>
            <a:rPr lang="ru-RU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кое структурное подразделение</a:t>
          </a:r>
        </a:p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 функцией развития творчества, образного мышления учащихся 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7A65E94-F43F-46F0-98AC-117CDE4AB891}" type="parTrans" cxnId="{BDF171D6-AA97-4A49-8538-573A4BF2BBA1}">
      <dgm:prSet/>
      <dgm:spPr/>
      <dgm:t>
        <a:bodyPr/>
        <a:lstStyle/>
        <a:p>
          <a:endParaRPr lang="ru-RU">
            <a:solidFill>
              <a:schemeClr val="tx1"/>
            </a:solidFill>
            <a:latin typeface="Arbat" panose="040BE200000000000000"/>
          </a:endParaRPr>
        </a:p>
      </dgm:t>
    </dgm:pt>
    <dgm:pt modelId="{6DC00002-0839-4F77-AA66-D41E1838111B}" type="sibTrans" cxnId="{BDF171D6-AA97-4A49-8538-573A4BF2BBA1}">
      <dgm:prSet/>
      <dgm:spPr/>
      <dgm:t>
        <a:bodyPr/>
        <a:lstStyle/>
        <a:p>
          <a:endParaRPr lang="ru-RU">
            <a:solidFill>
              <a:schemeClr val="tx1"/>
            </a:solidFill>
            <a:latin typeface="Arbat" panose="040BE200000000000000"/>
          </a:endParaRPr>
        </a:p>
      </dgm:t>
    </dgm:pt>
    <dgm:pt modelId="{2A608AEB-5AD9-43B5-AA46-EF1633C70848}" type="pres">
      <dgm:prSet presAssocID="{CC012DBC-E87D-470A-9B7F-3DF61B0CCC8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02ACA8E-31F8-4D52-AAF1-AB993759D117}" type="pres">
      <dgm:prSet presAssocID="{C6A46C07-F9EA-4A1D-8563-29514A4DA9B6}" presName="vertOne" presStyleCnt="0"/>
      <dgm:spPr/>
    </dgm:pt>
    <dgm:pt modelId="{423AF7F7-AAF9-4DA5-99AA-C036CF2886AA}" type="pres">
      <dgm:prSet presAssocID="{C6A46C07-F9EA-4A1D-8563-29514A4DA9B6}" presName="txOne" presStyleLbl="node0" presStyleIdx="0" presStyleCnt="3" custScaleX="186008" custLinFactNeighborX="135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F8F520-14E3-4E03-914B-0735E7FE347C}" type="pres">
      <dgm:prSet presAssocID="{C6A46C07-F9EA-4A1D-8563-29514A4DA9B6}" presName="horzOne" presStyleCnt="0"/>
      <dgm:spPr/>
    </dgm:pt>
    <dgm:pt modelId="{E72F6A76-9030-4ED1-AC0A-F1E60CD4305A}" type="pres">
      <dgm:prSet presAssocID="{B0C77BB0-C617-4154-A84D-17C5E52B5531}" presName="sibSpaceOne" presStyleCnt="0"/>
      <dgm:spPr/>
    </dgm:pt>
    <dgm:pt modelId="{E17D0116-40A3-4248-90AF-4EC0B67D732B}" type="pres">
      <dgm:prSet presAssocID="{A6132BB5-B5A8-452A-AD17-6BC1F52A585E}" presName="vertOne" presStyleCnt="0"/>
      <dgm:spPr/>
    </dgm:pt>
    <dgm:pt modelId="{E77E829C-4933-4219-9513-F042C4018BC4}" type="pres">
      <dgm:prSet presAssocID="{A6132BB5-B5A8-452A-AD17-6BC1F52A585E}" presName="txOne" presStyleLbl="node0" presStyleIdx="1" presStyleCnt="3" custScaleX="246144" custLinFactNeighborX="78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C58E1C-A19A-43DB-8236-B42130E13EE4}" type="pres">
      <dgm:prSet presAssocID="{A6132BB5-B5A8-452A-AD17-6BC1F52A585E}" presName="horzOne" presStyleCnt="0"/>
      <dgm:spPr/>
    </dgm:pt>
    <dgm:pt modelId="{9386A8BC-22D5-4838-AA21-A2DD0E788286}" type="pres">
      <dgm:prSet presAssocID="{28D27A31-EC79-4A3D-A389-87F493DCF089}" presName="sibSpaceOne" presStyleCnt="0"/>
      <dgm:spPr/>
    </dgm:pt>
    <dgm:pt modelId="{846056C2-2C9A-49C2-AC64-C51B3F5C4628}" type="pres">
      <dgm:prSet presAssocID="{0D75CDA9-16A2-4010-9249-F3C0CDE689C6}" presName="vertOne" presStyleCnt="0"/>
      <dgm:spPr/>
    </dgm:pt>
    <dgm:pt modelId="{F1F76182-D406-457C-A018-E47080D2EDD4}" type="pres">
      <dgm:prSet presAssocID="{0D75CDA9-16A2-4010-9249-F3C0CDE689C6}" presName="txOne" presStyleLbl="node0" presStyleIdx="2" presStyleCnt="3" custScaleX="237997" custLinFactNeighborX="-496" custLinFactNeighborY="-15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795A44-7283-4A49-89A4-FA07C0C3A4BD}" type="pres">
      <dgm:prSet presAssocID="{0D75CDA9-16A2-4010-9249-F3C0CDE689C6}" presName="horzOne" presStyleCnt="0"/>
      <dgm:spPr/>
    </dgm:pt>
  </dgm:ptLst>
  <dgm:cxnLst>
    <dgm:cxn modelId="{BDF171D6-AA97-4A49-8538-573A4BF2BBA1}" srcId="{CC012DBC-E87D-470A-9B7F-3DF61B0CCC85}" destId="{0D75CDA9-16A2-4010-9249-F3C0CDE689C6}" srcOrd="2" destOrd="0" parTransId="{B7A65E94-F43F-46F0-98AC-117CDE4AB891}" sibTransId="{6DC00002-0839-4F77-AA66-D41E1838111B}"/>
    <dgm:cxn modelId="{34984344-CC71-4F13-8E29-E1D99F124860}" srcId="{CC012DBC-E87D-470A-9B7F-3DF61B0CCC85}" destId="{C6A46C07-F9EA-4A1D-8563-29514A4DA9B6}" srcOrd="0" destOrd="0" parTransId="{86E3788E-9656-4513-A248-BBB0BD418D18}" sibTransId="{B0C77BB0-C617-4154-A84D-17C5E52B5531}"/>
    <dgm:cxn modelId="{AE5DC725-E4AA-4CEA-8239-5CA4774E06CA}" type="presOf" srcId="{A6132BB5-B5A8-452A-AD17-6BC1F52A585E}" destId="{E77E829C-4933-4219-9513-F042C4018BC4}" srcOrd="0" destOrd="0" presId="urn:microsoft.com/office/officeart/2005/8/layout/hierarchy4"/>
    <dgm:cxn modelId="{3FFA5917-74A0-47D6-989A-A494BD2DF159}" srcId="{CC012DBC-E87D-470A-9B7F-3DF61B0CCC85}" destId="{A6132BB5-B5A8-452A-AD17-6BC1F52A585E}" srcOrd="1" destOrd="0" parTransId="{62FB1364-1D54-4B38-8863-F1AC0C753A35}" sibTransId="{28D27A31-EC79-4A3D-A389-87F493DCF089}"/>
    <dgm:cxn modelId="{C7D45AE8-7842-42F3-AAFF-A73DF41DAA90}" type="presOf" srcId="{C6A46C07-F9EA-4A1D-8563-29514A4DA9B6}" destId="{423AF7F7-AAF9-4DA5-99AA-C036CF2886AA}" srcOrd="0" destOrd="0" presId="urn:microsoft.com/office/officeart/2005/8/layout/hierarchy4"/>
    <dgm:cxn modelId="{7ECC3FDE-8005-41F3-964E-AA16ADA95F6A}" type="presOf" srcId="{0D75CDA9-16A2-4010-9249-F3C0CDE689C6}" destId="{F1F76182-D406-457C-A018-E47080D2EDD4}" srcOrd="0" destOrd="0" presId="urn:microsoft.com/office/officeart/2005/8/layout/hierarchy4"/>
    <dgm:cxn modelId="{DC5752B3-570B-4DED-A30D-25957F2E7247}" type="presOf" srcId="{CC012DBC-E87D-470A-9B7F-3DF61B0CCC85}" destId="{2A608AEB-5AD9-43B5-AA46-EF1633C70848}" srcOrd="0" destOrd="0" presId="urn:microsoft.com/office/officeart/2005/8/layout/hierarchy4"/>
    <dgm:cxn modelId="{222000AC-A5ED-4F1F-A71F-49B3E480356D}" type="presParOf" srcId="{2A608AEB-5AD9-43B5-AA46-EF1633C70848}" destId="{D02ACA8E-31F8-4D52-AAF1-AB993759D117}" srcOrd="0" destOrd="0" presId="urn:microsoft.com/office/officeart/2005/8/layout/hierarchy4"/>
    <dgm:cxn modelId="{4173BBE6-D5FE-45DB-AB4A-78AE5E152629}" type="presParOf" srcId="{D02ACA8E-31F8-4D52-AAF1-AB993759D117}" destId="{423AF7F7-AAF9-4DA5-99AA-C036CF2886AA}" srcOrd="0" destOrd="0" presId="urn:microsoft.com/office/officeart/2005/8/layout/hierarchy4"/>
    <dgm:cxn modelId="{1E090B82-8C76-4328-BA40-F5BE744FB5A2}" type="presParOf" srcId="{D02ACA8E-31F8-4D52-AAF1-AB993759D117}" destId="{91F8F520-14E3-4E03-914B-0735E7FE347C}" srcOrd="1" destOrd="0" presId="urn:microsoft.com/office/officeart/2005/8/layout/hierarchy4"/>
    <dgm:cxn modelId="{42458FC0-69D2-419C-A314-30C7EB695C23}" type="presParOf" srcId="{2A608AEB-5AD9-43B5-AA46-EF1633C70848}" destId="{E72F6A76-9030-4ED1-AC0A-F1E60CD4305A}" srcOrd="1" destOrd="0" presId="urn:microsoft.com/office/officeart/2005/8/layout/hierarchy4"/>
    <dgm:cxn modelId="{9E88F162-BC0D-4FE0-90DB-2CD6432FE6BA}" type="presParOf" srcId="{2A608AEB-5AD9-43B5-AA46-EF1633C70848}" destId="{E17D0116-40A3-4248-90AF-4EC0B67D732B}" srcOrd="2" destOrd="0" presId="urn:microsoft.com/office/officeart/2005/8/layout/hierarchy4"/>
    <dgm:cxn modelId="{E9DE9E35-710F-4FDB-A9BD-4AC9A41E2DA6}" type="presParOf" srcId="{E17D0116-40A3-4248-90AF-4EC0B67D732B}" destId="{E77E829C-4933-4219-9513-F042C4018BC4}" srcOrd="0" destOrd="0" presId="urn:microsoft.com/office/officeart/2005/8/layout/hierarchy4"/>
    <dgm:cxn modelId="{1262ABE9-B888-4775-B597-6689A5414BCF}" type="presParOf" srcId="{E17D0116-40A3-4248-90AF-4EC0B67D732B}" destId="{C5C58E1C-A19A-43DB-8236-B42130E13EE4}" srcOrd="1" destOrd="0" presId="urn:microsoft.com/office/officeart/2005/8/layout/hierarchy4"/>
    <dgm:cxn modelId="{CECF24B1-0E6D-4C8B-A6F9-D8F31CA59CA0}" type="presParOf" srcId="{2A608AEB-5AD9-43B5-AA46-EF1633C70848}" destId="{9386A8BC-22D5-4838-AA21-A2DD0E788286}" srcOrd="3" destOrd="0" presId="urn:microsoft.com/office/officeart/2005/8/layout/hierarchy4"/>
    <dgm:cxn modelId="{2E912AB2-6786-44AC-925F-A26B77D3F532}" type="presParOf" srcId="{2A608AEB-5AD9-43B5-AA46-EF1633C70848}" destId="{846056C2-2C9A-49C2-AC64-C51B3F5C4628}" srcOrd="4" destOrd="0" presId="urn:microsoft.com/office/officeart/2005/8/layout/hierarchy4"/>
    <dgm:cxn modelId="{86A02D57-4185-4445-934B-E27475CACAF4}" type="presParOf" srcId="{846056C2-2C9A-49C2-AC64-C51B3F5C4628}" destId="{F1F76182-D406-457C-A018-E47080D2EDD4}" srcOrd="0" destOrd="0" presId="urn:microsoft.com/office/officeart/2005/8/layout/hierarchy4"/>
    <dgm:cxn modelId="{18112F6D-09AB-4C91-AF82-C4F6E109FF10}" type="presParOf" srcId="{846056C2-2C9A-49C2-AC64-C51B3F5C4628}" destId="{AE795A44-7283-4A49-89A4-FA07C0C3A4B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C012DBC-E87D-470A-9B7F-3DF61B0CCC85}" type="doc">
      <dgm:prSet loTypeId="urn:microsoft.com/office/officeart/2005/8/layout/hierarchy4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6A46C07-F9EA-4A1D-8563-29514A4DA9B6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индивидуальная</a:t>
          </a:r>
          <a:endParaRPr lang="ru-RU" sz="3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6E3788E-9656-4513-A248-BBB0BD418D18}" type="parTrans" cxnId="{34984344-CC71-4F13-8E29-E1D99F124860}">
      <dgm:prSet/>
      <dgm:spPr/>
      <dgm:t>
        <a:bodyPr/>
        <a:lstStyle/>
        <a:p>
          <a:endParaRPr lang="ru-RU">
            <a:solidFill>
              <a:schemeClr val="tx1"/>
            </a:solidFill>
            <a:latin typeface="Arbat" panose="040BE200000000000000"/>
          </a:endParaRPr>
        </a:p>
      </dgm:t>
    </dgm:pt>
    <dgm:pt modelId="{B0C77BB0-C617-4154-A84D-17C5E52B5531}" type="sibTrans" cxnId="{34984344-CC71-4F13-8E29-E1D99F124860}">
      <dgm:prSet/>
      <dgm:spPr/>
      <dgm:t>
        <a:bodyPr/>
        <a:lstStyle/>
        <a:p>
          <a:endParaRPr lang="ru-RU">
            <a:solidFill>
              <a:schemeClr val="tx1"/>
            </a:solidFill>
            <a:latin typeface="Arbat" panose="040BE200000000000000"/>
          </a:endParaRPr>
        </a:p>
      </dgm:t>
    </dgm:pt>
    <dgm:pt modelId="{F533D9E7-F692-4EBB-9449-86597691607B}">
      <dgm:prSet custT="1"/>
      <dgm:spPr>
        <a:solidFill>
          <a:srgbClr val="00B050"/>
        </a:solidFill>
      </dgm:spPr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внеурочная</a:t>
          </a:r>
          <a:endParaRPr lang="ru-RU" sz="3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726E7C1-232C-4966-9A9D-269A726F2B21}" type="parTrans" cxnId="{8E2CEBD2-C517-4CB8-803D-7A38A4C800A3}">
      <dgm:prSet/>
      <dgm:spPr/>
      <dgm:t>
        <a:bodyPr/>
        <a:lstStyle/>
        <a:p>
          <a:endParaRPr lang="ru-RU"/>
        </a:p>
      </dgm:t>
    </dgm:pt>
    <dgm:pt modelId="{928E0BB6-0DAE-4E57-90DB-197D5329F1D9}" type="sibTrans" cxnId="{8E2CEBD2-C517-4CB8-803D-7A38A4C800A3}">
      <dgm:prSet/>
      <dgm:spPr/>
      <dgm:t>
        <a:bodyPr/>
        <a:lstStyle/>
        <a:p>
          <a:endParaRPr lang="ru-RU"/>
        </a:p>
      </dgm:t>
    </dgm:pt>
    <dgm:pt modelId="{E0816F3F-DC70-4385-99C0-83058BA68D60}">
      <dgm:prSet custT="1"/>
      <dgm:spPr>
        <a:solidFill>
          <a:srgbClr val="00B050"/>
        </a:solidFill>
      </dgm:spPr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урочная</a:t>
          </a:r>
          <a:endParaRPr lang="ru-RU" sz="3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60A6892-B45B-4834-9F87-7585CF89AE21}" type="parTrans" cxnId="{D4659FD2-B458-445C-9284-2AE765AC0703}">
      <dgm:prSet/>
      <dgm:spPr/>
      <dgm:t>
        <a:bodyPr/>
        <a:lstStyle/>
        <a:p>
          <a:endParaRPr lang="ru-RU"/>
        </a:p>
      </dgm:t>
    </dgm:pt>
    <dgm:pt modelId="{E19A1E20-BEF6-4729-97B7-2BEE1C239F7C}" type="sibTrans" cxnId="{D4659FD2-B458-445C-9284-2AE765AC0703}">
      <dgm:prSet/>
      <dgm:spPr/>
      <dgm:t>
        <a:bodyPr/>
        <a:lstStyle/>
        <a:p>
          <a:endParaRPr lang="ru-RU"/>
        </a:p>
      </dgm:t>
    </dgm:pt>
    <dgm:pt modelId="{0D75CDA9-16A2-4010-9249-F3C0CDE689C6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групповая</a:t>
          </a:r>
          <a:endParaRPr lang="ru-RU" sz="3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DC00002-0839-4F77-AA66-D41E1838111B}" type="sibTrans" cxnId="{BDF171D6-AA97-4A49-8538-573A4BF2BBA1}">
      <dgm:prSet/>
      <dgm:spPr/>
      <dgm:t>
        <a:bodyPr/>
        <a:lstStyle/>
        <a:p>
          <a:endParaRPr lang="ru-RU">
            <a:solidFill>
              <a:schemeClr val="tx1"/>
            </a:solidFill>
            <a:latin typeface="Arbat" panose="040BE200000000000000"/>
          </a:endParaRPr>
        </a:p>
      </dgm:t>
    </dgm:pt>
    <dgm:pt modelId="{B7A65E94-F43F-46F0-98AC-117CDE4AB891}" type="parTrans" cxnId="{BDF171D6-AA97-4A49-8538-573A4BF2BBA1}">
      <dgm:prSet/>
      <dgm:spPr/>
      <dgm:t>
        <a:bodyPr/>
        <a:lstStyle/>
        <a:p>
          <a:endParaRPr lang="ru-RU">
            <a:solidFill>
              <a:schemeClr val="tx1"/>
            </a:solidFill>
            <a:latin typeface="Arbat" panose="040BE200000000000000"/>
          </a:endParaRPr>
        </a:p>
      </dgm:t>
    </dgm:pt>
    <dgm:pt modelId="{2A608AEB-5AD9-43B5-AA46-EF1633C70848}" type="pres">
      <dgm:prSet presAssocID="{CC012DBC-E87D-470A-9B7F-3DF61B0CCC8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02ACA8E-31F8-4D52-AAF1-AB993759D117}" type="pres">
      <dgm:prSet presAssocID="{C6A46C07-F9EA-4A1D-8563-29514A4DA9B6}" presName="vertOne" presStyleCnt="0"/>
      <dgm:spPr/>
    </dgm:pt>
    <dgm:pt modelId="{423AF7F7-AAF9-4DA5-99AA-C036CF2886AA}" type="pres">
      <dgm:prSet presAssocID="{C6A46C07-F9EA-4A1D-8563-29514A4DA9B6}" presName="txOne" presStyleLbl="node0" presStyleIdx="0" presStyleCnt="2" custScaleX="101743" custScaleY="87030" custLinFactNeighborX="8231" custLinFactNeighborY="2745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2CC67CB-6416-4D02-993B-FE58C4C9CE6C}" type="pres">
      <dgm:prSet presAssocID="{C6A46C07-F9EA-4A1D-8563-29514A4DA9B6}" presName="parTransOne" presStyleCnt="0"/>
      <dgm:spPr/>
    </dgm:pt>
    <dgm:pt modelId="{91F8F520-14E3-4E03-914B-0735E7FE347C}" type="pres">
      <dgm:prSet presAssocID="{C6A46C07-F9EA-4A1D-8563-29514A4DA9B6}" presName="horzOne" presStyleCnt="0"/>
      <dgm:spPr/>
    </dgm:pt>
    <dgm:pt modelId="{3D2D7E9B-C20D-4A7E-A54E-3E5298C0C50C}" type="pres">
      <dgm:prSet presAssocID="{F533D9E7-F692-4EBB-9449-86597691607B}" presName="vertTwo" presStyleCnt="0"/>
      <dgm:spPr/>
    </dgm:pt>
    <dgm:pt modelId="{6FA7F0A0-30C2-4CC1-9ECE-9A1E5CB570CC}" type="pres">
      <dgm:prSet presAssocID="{F533D9E7-F692-4EBB-9449-86597691607B}" presName="txTwo" presStyleLbl="node2" presStyleIdx="0" presStyleCnt="2" custScaleX="160089" custScaleY="102866" custLinFactNeighborX="11648" custLinFactNeighborY="-241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D8E4342-0179-4D13-B345-0BA3C25C0D2A}" type="pres">
      <dgm:prSet presAssocID="{F533D9E7-F692-4EBB-9449-86597691607B}" presName="horzTwo" presStyleCnt="0"/>
      <dgm:spPr/>
    </dgm:pt>
    <dgm:pt modelId="{E72F6A76-9030-4ED1-AC0A-F1E60CD4305A}" type="pres">
      <dgm:prSet presAssocID="{B0C77BB0-C617-4154-A84D-17C5E52B5531}" presName="sibSpaceOne" presStyleCnt="0"/>
      <dgm:spPr/>
    </dgm:pt>
    <dgm:pt modelId="{846056C2-2C9A-49C2-AC64-C51B3F5C4628}" type="pres">
      <dgm:prSet presAssocID="{0D75CDA9-16A2-4010-9249-F3C0CDE689C6}" presName="vertOne" presStyleCnt="0"/>
      <dgm:spPr/>
    </dgm:pt>
    <dgm:pt modelId="{F1F76182-D406-457C-A018-E47080D2EDD4}" type="pres">
      <dgm:prSet presAssocID="{0D75CDA9-16A2-4010-9249-F3C0CDE689C6}" presName="txOne" presStyleLbl="node0" presStyleIdx="1" presStyleCnt="2" custScaleX="95948" custScaleY="92619" custLinFactNeighborX="-1672" custLinFactNeighborY="-23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B6CD801A-B450-4938-B0AE-192CF5A51A35}" type="pres">
      <dgm:prSet presAssocID="{0D75CDA9-16A2-4010-9249-F3C0CDE689C6}" presName="parTransOne" presStyleCnt="0"/>
      <dgm:spPr/>
    </dgm:pt>
    <dgm:pt modelId="{AE795A44-7283-4A49-89A4-FA07C0C3A4BD}" type="pres">
      <dgm:prSet presAssocID="{0D75CDA9-16A2-4010-9249-F3C0CDE689C6}" presName="horzOne" presStyleCnt="0"/>
      <dgm:spPr/>
    </dgm:pt>
    <dgm:pt modelId="{B33B5CFC-674E-4A6D-B21D-31FA46321442}" type="pres">
      <dgm:prSet presAssocID="{E0816F3F-DC70-4385-99C0-83058BA68D60}" presName="vertTwo" presStyleCnt="0"/>
      <dgm:spPr/>
    </dgm:pt>
    <dgm:pt modelId="{A633C46D-825F-4C9F-BAFA-4AEB3BDDC2AD}" type="pres">
      <dgm:prSet presAssocID="{E0816F3F-DC70-4385-99C0-83058BA68D60}" presName="txTwo" presStyleLbl="node2" presStyleIdx="1" presStyleCnt="2" custScaleX="164933" custLinFactNeighborX="84" custLinFactNeighborY="-799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AB2AFE8-6ADA-40E7-A1FF-47BE0BB4DF37}" type="pres">
      <dgm:prSet presAssocID="{E0816F3F-DC70-4385-99C0-83058BA68D60}" presName="horzTwo" presStyleCnt="0"/>
      <dgm:spPr/>
    </dgm:pt>
  </dgm:ptLst>
  <dgm:cxnLst>
    <dgm:cxn modelId="{34984344-CC71-4F13-8E29-E1D99F124860}" srcId="{CC012DBC-E87D-470A-9B7F-3DF61B0CCC85}" destId="{C6A46C07-F9EA-4A1D-8563-29514A4DA9B6}" srcOrd="0" destOrd="0" parTransId="{86E3788E-9656-4513-A248-BBB0BD418D18}" sibTransId="{B0C77BB0-C617-4154-A84D-17C5E52B5531}"/>
    <dgm:cxn modelId="{88CC7123-CB1A-4F3D-84B3-97D41C586A85}" type="presOf" srcId="{F533D9E7-F692-4EBB-9449-86597691607B}" destId="{6FA7F0A0-30C2-4CC1-9ECE-9A1E5CB570CC}" srcOrd="0" destOrd="0" presId="urn:microsoft.com/office/officeart/2005/8/layout/hierarchy4"/>
    <dgm:cxn modelId="{8E2CEBD2-C517-4CB8-803D-7A38A4C800A3}" srcId="{C6A46C07-F9EA-4A1D-8563-29514A4DA9B6}" destId="{F533D9E7-F692-4EBB-9449-86597691607B}" srcOrd="0" destOrd="0" parTransId="{4726E7C1-232C-4966-9A9D-269A726F2B21}" sibTransId="{928E0BB6-0DAE-4E57-90DB-197D5329F1D9}"/>
    <dgm:cxn modelId="{BDF171D6-AA97-4A49-8538-573A4BF2BBA1}" srcId="{CC012DBC-E87D-470A-9B7F-3DF61B0CCC85}" destId="{0D75CDA9-16A2-4010-9249-F3C0CDE689C6}" srcOrd="1" destOrd="0" parTransId="{B7A65E94-F43F-46F0-98AC-117CDE4AB891}" sibTransId="{6DC00002-0839-4F77-AA66-D41E1838111B}"/>
    <dgm:cxn modelId="{A8F23A68-F761-4A6F-8FE8-BBC05A235DDB}" type="presOf" srcId="{CC012DBC-E87D-470A-9B7F-3DF61B0CCC85}" destId="{2A608AEB-5AD9-43B5-AA46-EF1633C70848}" srcOrd="0" destOrd="0" presId="urn:microsoft.com/office/officeart/2005/8/layout/hierarchy4"/>
    <dgm:cxn modelId="{9E4E2261-9A52-400A-96D6-CE4D8848EE88}" type="presOf" srcId="{C6A46C07-F9EA-4A1D-8563-29514A4DA9B6}" destId="{423AF7F7-AAF9-4DA5-99AA-C036CF2886AA}" srcOrd="0" destOrd="0" presId="urn:microsoft.com/office/officeart/2005/8/layout/hierarchy4"/>
    <dgm:cxn modelId="{78AF1668-4008-4E7E-91C2-9FCA17232181}" type="presOf" srcId="{E0816F3F-DC70-4385-99C0-83058BA68D60}" destId="{A633C46D-825F-4C9F-BAFA-4AEB3BDDC2AD}" srcOrd="0" destOrd="0" presId="urn:microsoft.com/office/officeart/2005/8/layout/hierarchy4"/>
    <dgm:cxn modelId="{C95EEFA2-1071-4E69-9A15-27248B3E9736}" type="presOf" srcId="{0D75CDA9-16A2-4010-9249-F3C0CDE689C6}" destId="{F1F76182-D406-457C-A018-E47080D2EDD4}" srcOrd="0" destOrd="0" presId="urn:microsoft.com/office/officeart/2005/8/layout/hierarchy4"/>
    <dgm:cxn modelId="{D4659FD2-B458-445C-9284-2AE765AC0703}" srcId="{0D75CDA9-16A2-4010-9249-F3C0CDE689C6}" destId="{E0816F3F-DC70-4385-99C0-83058BA68D60}" srcOrd="0" destOrd="0" parTransId="{060A6892-B45B-4834-9F87-7585CF89AE21}" sibTransId="{E19A1E20-BEF6-4729-97B7-2BEE1C239F7C}"/>
    <dgm:cxn modelId="{2ABDFFF1-C5F2-406B-8529-B9693C6D32FD}" type="presParOf" srcId="{2A608AEB-5AD9-43B5-AA46-EF1633C70848}" destId="{D02ACA8E-31F8-4D52-AAF1-AB993759D117}" srcOrd="0" destOrd="0" presId="urn:microsoft.com/office/officeart/2005/8/layout/hierarchy4"/>
    <dgm:cxn modelId="{2CC73A9A-6357-434C-B1AA-950F3C3BBBC0}" type="presParOf" srcId="{D02ACA8E-31F8-4D52-AAF1-AB993759D117}" destId="{423AF7F7-AAF9-4DA5-99AA-C036CF2886AA}" srcOrd="0" destOrd="0" presId="urn:microsoft.com/office/officeart/2005/8/layout/hierarchy4"/>
    <dgm:cxn modelId="{6E06B0C1-482A-4805-AE8F-6E97FA385264}" type="presParOf" srcId="{D02ACA8E-31F8-4D52-AAF1-AB993759D117}" destId="{F2CC67CB-6416-4D02-993B-FE58C4C9CE6C}" srcOrd="1" destOrd="0" presId="urn:microsoft.com/office/officeart/2005/8/layout/hierarchy4"/>
    <dgm:cxn modelId="{01FB5844-39D7-4073-B32B-63AD5D96DC0D}" type="presParOf" srcId="{D02ACA8E-31F8-4D52-AAF1-AB993759D117}" destId="{91F8F520-14E3-4E03-914B-0735E7FE347C}" srcOrd="2" destOrd="0" presId="urn:microsoft.com/office/officeart/2005/8/layout/hierarchy4"/>
    <dgm:cxn modelId="{8F7FE4E6-9DD9-40B1-8DB3-5C0BE187966B}" type="presParOf" srcId="{91F8F520-14E3-4E03-914B-0735E7FE347C}" destId="{3D2D7E9B-C20D-4A7E-A54E-3E5298C0C50C}" srcOrd="0" destOrd="0" presId="urn:microsoft.com/office/officeart/2005/8/layout/hierarchy4"/>
    <dgm:cxn modelId="{09DF2F7D-29D2-4FB9-8908-BF7B3C7ACC6E}" type="presParOf" srcId="{3D2D7E9B-C20D-4A7E-A54E-3E5298C0C50C}" destId="{6FA7F0A0-30C2-4CC1-9ECE-9A1E5CB570CC}" srcOrd="0" destOrd="0" presId="urn:microsoft.com/office/officeart/2005/8/layout/hierarchy4"/>
    <dgm:cxn modelId="{3863A04A-2F9A-49BB-8AAB-F888994C6313}" type="presParOf" srcId="{3D2D7E9B-C20D-4A7E-A54E-3E5298C0C50C}" destId="{FD8E4342-0179-4D13-B345-0BA3C25C0D2A}" srcOrd="1" destOrd="0" presId="urn:microsoft.com/office/officeart/2005/8/layout/hierarchy4"/>
    <dgm:cxn modelId="{FEF8DDDD-18A4-435B-84BB-6308CFFF9AE9}" type="presParOf" srcId="{2A608AEB-5AD9-43B5-AA46-EF1633C70848}" destId="{E72F6A76-9030-4ED1-AC0A-F1E60CD4305A}" srcOrd="1" destOrd="0" presId="urn:microsoft.com/office/officeart/2005/8/layout/hierarchy4"/>
    <dgm:cxn modelId="{05B11F98-5571-48DF-9678-2BA39E40D387}" type="presParOf" srcId="{2A608AEB-5AD9-43B5-AA46-EF1633C70848}" destId="{846056C2-2C9A-49C2-AC64-C51B3F5C4628}" srcOrd="2" destOrd="0" presId="urn:microsoft.com/office/officeart/2005/8/layout/hierarchy4"/>
    <dgm:cxn modelId="{8C936CC2-3E5A-443C-A8EF-C8C1FB8BAE3D}" type="presParOf" srcId="{846056C2-2C9A-49C2-AC64-C51B3F5C4628}" destId="{F1F76182-D406-457C-A018-E47080D2EDD4}" srcOrd="0" destOrd="0" presId="urn:microsoft.com/office/officeart/2005/8/layout/hierarchy4"/>
    <dgm:cxn modelId="{B6CA0D5B-3123-43B7-B948-D3D4C0FD1812}" type="presParOf" srcId="{846056C2-2C9A-49C2-AC64-C51B3F5C4628}" destId="{B6CD801A-B450-4938-B0AE-192CF5A51A35}" srcOrd="1" destOrd="0" presId="urn:microsoft.com/office/officeart/2005/8/layout/hierarchy4"/>
    <dgm:cxn modelId="{4574103F-D786-4CFA-9E66-8EA6FE0DB344}" type="presParOf" srcId="{846056C2-2C9A-49C2-AC64-C51B3F5C4628}" destId="{AE795A44-7283-4A49-89A4-FA07C0C3A4BD}" srcOrd="2" destOrd="0" presId="urn:microsoft.com/office/officeart/2005/8/layout/hierarchy4"/>
    <dgm:cxn modelId="{69E6E086-EDFE-4E0D-8EC3-AC1BF9280879}" type="presParOf" srcId="{AE795A44-7283-4A49-89A4-FA07C0C3A4BD}" destId="{B33B5CFC-674E-4A6D-B21D-31FA46321442}" srcOrd="0" destOrd="0" presId="urn:microsoft.com/office/officeart/2005/8/layout/hierarchy4"/>
    <dgm:cxn modelId="{AD3797FE-6F99-4F49-BA53-28467826DA29}" type="presParOf" srcId="{B33B5CFC-674E-4A6D-B21D-31FA46321442}" destId="{A633C46D-825F-4C9F-BAFA-4AEB3BDDC2AD}" srcOrd="0" destOrd="0" presId="urn:microsoft.com/office/officeart/2005/8/layout/hierarchy4"/>
    <dgm:cxn modelId="{638B7006-16C5-430D-93E8-472A22BC8955}" type="presParOf" srcId="{B33B5CFC-674E-4A6D-B21D-31FA46321442}" destId="{7AB2AFE8-6ADA-40E7-A1FF-47BE0BB4DF37}" srcOrd="1" destOrd="0" presId="urn:microsoft.com/office/officeart/2005/8/layout/hierarchy4"/>
  </dgm:cxnLst>
  <dgm:bg/>
  <dgm:whole>
    <a:ln w="76200"/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B3C61D2-9AA1-4518-9DA3-6BAA0CCAE93F}" type="doc">
      <dgm:prSet loTypeId="urn:microsoft.com/office/officeart/2005/8/layout/pyramid2" loCatId="pyramid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43B3AB7-D81C-4E58-A0B4-E3819FA7DA9A}">
      <dgm:prSet phldrT="[Текст]" custT="1"/>
      <dgm:spPr>
        <a:solidFill>
          <a:srgbClr val="FFC000">
            <a:alpha val="90000"/>
          </a:srgb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Arbat" panose="040BE20000000000000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Экскурсия</a:t>
          </a:r>
          <a:r>
            <a:rPr lang="ru-RU" sz="2400" dirty="0" smtClean="0">
              <a:latin typeface="Arbat-Bold" pitchFamily="2" charset="0"/>
            </a:rPr>
            <a:t> </a:t>
          </a: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latin typeface="Arbat-Bold" pitchFamily="2" charset="0"/>
          </a:endParaRPr>
        </a:p>
      </dgm:t>
    </dgm:pt>
    <dgm:pt modelId="{19F5DA08-EB76-4C18-AAA8-F2CE268E8166}" type="parTrans" cxnId="{8127FF90-6105-4DFB-A666-89DB2A40E685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5E2FD3D3-60D8-44AE-B12A-74C04E767C37}" type="sibTrans" cxnId="{8127FF90-6105-4DFB-A666-89DB2A40E685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EC75E344-C9F1-4CD1-9478-1AEBC19ECB96}">
      <dgm:prSet phldrT="[Текст]" custT="1"/>
      <dgm:spPr>
        <a:solidFill>
          <a:srgbClr val="FFC000">
            <a:alpha val="90000"/>
          </a:srgb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Arbat" panose="040BE20000000000000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Беседа</a:t>
          </a:r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latin typeface="Arbat" panose="040BE200000000000000"/>
          </a:endParaRPr>
        </a:p>
      </dgm:t>
    </dgm:pt>
    <dgm:pt modelId="{C3DD78BC-D855-4BD7-B80A-A3C8EFC52229}" type="parTrans" cxnId="{F6505419-0FEA-45C5-9251-DDD931659529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A7C4C057-3A54-4EBF-A515-45F118200785}" type="sibTrans" cxnId="{F6505419-0FEA-45C5-9251-DDD931659529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C955D890-629C-4451-8D57-43D45E93A9C5}">
      <dgm:prSet phldrT="[Текст]" custT="1"/>
      <dgm:spPr>
        <a:solidFill>
          <a:srgbClr val="FFC000">
            <a:alpha val="90000"/>
          </a:srgb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Arbat" panose="040BE20000000000000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Библиографический урок </a:t>
          </a:r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latin typeface="Arbat" panose="040BE200000000000000"/>
          </a:endParaRPr>
        </a:p>
      </dgm:t>
    </dgm:pt>
    <dgm:pt modelId="{297D5634-7502-4393-B615-9736A8100F18}" type="parTrans" cxnId="{EBE987A8-8A17-41D6-8976-D142F9BD922D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F6E88544-B66B-4353-A507-AC62811FC251}" type="sibTrans" cxnId="{EBE987A8-8A17-41D6-8976-D142F9BD922D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90976E5B-1174-4527-A4D8-1C1757FFD771}">
      <dgm:prSet phldrT="[Текст]" custT="1"/>
      <dgm:spPr>
        <a:solidFill>
          <a:srgbClr val="FFC000">
            <a:alpha val="90000"/>
          </a:srgb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Arbat" panose="040BE20000000000000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Живой журнал </a:t>
          </a:r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latin typeface="Arbat" panose="040BE200000000000000"/>
          </a:endParaRPr>
        </a:p>
      </dgm:t>
    </dgm:pt>
    <dgm:pt modelId="{DC73E0A4-0D55-40DF-9834-81A02A5E6753}" type="parTrans" cxnId="{6089C791-6B78-4B10-AEC6-B5FFD6B5F64C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2815A9E4-8787-4FB8-AA25-0E2924826CCE}" type="sibTrans" cxnId="{6089C791-6B78-4B10-AEC6-B5FFD6B5F64C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114B0528-9C8B-4641-A743-3C0994D46EBE}">
      <dgm:prSet phldrT="[Текст]" custT="1"/>
      <dgm:spPr>
        <a:solidFill>
          <a:srgbClr val="FFC000">
            <a:alpha val="90000"/>
          </a:srgb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800" dirty="0" smtClean="0">
            <a:latin typeface="Times New Roman" pitchFamily="18" charset="0"/>
            <a:cs typeface="Times New Roman" pitchFamily="18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Читательская конференция</a:t>
          </a: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latin typeface="Arbat" panose="040BE200000000000000"/>
          </a:endParaRPr>
        </a:p>
      </dgm:t>
    </dgm:pt>
    <dgm:pt modelId="{68B0BA8B-C5A1-4B47-8239-3775BBE52B28}" type="parTrans" cxnId="{CB9FBD0E-09D7-41E7-BDBC-E54E9124155C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5F4A6B94-2F22-4186-ABC6-CD423982711D}" type="sibTrans" cxnId="{CB9FBD0E-09D7-41E7-BDBC-E54E9124155C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FA496367-844B-42C0-BB47-BCD95CBD7F59}">
      <dgm:prSet custT="1"/>
      <dgm:spPr>
        <a:solidFill>
          <a:srgbClr val="FFC000">
            <a:alpha val="90000"/>
          </a:srgb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Arbat" panose="040BE20000000000000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Литературная игра </a:t>
          </a:r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dirty="0" smtClean="0">
              <a:latin typeface="Arbat" panose="040BE200000000000000"/>
            </a:rPr>
            <a:t>Ли</a:t>
          </a:r>
          <a:endParaRPr lang="ru-RU" sz="2400" dirty="0">
            <a:latin typeface="Arbat" panose="040BE200000000000000"/>
          </a:endParaRPr>
        </a:p>
      </dgm:t>
    </dgm:pt>
    <dgm:pt modelId="{3F03C7E8-F1B6-48AF-B10E-26AC4E532101}" type="parTrans" cxnId="{A87D14B2-F365-456F-8386-9846F88EBB25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2C558CD7-83CE-4C41-9FAE-628BDDCCC3E2}" type="sibTrans" cxnId="{A87D14B2-F365-456F-8386-9846F88EBB25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657D9119-5935-41BA-9A90-9127AFF29E9F}">
      <dgm:prSet custT="1"/>
      <dgm:spPr>
        <a:solidFill>
          <a:srgbClr val="FFC000">
            <a:alpha val="90000"/>
          </a:srgb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Arbat" panose="040BE20000000000000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Книжная выставка</a:t>
          </a:r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latin typeface="Arbat" panose="040BE200000000000000"/>
          </a:endParaRPr>
        </a:p>
      </dgm:t>
    </dgm:pt>
    <dgm:pt modelId="{4A1CD04D-C4D8-48BE-9A55-4FB71D4E02FC}" type="parTrans" cxnId="{DDDD36CC-CC59-4375-810B-FFD8856555A4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8D8B232A-20E8-4C7C-B622-B278A4769A30}" type="sibTrans" cxnId="{DDDD36CC-CC59-4375-810B-FFD8856555A4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18DB68CB-B8FA-48D9-B6C3-7DC2998957F8}">
      <dgm:prSet custT="1"/>
      <dgm:spPr>
        <a:solidFill>
          <a:srgbClr val="FFC000">
            <a:alpha val="90000"/>
          </a:srgb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Arbat" panose="040BE20000000000000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Литературный обзор </a:t>
          </a:r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latin typeface="Arbat" panose="040BE200000000000000"/>
          </a:endParaRPr>
        </a:p>
      </dgm:t>
    </dgm:pt>
    <dgm:pt modelId="{330F906A-6400-436A-838D-391C001FFE91}" type="parTrans" cxnId="{A522AA85-9847-4A47-BFEC-CDE2641B06DA}">
      <dgm:prSet/>
      <dgm:spPr/>
      <dgm:t>
        <a:bodyPr/>
        <a:lstStyle/>
        <a:p>
          <a:endParaRPr lang="ru-RU" sz="6600">
            <a:solidFill>
              <a:schemeClr val="tx1"/>
            </a:solidFill>
            <a:latin typeface="Arbat" panose="040BE200000000000000"/>
          </a:endParaRPr>
        </a:p>
      </dgm:t>
    </dgm:pt>
    <dgm:pt modelId="{473ADA15-45F4-4778-B9F3-A292DCE39EB1}" type="sibTrans" cxnId="{A522AA85-9847-4A47-BFEC-CDE2641B06DA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Arbat" panose="040BE200000000000000"/>
          </a:endParaRPr>
        </a:p>
      </dgm:t>
    </dgm:pt>
    <dgm:pt modelId="{5FF7195F-3323-47CB-A3D8-23738D54F598}" type="pres">
      <dgm:prSet presAssocID="{2B3C61D2-9AA1-4518-9DA3-6BAA0CCAE93F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03D0162-B326-4A67-90F5-1A8909431CDA}" type="pres">
      <dgm:prSet presAssocID="{2B3C61D2-9AA1-4518-9DA3-6BAA0CCAE93F}" presName="pyramid" presStyleLbl="node1" presStyleIdx="0" presStyleCnt="1" custScaleX="76259" custLinFactNeighborX="-25426" custLinFactNeighborY="-142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prstGeom prst="mathMinus">
          <a:avLst/>
        </a:prstGeom>
        <a:noFill/>
      </dgm:spPr>
      <dgm:t>
        <a:bodyPr/>
        <a:lstStyle/>
        <a:p>
          <a:endParaRPr lang="ru-RU"/>
        </a:p>
      </dgm:t>
    </dgm:pt>
    <dgm:pt modelId="{28C2F9B5-F15C-45C4-9B96-9033FB62B506}" type="pres">
      <dgm:prSet presAssocID="{2B3C61D2-9AA1-4518-9DA3-6BAA0CCAE93F}" presName="theList" presStyleCnt="0"/>
      <dgm:spPr/>
      <dgm:t>
        <a:bodyPr/>
        <a:lstStyle/>
        <a:p>
          <a:endParaRPr lang="ru-RU"/>
        </a:p>
      </dgm:t>
    </dgm:pt>
    <dgm:pt modelId="{B4A0CCD3-6ACE-421A-87ED-E56CC3F58180}" type="pres">
      <dgm:prSet presAssocID="{B43B3AB7-D81C-4E58-A0B4-E3819FA7DA9A}" presName="aNode" presStyleLbl="fgAcc1" presStyleIdx="0" presStyleCnt="8" custScaleX="147059" custScaleY="133096" custLinFactY="7216" custLinFactNeighborX="2995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DD0F6-623E-4FE9-BCE9-101EE24304A9}" type="pres">
      <dgm:prSet presAssocID="{B43B3AB7-D81C-4E58-A0B4-E3819FA7DA9A}" presName="aSpace" presStyleCnt="0"/>
      <dgm:spPr/>
      <dgm:t>
        <a:bodyPr/>
        <a:lstStyle/>
        <a:p>
          <a:endParaRPr lang="ru-RU"/>
        </a:p>
      </dgm:t>
    </dgm:pt>
    <dgm:pt modelId="{D86709A5-C738-4225-8A4F-3CE3FCB36E7E}" type="pres">
      <dgm:prSet presAssocID="{EC75E344-C9F1-4CD1-9478-1AEBC19ECB96}" presName="aNode" presStyleLbl="fgAcc1" presStyleIdx="1" presStyleCnt="8" custScaleX="147059" custScaleY="133096" custLinFactY="6555" custLinFactNeighborX="2995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87B2F3-41B9-4711-B8AE-43E232F0B22A}" type="pres">
      <dgm:prSet presAssocID="{EC75E344-C9F1-4CD1-9478-1AEBC19ECB96}" presName="aSpace" presStyleCnt="0"/>
      <dgm:spPr/>
      <dgm:t>
        <a:bodyPr/>
        <a:lstStyle/>
        <a:p>
          <a:endParaRPr lang="ru-RU"/>
        </a:p>
      </dgm:t>
    </dgm:pt>
    <dgm:pt modelId="{41C1A2F4-B6EA-4ABE-B5C3-E750F3B9089F}" type="pres">
      <dgm:prSet presAssocID="{FA496367-844B-42C0-BB47-BCD95CBD7F59}" presName="aNode" presStyleLbl="fgAcc1" presStyleIdx="2" presStyleCnt="8" custScaleX="147059" custScaleY="133096" custLinFactY="5894" custLinFactNeighborX="2995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C748FE-0BB0-4427-B5DD-EC1D58093F72}" type="pres">
      <dgm:prSet presAssocID="{FA496367-844B-42C0-BB47-BCD95CBD7F59}" presName="aSpace" presStyleCnt="0"/>
      <dgm:spPr/>
      <dgm:t>
        <a:bodyPr/>
        <a:lstStyle/>
        <a:p>
          <a:endParaRPr lang="ru-RU"/>
        </a:p>
      </dgm:t>
    </dgm:pt>
    <dgm:pt modelId="{2D021E3F-FB46-4A22-95C1-5136206F6774}" type="pres">
      <dgm:prSet presAssocID="{657D9119-5935-41BA-9A90-9127AFF29E9F}" presName="aNode" presStyleLbl="fgAcc1" presStyleIdx="3" presStyleCnt="8" custScaleX="147059" custScaleY="133096" custLinFactY="5232" custLinFactNeighborX="2995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A6FA69-50FD-4150-8DA0-E82E73693EB5}" type="pres">
      <dgm:prSet presAssocID="{657D9119-5935-41BA-9A90-9127AFF29E9F}" presName="aSpace" presStyleCnt="0"/>
      <dgm:spPr/>
      <dgm:t>
        <a:bodyPr/>
        <a:lstStyle/>
        <a:p>
          <a:endParaRPr lang="ru-RU"/>
        </a:p>
      </dgm:t>
    </dgm:pt>
    <dgm:pt modelId="{73463A2D-7BC5-455C-B339-A0CB221D2760}" type="pres">
      <dgm:prSet presAssocID="{18DB68CB-B8FA-48D9-B6C3-7DC2998957F8}" presName="aNode" presStyleLbl="fgAcc1" presStyleIdx="4" presStyleCnt="8" custScaleX="147059" custScaleY="133096" custLinFactY="4571" custLinFactNeighborX="2995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1C2812-78D9-422F-B2BA-02927C1D9F21}" type="pres">
      <dgm:prSet presAssocID="{18DB68CB-B8FA-48D9-B6C3-7DC2998957F8}" presName="aSpace" presStyleCnt="0"/>
      <dgm:spPr/>
      <dgm:t>
        <a:bodyPr/>
        <a:lstStyle/>
        <a:p>
          <a:endParaRPr lang="ru-RU"/>
        </a:p>
      </dgm:t>
    </dgm:pt>
    <dgm:pt modelId="{0ED07F21-872B-4DC6-A616-FB196A82DCCA}" type="pres">
      <dgm:prSet presAssocID="{C955D890-629C-4451-8D57-43D45E93A9C5}" presName="aNode" presStyleLbl="fgAcc1" presStyleIdx="5" presStyleCnt="8" custScaleX="147059" custScaleY="133096" custLinFactY="3909" custLinFactNeighborX="2995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C7B1CB-AD83-46D5-B212-145B8B5FEEE6}" type="pres">
      <dgm:prSet presAssocID="{C955D890-629C-4451-8D57-43D45E93A9C5}" presName="aSpace" presStyleCnt="0"/>
      <dgm:spPr/>
      <dgm:t>
        <a:bodyPr/>
        <a:lstStyle/>
        <a:p>
          <a:endParaRPr lang="ru-RU"/>
        </a:p>
      </dgm:t>
    </dgm:pt>
    <dgm:pt modelId="{576FDC4D-9526-4D94-93A4-495266A191B1}" type="pres">
      <dgm:prSet presAssocID="{90976E5B-1174-4527-A4D8-1C1757FFD771}" presName="aNode" presStyleLbl="fgAcc1" presStyleIdx="6" presStyleCnt="8" custScaleX="147059" custScaleY="133096" custLinFactY="3248" custLinFactNeighborX="2995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230E75-1427-4A11-AF90-27D80E10A6E5}" type="pres">
      <dgm:prSet presAssocID="{90976E5B-1174-4527-A4D8-1C1757FFD771}" presName="aSpace" presStyleCnt="0"/>
      <dgm:spPr/>
      <dgm:t>
        <a:bodyPr/>
        <a:lstStyle/>
        <a:p>
          <a:endParaRPr lang="ru-RU"/>
        </a:p>
      </dgm:t>
    </dgm:pt>
    <dgm:pt modelId="{11AF08D7-A72B-422B-BD95-48FE4D581E80}" type="pres">
      <dgm:prSet presAssocID="{114B0528-9C8B-4641-A743-3C0994D46EBE}" presName="aNode" presStyleLbl="fgAcc1" presStyleIdx="7" presStyleCnt="8" custScaleX="147059" custScaleY="133096" custLinFactY="2586" custLinFactNeighborX="2995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7FA2BC-EEE9-4B63-AA85-D0A553004188}" type="pres">
      <dgm:prSet presAssocID="{114B0528-9C8B-4641-A743-3C0994D46EBE}" presName="aSpace" presStyleCnt="0"/>
      <dgm:spPr/>
      <dgm:t>
        <a:bodyPr/>
        <a:lstStyle/>
        <a:p>
          <a:endParaRPr lang="ru-RU"/>
        </a:p>
      </dgm:t>
    </dgm:pt>
  </dgm:ptLst>
  <dgm:cxnLst>
    <dgm:cxn modelId="{3912A023-2CAB-4BD1-83E1-712D5C7F5727}" type="presOf" srcId="{90976E5B-1174-4527-A4D8-1C1757FFD771}" destId="{576FDC4D-9526-4D94-93A4-495266A191B1}" srcOrd="0" destOrd="0" presId="urn:microsoft.com/office/officeart/2005/8/layout/pyramid2"/>
    <dgm:cxn modelId="{A522AA85-9847-4A47-BFEC-CDE2641B06DA}" srcId="{2B3C61D2-9AA1-4518-9DA3-6BAA0CCAE93F}" destId="{18DB68CB-B8FA-48D9-B6C3-7DC2998957F8}" srcOrd="4" destOrd="0" parTransId="{330F906A-6400-436A-838D-391C001FFE91}" sibTransId="{473ADA15-45F4-4778-B9F3-A292DCE39EB1}"/>
    <dgm:cxn modelId="{EBE987A8-8A17-41D6-8976-D142F9BD922D}" srcId="{2B3C61D2-9AA1-4518-9DA3-6BAA0CCAE93F}" destId="{C955D890-629C-4451-8D57-43D45E93A9C5}" srcOrd="5" destOrd="0" parTransId="{297D5634-7502-4393-B615-9736A8100F18}" sibTransId="{F6E88544-B66B-4353-A507-AC62811FC251}"/>
    <dgm:cxn modelId="{6B185DFB-647C-4AE7-B11D-FB1EB9198F9E}" type="presOf" srcId="{18DB68CB-B8FA-48D9-B6C3-7DC2998957F8}" destId="{73463A2D-7BC5-455C-B339-A0CB221D2760}" srcOrd="0" destOrd="0" presId="urn:microsoft.com/office/officeart/2005/8/layout/pyramid2"/>
    <dgm:cxn modelId="{8127FF90-6105-4DFB-A666-89DB2A40E685}" srcId="{2B3C61D2-9AA1-4518-9DA3-6BAA0CCAE93F}" destId="{B43B3AB7-D81C-4E58-A0B4-E3819FA7DA9A}" srcOrd="0" destOrd="0" parTransId="{19F5DA08-EB76-4C18-AAA8-F2CE268E8166}" sibTransId="{5E2FD3D3-60D8-44AE-B12A-74C04E767C37}"/>
    <dgm:cxn modelId="{F6505419-0FEA-45C5-9251-DDD931659529}" srcId="{2B3C61D2-9AA1-4518-9DA3-6BAA0CCAE93F}" destId="{EC75E344-C9F1-4CD1-9478-1AEBC19ECB96}" srcOrd="1" destOrd="0" parTransId="{C3DD78BC-D855-4BD7-B80A-A3C8EFC52229}" sibTransId="{A7C4C057-3A54-4EBF-A515-45F118200785}"/>
    <dgm:cxn modelId="{4573BFD6-D35D-445C-BA37-EA55FAA7D5A2}" type="presOf" srcId="{2B3C61D2-9AA1-4518-9DA3-6BAA0CCAE93F}" destId="{5FF7195F-3323-47CB-A3D8-23738D54F598}" srcOrd="0" destOrd="0" presId="urn:microsoft.com/office/officeart/2005/8/layout/pyramid2"/>
    <dgm:cxn modelId="{3237B93D-BA93-439F-B46A-A5445783F1DA}" type="presOf" srcId="{114B0528-9C8B-4641-A743-3C0994D46EBE}" destId="{11AF08D7-A72B-422B-BD95-48FE4D581E80}" srcOrd="0" destOrd="0" presId="urn:microsoft.com/office/officeart/2005/8/layout/pyramid2"/>
    <dgm:cxn modelId="{DDDD36CC-CC59-4375-810B-FFD8856555A4}" srcId="{2B3C61D2-9AA1-4518-9DA3-6BAA0CCAE93F}" destId="{657D9119-5935-41BA-9A90-9127AFF29E9F}" srcOrd="3" destOrd="0" parTransId="{4A1CD04D-C4D8-48BE-9A55-4FB71D4E02FC}" sibTransId="{8D8B232A-20E8-4C7C-B622-B278A4769A30}"/>
    <dgm:cxn modelId="{55837866-5A55-4462-BDB7-1DA9E0ECBD73}" type="presOf" srcId="{FA496367-844B-42C0-BB47-BCD95CBD7F59}" destId="{41C1A2F4-B6EA-4ABE-B5C3-E750F3B9089F}" srcOrd="0" destOrd="0" presId="urn:microsoft.com/office/officeart/2005/8/layout/pyramid2"/>
    <dgm:cxn modelId="{CB9FBD0E-09D7-41E7-BDBC-E54E9124155C}" srcId="{2B3C61D2-9AA1-4518-9DA3-6BAA0CCAE93F}" destId="{114B0528-9C8B-4641-A743-3C0994D46EBE}" srcOrd="7" destOrd="0" parTransId="{68B0BA8B-C5A1-4B47-8239-3775BBE52B28}" sibTransId="{5F4A6B94-2F22-4186-ABC6-CD423982711D}"/>
    <dgm:cxn modelId="{A87D14B2-F365-456F-8386-9846F88EBB25}" srcId="{2B3C61D2-9AA1-4518-9DA3-6BAA0CCAE93F}" destId="{FA496367-844B-42C0-BB47-BCD95CBD7F59}" srcOrd="2" destOrd="0" parTransId="{3F03C7E8-F1B6-48AF-B10E-26AC4E532101}" sibTransId="{2C558CD7-83CE-4C41-9FAE-628BDDCCC3E2}"/>
    <dgm:cxn modelId="{6089C791-6B78-4B10-AEC6-B5FFD6B5F64C}" srcId="{2B3C61D2-9AA1-4518-9DA3-6BAA0CCAE93F}" destId="{90976E5B-1174-4527-A4D8-1C1757FFD771}" srcOrd="6" destOrd="0" parTransId="{DC73E0A4-0D55-40DF-9834-81A02A5E6753}" sibTransId="{2815A9E4-8787-4FB8-AA25-0E2924826CCE}"/>
    <dgm:cxn modelId="{E3E12D11-8505-4766-848B-18CA5C4EB408}" type="presOf" srcId="{B43B3AB7-D81C-4E58-A0B4-E3819FA7DA9A}" destId="{B4A0CCD3-6ACE-421A-87ED-E56CC3F58180}" srcOrd="0" destOrd="0" presId="urn:microsoft.com/office/officeart/2005/8/layout/pyramid2"/>
    <dgm:cxn modelId="{9B09D9B8-294E-4C96-86BC-AE263180327C}" type="presOf" srcId="{EC75E344-C9F1-4CD1-9478-1AEBC19ECB96}" destId="{D86709A5-C738-4225-8A4F-3CE3FCB36E7E}" srcOrd="0" destOrd="0" presId="urn:microsoft.com/office/officeart/2005/8/layout/pyramid2"/>
    <dgm:cxn modelId="{B17DD9CD-F85D-446E-B720-EB0D7FABC5EE}" type="presOf" srcId="{657D9119-5935-41BA-9A90-9127AFF29E9F}" destId="{2D021E3F-FB46-4A22-95C1-5136206F6774}" srcOrd="0" destOrd="0" presId="urn:microsoft.com/office/officeart/2005/8/layout/pyramid2"/>
    <dgm:cxn modelId="{8BB5DECF-2814-4748-ADEE-76DB7F4454D9}" type="presOf" srcId="{C955D890-629C-4451-8D57-43D45E93A9C5}" destId="{0ED07F21-872B-4DC6-A616-FB196A82DCCA}" srcOrd="0" destOrd="0" presId="urn:microsoft.com/office/officeart/2005/8/layout/pyramid2"/>
    <dgm:cxn modelId="{3758AA94-C31E-47DE-B2D0-A39B466647AB}" type="presParOf" srcId="{5FF7195F-3323-47CB-A3D8-23738D54F598}" destId="{403D0162-B326-4A67-90F5-1A8909431CDA}" srcOrd="0" destOrd="0" presId="urn:microsoft.com/office/officeart/2005/8/layout/pyramid2"/>
    <dgm:cxn modelId="{05043DE9-A54B-4CFC-AD2F-D1807E702A0A}" type="presParOf" srcId="{5FF7195F-3323-47CB-A3D8-23738D54F598}" destId="{28C2F9B5-F15C-45C4-9B96-9033FB62B506}" srcOrd="1" destOrd="0" presId="urn:microsoft.com/office/officeart/2005/8/layout/pyramid2"/>
    <dgm:cxn modelId="{DBF32C05-1C56-4886-A4CD-5E894C936C9A}" type="presParOf" srcId="{28C2F9B5-F15C-45C4-9B96-9033FB62B506}" destId="{B4A0CCD3-6ACE-421A-87ED-E56CC3F58180}" srcOrd="0" destOrd="0" presId="urn:microsoft.com/office/officeart/2005/8/layout/pyramid2"/>
    <dgm:cxn modelId="{21EFCD9D-4514-4DAB-9B42-CABC6BB8FD93}" type="presParOf" srcId="{28C2F9B5-F15C-45C4-9B96-9033FB62B506}" destId="{216DD0F6-623E-4FE9-BCE9-101EE24304A9}" srcOrd="1" destOrd="0" presId="urn:microsoft.com/office/officeart/2005/8/layout/pyramid2"/>
    <dgm:cxn modelId="{37271544-1135-4729-8105-E11111B329DF}" type="presParOf" srcId="{28C2F9B5-F15C-45C4-9B96-9033FB62B506}" destId="{D86709A5-C738-4225-8A4F-3CE3FCB36E7E}" srcOrd="2" destOrd="0" presId="urn:microsoft.com/office/officeart/2005/8/layout/pyramid2"/>
    <dgm:cxn modelId="{136DDCE7-D088-4DD6-A28A-24FA0EEB1AC0}" type="presParOf" srcId="{28C2F9B5-F15C-45C4-9B96-9033FB62B506}" destId="{A987B2F3-41B9-4711-B8AE-43E232F0B22A}" srcOrd="3" destOrd="0" presId="urn:microsoft.com/office/officeart/2005/8/layout/pyramid2"/>
    <dgm:cxn modelId="{13481A29-1860-4747-A707-2C6762C96027}" type="presParOf" srcId="{28C2F9B5-F15C-45C4-9B96-9033FB62B506}" destId="{41C1A2F4-B6EA-4ABE-B5C3-E750F3B9089F}" srcOrd="4" destOrd="0" presId="urn:microsoft.com/office/officeart/2005/8/layout/pyramid2"/>
    <dgm:cxn modelId="{73A7B639-131F-46E3-B5BA-0C7CB8C4C467}" type="presParOf" srcId="{28C2F9B5-F15C-45C4-9B96-9033FB62B506}" destId="{B8C748FE-0BB0-4427-B5DD-EC1D58093F72}" srcOrd="5" destOrd="0" presId="urn:microsoft.com/office/officeart/2005/8/layout/pyramid2"/>
    <dgm:cxn modelId="{89FBB317-3B10-4AB6-A120-9F6BF65B81BF}" type="presParOf" srcId="{28C2F9B5-F15C-45C4-9B96-9033FB62B506}" destId="{2D021E3F-FB46-4A22-95C1-5136206F6774}" srcOrd="6" destOrd="0" presId="urn:microsoft.com/office/officeart/2005/8/layout/pyramid2"/>
    <dgm:cxn modelId="{ADC6060D-249E-49BF-93A8-56AB6B077ADB}" type="presParOf" srcId="{28C2F9B5-F15C-45C4-9B96-9033FB62B506}" destId="{DDA6FA69-50FD-4150-8DA0-E82E73693EB5}" srcOrd="7" destOrd="0" presId="urn:microsoft.com/office/officeart/2005/8/layout/pyramid2"/>
    <dgm:cxn modelId="{08DC62F7-92E3-410F-B5C2-70692860615A}" type="presParOf" srcId="{28C2F9B5-F15C-45C4-9B96-9033FB62B506}" destId="{73463A2D-7BC5-455C-B339-A0CB221D2760}" srcOrd="8" destOrd="0" presId="urn:microsoft.com/office/officeart/2005/8/layout/pyramid2"/>
    <dgm:cxn modelId="{991F82AC-C6E6-44FB-9A72-028E70732C2C}" type="presParOf" srcId="{28C2F9B5-F15C-45C4-9B96-9033FB62B506}" destId="{681C2812-78D9-422F-B2BA-02927C1D9F21}" srcOrd="9" destOrd="0" presId="urn:microsoft.com/office/officeart/2005/8/layout/pyramid2"/>
    <dgm:cxn modelId="{14C122FB-D99F-4074-ADDE-2C023D82B23F}" type="presParOf" srcId="{28C2F9B5-F15C-45C4-9B96-9033FB62B506}" destId="{0ED07F21-872B-4DC6-A616-FB196A82DCCA}" srcOrd="10" destOrd="0" presId="urn:microsoft.com/office/officeart/2005/8/layout/pyramid2"/>
    <dgm:cxn modelId="{85EF73B1-3854-4D1F-89FE-C9B2725657B7}" type="presParOf" srcId="{28C2F9B5-F15C-45C4-9B96-9033FB62B506}" destId="{C7C7B1CB-AD83-46D5-B212-145B8B5FEEE6}" srcOrd="11" destOrd="0" presId="urn:microsoft.com/office/officeart/2005/8/layout/pyramid2"/>
    <dgm:cxn modelId="{20EC11EB-1438-46E8-B524-D0E6278FFA21}" type="presParOf" srcId="{28C2F9B5-F15C-45C4-9B96-9033FB62B506}" destId="{576FDC4D-9526-4D94-93A4-495266A191B1}" srcOrd="12" destOrd="0" presId="urn:microsoft.com/office/officeart/2005/8/layout/pyramid2"/>
    <dgm:cxn modelId="{25163B2F-B368-4C10-B208-3ECCA070CAA0}" type="presParOf" srcId="{28C2F9B5-F15C-45C4-9B96-9033FB62B506}" destId="{22230E75-1427-4A11-AF90-27D80E10A6E5}" srcOrd="13" destOrd="0" presId="urn:microsoft.com/office/officeart/2005/8/layout/pyramid2"/>
    <dgm:cxn modelId="{F8A47C44-6ED1-4BDA-9720-33BD6797607F}" type="presParOf" srcId="{28C2F9B5-F15C-45C4-9B96-9033FB62B506}" destId="{11AF08D7-A72B-422B-BD95-48FE4D581E80}" srcOrd="14" destOrd="0" presId="urn:microsoft.com/office/officeart/2005/8/layout/pyramid2"/>
    <dgm:cxn modelId="{3702BFF7-5E4B-409B-9E44-18B424300C00}" type="presParOf" srcId="{28C2F9B5-F15C-45C4-9B96-9033FB62B506}" destId="{577FA2BC-EEE9-4B63-AA85-D0A553004188}" srcOrd="1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D02E8EC-C7F7-4DF3-B8C3-1828A366E82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0F2032-0F63-4511-8BCB-7DBBB54B3D0C}">
      <dgm:prSet phldrT="[Текст]" custT="1"/>
      <dgm:spPr>
        <a:solidFill>
          <a:srgbClr val="FFC000"/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Способ</a:t>
          </a:r>
        </a:p>
        <a:p>
          <a:r>
            <a:rPr lang="ru-RU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взаимодействия</a:t>
          </a:r>
          <a:endParaRPr lang="ru-RU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BF4F9101-F643-4968-8554-C38C454A6688}" type="parTrans" cxnId="{858CCC14-EABB-409D-B877-0B1F5978134F}">
      <dgm:prSet/>
      <dgm:spPr/>
      <dgm:t>
        <a:bodyPr/>
        <a:lstStyle/>
        <a:p>
          <a:endParaRPr lang="ru-RU"/>
        </a:p>
      </dgm:t>
    </dgm:pt>
    <dgm:pt modelId="{D1D0B2E7-ED35-445E-9172-3678553F2836}" type="sibTrans" cxnId="{858CCC14-EABB-409D-B877-0B1F5978134F}">
      <dgm:prSet/>
      <dgm:spPr/>
      <dgm:t>
        <a:bodyPr/>
        <a:lstStyle/>
        <a:p>
          <a:endParaRPr lang="ru-RU"/>
        </a:p>
      </dgm:t>
    </dgm:pt>
    <dgm:pt modelId="{55B86048-4253-4D21-BC28-B9842FC18D73}">
      <dgm:prSet phldrT="[Текст]"/>
      <dgm:spPr>
        <a:solidFill>
          <a:srgbClr val="DAFEF5">
            <a:alpha val="89804"/>
          </a:srgbClr>
        </a:solidFill>
      </dgm:spPr>
      <dgm:t>
        <a:bodyPr/>
        <a:lstStyle/>
        <a:p>
          <a:r>
            <a:rPr lang="ru-RU" b="1" dirty="0" smtClean="0">
              <a:latin typeface="Arbat-Bold" pitchFamily="2" charset="0"/>
            </a:rPr>
            <a:t>Групповая</a:t>
          </a:r>
          <a:endParaRPr lang="ru-RU" b="1" dirty="0">
            <a:latin typeface="Arbat-Bold" pitchFamily="2" charset="0"/>
          </a:endParaRPr>
        </a:p>
      </dgm:t>
    </dgm:pt>
    <dgm:pt modelId="{2FD64399-E3F9-4805-9A5A-449DDE1039DE}" type="parTrans" cxnId="{18B8FF60-0E85-4ED8-AB5F-66B8FA13C2AC}">
      <dgm:prSet/>
      <dgm:spPr/>
      <dgm:t>
        <a:bodyPr/>
        <a:lstStyle/>
        <a:p>
          <a:endParaRPr lang="ru-RU"/>
        </a:p>
      </dgm:t>
    </dgm:pt>
    <dgm:pt modelId="{0A498EC7-FCC7-4523-A70D-0B9B53CC96A0}" type="sibTrans" cxnId="{18B8FF60-0E85-4ED8-AB5F-66B8FA13C2AC}">
      <dgm:prSet/>
      <dgm:spPr/>
      <dgm:t>
        <a:bodyPr/>
        <a:lstStyle/>
        <a:p>
          <a:endParaRPr lang="ru-RU"/>
        </a:p>
      </dgm:t>
    </dgm:pt>
    <dgm:pt modelId="{F21A8A1B-BC57-49B6-B299-38361CEC2694}">
      <dgm:prSet phldrT="[Текст]"/>
      <dgm:spPr>
        <a:solidFill>
          <a:srgbClr val="DAFEF5">
            <a:alpha val="89804"/>
          </a:srgbClr>
        </a:solidFill>
      </dgm:spPr>
      <dgm:t>
        <a:bodyPr/>
        <a:lstStyle/>
        <a:p>
          <a:r>
            <a:rPr lang="ru-RU" b="1" dirty="0" smtClean="0">
              <a:solidFill>
                <a:srgbClr val="FF0000"/>
              </a:solidFill>
              <a:latin typeface="Arbat-Bold" pitchFamily="2" charset="0"/>
            </a:rPr>
            <a:t>Урочная</a:t>
          </a:r>
          <a:endParaRPr lang="ru-RU" b="1" dirty="0">
            <a:solidFill>
              <a:srgbClr val="FF0000"/>
            </a:solidFill>
            <a:latin typeface="Arbat-Bold" pitchFamily="2" charset="0"/>
          </a:endParaRPr>
        </a:p>
      </dgm:t>
    </dgm:pt>
    <dgm:pt modelId="{D890B461-D4D8-48AD-B321-1987C43A2ABC}" type="parTrans" cxnId="{F38C976B-5032-4D5E-8027-09BDF3F963AD}">
      <dgm:prSet/>
      <dgm:spPr/>
      <dgm:t>
        <a:bodyPr/>
        <a:lstStyle/>
        <a:p>
          <a:endParaRPr lang="ru-RU"/>
        </a:p>
      </dgm:t>
    </dgm:pt>
    <dgm:pt modelId="{33546D2E-F570-4184-98C6-0D1C003EFCFF}" type="sibTrans" cxnId="{F38C976B-5032-4D5E-8027-09BDF3F963AD}">
      <dgm:prSet/>
      <dgm:spPr/>
      <dgm:t>
        <a:bodyPr/>
        <a:lstStyle/>
        <a:p>
          <a:endParaRPr lang="ru-RU"/>
        </a:p>
      </dgm:t>
    </dgm:pt>
    <dgm:pt modelId="{F9E469A5-4930-46A0-844D-4626B45055A5}">
      <dgm:prSet phldrT="[Текст]" custT="1"/>
      <dgm:spPr>
        <a:solidFill>
          <a:srgbClr val="FFC000"/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Форма массовой работы</a:t>
          </a:r>
          <a:endParaRPr lang="ru-RU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516C7D01-DF14-4146-8DFE-316DAD95C044}" type="parTrans" cxnId="{E84EDAF7-B5CB-442C-8ACB-6120F61DF497}">
      <dgm:prSet/>
      <dgm:spPr/>
      <dgm:t>
        <a:bodyPr/>
        <a:lstStyle/>
        <a:p>
          <a:endParaRPr lang="ru-RU"/>
        </a:p>
      </dgm:t>
    </dgm:pt>
    <dgm:pt modelId="{0E36BB37-8DC9-43D0-85EF-A5459AE66F48}" type="sibTrans" cxnId="{E84EDAF7-B5CB-442C-8ACB-6120F61DF497}">
      <dgm:prSet/>
      <dgm:spPr/>
      <dgm:t>
        <a:bodyPr/>
        <a:lstStyle/>
        <a:p>
          <a:endParaRPr lang="ru-RU"/>
        </a:p>
      </dgm:t>
    </dgm:pt>
    <dgm:pt modelId="{03A1E59F-69AD-44ED-86B5-06CC400F2B9A}">
      <dgm:prSet phldrT="[Текст]"/>
      <dgm:spPr>
        <a:solidFill>
          <a:srgbClr val="DAFEF5">
            <a:alpha val="90000"/>
          </a:srgbClr>
        </a:solidFill>
      </dgm:spPr>
      <dgm:t>
        <a:bodyPr/>
        <a:lstStyle/>
        <a:p>
          <a:r>
            <a:rPr lang="ru-RU" b="1" dirty="0" smtClean="0">
              <a:solidFill>
                <a:srgbClr val="FF0000"/>
              </a:solidFill>
              <a:latin typeface="Arbat-Bold" pitchFamily="2" charset="0"/>
            </a:rPr>
            <a:t>Литературная гостиная</a:t>
          </a:r>
          <a:endParaRPr lang="ru-RU" b="1" dirty="0">
            <a:solidFill>
              <a:srgbClr val="FF0000"/>
            </a:solidFill>
            <a:latin typeface="Arbat-Bold" pitchFamily="2" charset="0"/>
          </a:endParaRPr>
        </a:p>
      </dgm:t>
    </dgm:pt>
    <dgm:pt modelId="{2D1634FC-F705-4F05-839A-A3BD73F0834C}" type="parTrans" cxnId="{F07A1303-54E4-405F-A195-158B5D1CD305}">
      <dgm:prSet/>
      <dgm:spPr/>
      <dgm:t>
        <a:bodyPr/>
        <a:lstStyle/>
        <a:p>
          <a:endParaRPr lang="ru-RU"/>
        </a:p>
      </dgm:t>
    </dgm:pt>
    <dgm:pt modelId="{4574A240-2C1A-48A7-9D5E-E42711C23CEE}" type="sibTrans" cxnId="{F07A1303-54E4-405F-A195-158B5D1CD305}">
      <dgm:prSet/>
      <dgm:spPr/>
      <dgm:t>
        <a:bodyPr/>
        <a:lstStyle/>
        <a:p>
          <a:endParaRPr lang="ru-RU"/>
        </a:p>
      </dgm:t>
    </dgm:pt>
    <dgm:pt modelId="{3E41549F-C3AA-41EC-B637-368AD2BFE25F}">
      <dgm:prSet phldrT="[Текст]"/>
      <dgm:spPr>
        <a:solidFill>
          <a:srgbClr val="DAFEF5">
            <a:alpha val="90000"/>
          </a:srgbClr>
        </a:solidFill>
      </dgm:spPr>
      <dgm:t>
        <a:bodyPr/>
        <a:lstStyle/>
        <a:p>
          <a:r>
            <a:rPr lang="ru-RU" b="1" dirty="0" smtClean="0">
              <a:latin typeface="Arbat-Bold" pitchFamily="2" charset="0"/>
            </a:rPr>
            <a:t>Театрализованное представление</a:t>
          </a:r>
          <a:endParaRPr lang="ru-RU" b="1" dirty="0">
            <a:latin typeface="Arbat-Bold" pitchFamily="2" charset="0"/>
          </a:endParaRPr>
        </a:p>
      </dgm:t>
    </dgm:pt>
    <dgm:pt modelId="{B6A6827B-7C87-44CF-BAB5-A607F6BD5859}" type="parTrans" cxnId="{1DF62959-66F5-4CCF-B8C5-08D846BD4D44}">
      <dgm:prSet/>
      <dgm:spPr/>
      <dgm:t>
        <a:bodyPr/>
        <a:lstStyle/>
        <a:p>
          <a:endParaRPr lang="ru-RU"/>
        </a:p>
      </dgm:t>
    </dgm:pt>
    <dgm:pt modelId="{6BFE697C-79A5-4AFE-9791-382C9547FE2B}" type="sibTrans" cxnId="{1DF62959-66F5-4CCF-B8C5-08D846BD4D44}">
      <dgm:prSet/>
      <dgm:spPr/>
      <dgm:t>
        <a:bodyPr/>
        <a:lstStyle/>
        <a:p>
          <a:endParaRPr lang="ru-RU"/>
        </a:p>
      </dgm:t>
    </dgm:pt>
    <dgm:pt modelId="{08E7B49F-1B1D-4F25-A064-04DEF611A968}">
      <dgm:prSet phldrT="[Текст]"/>
      <dgm:spPr>
        <a:solidFill>
          <a:srgbClr val="DAFEF5">
            <a:alpha val="90000"/>
          </a:srgbClr>
        </a:solidFill>
      </dgm:spPr>
      <dgm:t>
        <a:bodyPr/>
        <a:lstStyle/>
        <a:p>
          <a:r>
            <a:rPr lang="ru-RU" b="1" dirty="0" smtClean="0">
              <a:latin typeface="Arbat-Bold" pitchFamily="2" charset="0"/>
            </a:rPr>
            <a:t>Творческие проекты</a:t>
          </a:r>
          <a:endParaRPr lang="ru-RU" b="1" dirty="0">
            <a:latin typeface="Arbat-Bold" pitchFamily="2" charset="0"/>
          </a:endParaRPr>
        </a:p>
      </dgm:t>
    </dgm:pt>
    <dgm:pt modelId="{CB280C8B-14AD-40CB-ADB3-9844E82E1A46}" type="parTrans" cxnId="{F0194142-DB3C-42DE-92C0-21E3FC10DF48}">
      <dgm:prSet/>
      <dgm:spPr/>
    </dgm:pt>
    <dgm:pt modelId="{43916403-FC66-4FE2-8F74-8C6617165941}" type="sibTrans" cxnId="{F0194142-DB3C-42DE-92C0-21E3FC10DF48}">
      <dgm:prSet/>
      <dgm:spPr/>
    </dgm:pt>
    <dgm:pt modelId="{D7B2635C-9B16-4749-A94A-542AA982ABB5}">
      <dgm:prSet phldrT="[Текст]"/>
      <dgm:spPr>
        <a:solidFill>
          <a:srgbClr val="DAFEF5">
            <a:alpha val="89804"/>
          </a:srgb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Arbat-Bold" pitchFamily="2" charset="0"/>
            </a:rPr>
            <a:t>Внеурочная</a:t>
          </a:r>
          <a:endParaRPr lang="ru-RU" b="1" dirty="0">
            <a:solidFill>
              <a:schemeClr val="tx1"/>
            </a:solidFill>
            <a:latin typeface="Arbat-Bold" pitchFamily="2" charset="0"/>
          </a:endParaRPr>
        </a:p>
      </dgm:t>
    </dgm:pt>
    <dgm:pt modelId="{D350C14A-154C-4AA6-8616-14E56B86E5AA}" type="parTrans" cxnId="{ECE72893-EC7C-4A2E-B4C2-FE4A7F81573E}">
      <dgm:prSet/>
      <dgm:spPr/>
    </dgm:pt>
    <dgm:pt modelId="{6A6B64A4-D838-44A8-AF24-6F4590EB6664}" type="sibTrans" cxnId="{ECE72893-EC7C-4A2E-B4C2-FE4A7F81573E}">
      <dgm:prSet/>
      <dgm:spPr/>
    </dgm:pt>
    <dgm:pt modelId="{C26AB5D4-D5EB-4280-AE42-829FD84163D5}" type="pres">
      <dgm:prSet presAssocID="{2D02E8EC-C7F7-4DF3-B8C3-1828A366E82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4082A9-BDC5-4FB6-BB4D-7B1396D5E4CC}" type="pres">
      <dgm:prSet presAssocID="{1A0F2032-0F63-4511-8BCB-7DBBB54B3D0C}" presName="linNode" presStyleCnt="0"/>
      <dgm:spPr/>
    </dgm:pt>
    <dgm:pt modelId="{E66C2983-8382-4D45-8D70-ABC181A75241}" type="pres">
      <dgm:prSet presAssocID="{1A0F2032-0F63-4511-8BCB-7DBBB54B3D0C}" presName="parentText" presStyleLbl="node1" presStyleIdx="0" presStyleCnt="2" custLinFactNeighborX="-30078" custLinFactNeighborY="42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AF01F0-D049-462D-AFAB-C634D3ACA09E}" type="pres">
      <dgm:prSet presAssocID="{1A0F2032-0F63-4511-8BCB-7DBBB54B3D0C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219E20-1B5D-4FBF-8991-EF15F25CE80D}" type="pres">
      <dgm:prSet presAssocID="{D1D0B2E7-ED35-445E-9172-3678553F2836}" presName="sp" presStyleCnt="0"/>
      <dgm:spPr/>
    </dgm:pt>
    <dgm:pt modelId="{709659B3-0247-4420-9E15-F6E10CFFFA27}" type="pres">
      <dgm:prSet presAssocID="{F9E469A5-4930-46A0-844D-4626B45055A5}" presName="linNode" presStyleCnt="0"/>
      <dgm:spPr/>
    </dgm:pt>
    <dgm:pt modelId="{3D9BABA4-F65C-4704-9816-BD1DD412F4FD}" type="pres">
      <dgm:prSet presAssocID="{F9E469A5-4930-46A0-844D-4626B45055A5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3C1EF0-C0D4-4CB8-A65B-3AD928252650}" type="pres">
      <dgm:prSet presAssocID="{F9E469A5-4930-46A0-844D-4626B45055A5}" presName="descendantText" presStyleLbl="alignAccFollowNode1" presStyleIdx="1" presStyleCnt="2" custScaleY="120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4EDAF7-B5CB-442C-8ACB-6120F61DF497}" srcId="{2D02E8EC-C7F7-4DF3-B8C3-1828A366E827}" destId="{F9E469A5-4930-46A0-844D-4626B45055A5}" srcOrd="1" destOrd="0" parTransId="{516C7D01-DF14-4146-8DFE-316DAD95C044}" sibTransId="{0E36BB37-8DC9-43D0-85EF-A5459AE66F48}"/>
    <dgm:cxn modelId="{ECE72893-EC7C-4A2E-B4C2-FE4A7F81573E}" srcId="{1A0F2032-0F63-4511-8BCB-7DBBB54B3D0C}" destId="{D7B2635C-9B16-4749-A94A-542AA982ABB5}" srcOrd="2" destOrd="0" parTransId="{D350C14A-154C-4AA6-8616-14E56B86E5AA}" sibTransId="{6A6B64A4-D838-44A8-AF24-6F4590EB6664}"/>
    <dgm:cxn modelId="{3DDB3B02-2C7F-42F4-A19C-BF5DA36D2E4B}" type="presOf" srcId="{1A0F2032-0F63-4511-8BCB-7DBBB54B3D0C}" destId="{E66C2983-8382-4D45-8D70-ABC181A75241}" srcOrd="0" destOrd="0" presId="urn:microsoft.com/office/officeart/2005/8/layout/vList5"/>
    <dgm:cxn modelId="{F07A1303-54E4-405F-A195-158B5D1CD305}" srcId="{F9E469A5-4930-46A0-844D-4626B45055A5}" destId="{03A1E59F-69AD-44ED-86B5-06CC400F2B9A}" srcOrd="0" destOrd="0" parTransId="{2D1634FC-F705-4F05-839A-A3BD73F0834C}" sibTransId="{4574A240-2C1A-48A7-9D5E-E42711C23CEE}"/>
    <dgm:cxn modelId="{58143FCB-69D8-4DA8-B2A7-3BB00F66790E}" type="presOf" srcId="{F21A8A1B-BC57-49B6-B299-38361CEC2694}" destId="{6DAF01F0-D049-462D-AFAB-C634D3ACA09E}" srcOrd="0" destOrd="1" presId="urn:microsoft.com/office/officeart/2005/8/layout/vList5"/>
    <dgm:cxn modelId="{A9C7D5EA-CA6D-42C0-8BEF-AEF402E89DF8}" type="presOf" srcId="{D7B2635C-9B16-4749-A94A-542AA982ABB5}" destId="{6DAF01F0-D049-462D-AFAB-C634D3ACA09E}" srcOrd="0" destOrd="2" presId="urn:microsoft.com/office/officeart/2005/8/layout/vList5"/>
    <dgm:cxn modelId="{F38C976B-5032-4D5E-8027-09BDF3F963AD}" srcId="{1A0F2032-0F63-4511-8BCB-7DBBB54B3D0C}" destId="{F21A8A1B-BC57-49B6-B299-38361CEC2694}" srcOrd="1" destOrd="0" parTransId="{D890B461-D4D8-48AD-B321-1987C43A2ABC}" sibTransId="{33546D2E-F570-4184-98C6-0D1C003EFCFF}"/>
    <dgm:cxn modelId="{858CCC14-EABB-409D-B877-0B1F5978134F}" srcId="{2D02E8EC-C7F7-4DF3-B8C3-1828A366E827}" destId="{1A0F2032-0F63-4511-8BCB-7DBBB54B3D0C}" srcOrd="0" destOrd="0" parTransId="{BF4F9101-F643-4968-8554-C38C454A6688}" sibTransId="{D1D0B2E7-ED35-445E-9172-3678553F2836}"/>
    <dgm:cxn modelId="{D66E444C-1A89-43D6-9DA3-BCF63B28B4FC}" type="presOf" srcId="{2D02E8EC-C7F7-4DF3-B8C3-1828A366E827}" destId="{C26AB5D4-D5EB-4280-AE42-829FD84163D5}" srcOrd="0" destOrd="0" presId="urn:microsoft.com/office/officeart/2005/8/layout/vList5"/>
    <dgm:cxn modelId="{1DF62959-66F5-4CCF-B8C5-08D846BD4D44}" srcId="{F9E469A5-4930-46A0-844D-4626B45055A5}" destId="{3E41549F-C3AA-41EC-B637-368AD2BFE25F}" srcOrd="1" destOrd="0" parTransId="{B6A6827B-7C87-44CF-BAB5-A607F6BD5859}" sibTransId="{6BFE697C-79A5-4AFE-9791-382C9547FE2B}"/>
    <dgm:cxn modelId="{6890EBF1-0C5B-45CA-9D9F-87020A0AD1B7}" type="presOf" srcId="{08E7B49F-1B1D-4F25-A064-04DEF611A968}" destId="{C63C1EF0-C0D4-4CB8-A65B-3AD928252650}" srcOrd="0" destOrd="2" presId="urn:microsoft.com/office/officeart/2005/8/layout/vList5"/>
    <dgm:cxn modelId="{18B8FF60-0E85-4ED8-AB5F-66B8FA13C2AC}" srcId="{1A0F2032-0F63-4511-8BCB-7DBBB54B3D0C}" destId="{55B86048-4253-4D21-BC28-B9842FC18D73}" srcOrd="0" destOrd="0" parTransId="{2FD64399-E3F9-4805-9A5A-449DDE1039DE}" sibTransId="{0A498EC7-FCC7-4523-A70D-0B9B53CC96A0}"/>
    <dgm:cxn modelId="{C8D12D06-8950-40A3-AE83-5590DC8C5A41}" type="presOf" srcId="{3E41549F-C3AA-41EC-B637-368AD2BFE25F}" destId="{C63C1EF0-C0D4-4CB8-A65B-3AD928252650}" srcOrd="0" destOrd="1" presId="urn:microsoft.com/office/officeart/2005/8/layout/vList5"/>
    <dgm:cxn modelId="{8459B1E5-7D92-4DEE-8126-DF8D799850FF}" type="presOf" srcId="{55B86048-4253-4D21-BC28-B9842FC18D73}" destId="{6DAF01F0-D049-462D-AFAB-C634D3ACA09E}" srcOrd="0" destOrd="0" presId="urn:microsoft.com/office/officeart/2005/8/layout/vList5"/>
    <dgm:cxn modelId="{38220C4B-FD4E-47D9-8D98-59244E77A42C}" type="presOf" srcId="{F9E469A5-4930-46A0-844D-4626B45055A5}" destId="{3D9BABA4-F65C-4704-9816-BD1DD412F4FD}" srcOrd="0" destOrd="0" presId="urn:microsoft.com/office/officeart/2005/8/layout/vList5"/>
    <dgm:cxn modelId="{F0194142-DB3C-42DE-92C0-21E3FC10DF48}" srcId="{F9E469A5-4930-46A0-844D-4626B45055A5}" destId="{08E7B49F-1B1D-4F25-A064-04DEF611A968}" srcOrd="2" destOrd="0" parTransId="{CB280C8B-14AD-40CB-ADB3-9844E82E1A46}" sibTransId="{43916403-FC66-4FE2-8F74-8C6617165941}"/>
    <dgm:cxn modelId="{C450651F-8796-43FC-BAB2-D20B009323FE}" type="presOf" srcId="{03A1E59F-69AD-44ED-86B5-06CC400F2B9A}" destId="{C63C1EF0-C0D4-4CB8-A65B-3AD928252650}" srcOrd="0" destOrd="0" presId="urn:microsoft.com/office/officeart/2005/8/layout/vList5"/>
    <dgm:cxn modelId="{EB6B0557-CF55-434E-8CBF-5CF4323BE23C}" type="presParOf" srcId="{C26AB5D4-D5EB-4280-AE42-829FD84163D5}" destId="{1D4082A9-BDC5-4FB6-BB4D-7B1396D5E4CC}" srcOrd="0" destOrd="0" presId="urn:microsoft.com/office/officeart/2005/8/layout/vList5"/>
    <dgm:cxn modelId="{B8D6FC5E-3927-4338-87D3-A5B0CBB824A1}" type="presParOf" srcId="{1D4082A9-BDC5-4FB6-BB4D-7B1396D5E4CC}" destId="{E66C2983-8382-4D45-8D70-ABC181A75241}" srcOrd="0" destOrd="0" presId="urn:microsoft.com/office/officeart/2005/8/layout/vList5"/>
    <dgm:cxn modelId="{4352A3DE-DA99-40C3-878E-7BA7EB0DF91B}" type="presParOf" srcId="{1D4082A9-BDC5-4FB6-BB4D-7B1396D5E4CC}" destId="{6DAF01F0-D049-462D-AFAB-C634D3ACA09E}" srcOrd="1" destOrd="0" presId="urn:microsoft.com/office/officeart/2005/8/layout/vList5"/>
    <dgm:cxn modelId="{A8A239B6-3E06-4DBB-8CCD-5B133DC6C1E1}" type="presParOf" srcId="{C26AB5D4-D5EB-4280-AE42-829FD84163D5}" destId="{C9219E20-1B5D-4FBF-8991-EF15F25CE80D}" srcOrd="1" destOrd="0" presId="urn:microsoft.com/office/officeart/2005/8/layout/vList5"/>
    <dgm:cxn modelId="{57EF4636-4E51-4979-8269-B4E608F00770}" type="presParOf" srcId="{C26AB5D4-D5EB-4280-AE42-829FD84163D5}" destId="{709659B3-0247-4420-9E15-F6E10CFFFA27}" srcOrd="2" destOrd="0" presId="urn:microsoft.com/office/officeart/2005/8/layout/vList5"/>
    <dgm:cxn modelId="{481E9FB6-EF5C-4F9B-B23B-BFAB8568333E}" type="presParOf" srcId="{709659B3-0247-4420-9E15-F6E10CFFFA27}" destId="{3D9BABA4-F65C-4704-9816-BD1DD412F4FD}" srcOrd="0" destOrd="0" presId="urn:microsoft.com/office/officeart/2005/8/layout/vList5"/>
    <dgm:cxn modelId="{D04C7466-4971-465C-95C2-53D0195F7E71}" type="presParOf" srcId="{709659B3-0247-4420-9E15-F6E10CFFFA27}" destId="{C63C1EF0-C0D4-4CB8-A65B-3AD92825265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F92FA6-FA64-432A-B551-5EFFFA3B7746}">
      <dsp:nvSpPr>
        <dsp:cNvPr id="0" name=""/>
        <dsp:cNvSpPr/>
      </dsp:nvSpPr>
      <dsp:spPr>
        <a:xfrm rot="21300000">
          <a:off x="28060" y="1787085"/>
          <a:ext cx="9087879" cy="1040699"/>
        </a:xfrm>
        <a:prstGeom prst="mathMinus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E2A2F576-4FC6-43C2-A6F3-D3F717A2B222}">
      <dsp:nvSpPr>
        <dsp:cNvPr id="0" name=""/>
        <dsp:cNvSpPr/>
      </dsp:nvSpPr>
      <dsp:spPr>
        <a:xfrm>
          <a:off x="357164" y="214314"/>
          <a:ext cx="2743200" cy="2286016"/>
        </a:xfrm>
        <a:prstGeom prst="downArrow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</dsp:sp>
    <dsp:sp modelId="{0DFC81DB-AF60-4C54-A6BB-E50A6CE0C6C6}">
      <dsp:nvSpPr>
        <dsp:cNvPr id="0" name=""/>
        <dsp:cNvSpPr/>
      </dsp:nvSpPr>
      <dsp:spPr>
        <a:xfrm>
          <a:off x="4046154" y="0"/>
          <a:ext cx="5097845" cy="2005680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2200" kern="1200" dirty="0" smtClean="0">
              <a:latin typeface="Arbat-Bold" pitchFamily="2" charset="0"/>
            </a:rPr>
            <a:t>Традиционные методы работы учителя и библиотекаря проигрывают. Время требует поиска новых решений</a:t>
          </a:r>
          <a:endParaRPr lang="ru-RU" sz="2200" kern="1200" dirty="0">
            <a:latin typeface="Arbat-Bold" pitchFamily="2" charset="0"/>
          </a:endParaRPr>
        </a:p>
      </dsp:txBody>
      <dsp:txXfrm>
        <a:off x="4046154" y="0"/>
        <a:ext cx="5097845" cy="2005680"/>
      </dsp:txXfrm>
    </dsp:sp>
    <dsp:sp modelId="{F42C1628-FA90-4E6A-919A-40399CD0EC44}">
      <dsp:nvSpPr>
        <dsp:cNvPr id="0" name=""/>
        <dsp:cNvSpPr/>
      </dsp:nvSpPr>
      <dsp:spPr>
        <a:xfrm>
          <a:off x="6143624" y="2143140"/>
          <a:ext cx="2743200" cy="2286016"/>
        </a:xfrm>
        <a:prstGeom prst="upArrow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6D3D6F5-9B48-43FF-AEB1-31FA426FC888}">
      <dsp:nvSpPr>
        <dsp:cNvPr id="0" name=""/>
        <dsp:cNvSpPr/>
      </dsp:nvSpPr>
      <dsp:spPr>
        <a:xfrm>
          <a:off x="0" y="2899516"/>
          <a:ext cx="5626910" cy="2889741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 smtClean="0">
            <a:latin typeface="Arbat-Bold" pitchFamily="2" charset="0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Arbat-Bold" pitchFamily="2" charset="0"/>
            </a:rPr>
            <a:t>Кризис чтения</a:t>
          </a:r>
          <a:endParaRPr lang="ru-RU" sz="2200" kern="1200" dirty="0" smtClean="0"/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1. По данным ВЦИОМа количество вообще не читающих взрослых россиян увеличилось в полтора раза. Взрослые теряют навыки чтения, а дети не приобретают их. 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2. Среди 32 стран мира Россия оказалась на 27 месте по чтению.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b="1" kern="1200" dirty="0">
            <a:latin typeface="Arbat-Bold" pitchFamily="2" charset="0"/>
          </a:endParaRPr>
        </a:p>
      </dsp:txBody>
      <dsp:txXfrm>
        <a:off x="0" y="2899516"/>
        <a:ext cx="5626910" cy="288974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192849-88E2-4E47-B193-5E3753C94A4F}">
      <dsp:nvSpPr>
        <dsp:cNvPr id="0" name=""/>
        <dsp:cNvSpPr/>
      </dsp:nvSpPr>
      <dsp:spPr>
        <a:xfrm>
          <a:off x="0" y="1498331"/>
          <a:ext cx="9144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AD7AE88-7C50-4BB2-8197-F510B20AB441}">
      <dsp:nvSpPr>
        <dsp:cNvPr id="0" name=""/>
        <dsp:cNvSpPr/>
      </dsp:nvSpPr>
      <dsp:spPr>
        <a:xfrm>
          <a:off x="434875" y="58171"/>
          <a:ext cx="8706030" cy="1676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/>
              </a:solidFill>
            </a:rPr>
            <a:t>1. Требования ФГОС , статьи 24,27</a:t>
          </a:r>
          <a:endParaRPr lang="ru-RU" sz="4000" kern="1200" dirty="0">
            <a:solidFill>
              <a:schemeClr val="tx1"/>
            </a:solidFill>
          </a:endParaRPr>
        </a:p>
      </dsp:txBody>
      <dsp:txXfrm>
        <a:off x="434875" y="58171"/>
        <a:ext cx="8706030" cy="1676320"/>
      </dsp:txXfrm>
    </dsp:sp>
    <dsp:sp modelId="{3F464EB5-6E22-4391-95CB-65F64333932E}">
      <dsp:nvSpPr>
        <dsp:cNvPr id="0" name=""/>
        <dsp:cNvSpPr/>
      </dsp:nvSpPr>
      <dsp:spPr>
        <a:xfrm>
          <a:off x="0" y="3307343"/>
          <a:ext cx="9144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864684"/>
              <a:satOff val="-41326"/>
              <a:lumOff val="1078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967ACF6-7E50-464F-9D5D-7C1350907FB5}">
      <dsp:nvSpPr>
        <dsp:cNvPr id="0" name=""/>
        <dsp:cNvSpPr/>
      </dsp:nvSpPr>
      <dsp:spPr>
        <a:xfrm>
          <a:off x="434875" y="1987931"/>
          <a:ext cx="8706030" cy="1555571"/>
        </a:xfrm>
        <a:prstGeom prst="roundRect">
          <a:avLst/>
        </a:prstGeom>
        <a:gradFill rotWithShape="0">
          <a:gsLst>
            <a:gs pos="0">
              <a:schemeClr val="accent2">
                <a:hueOff val="3864684"/>
                <a:satOff val="-41326"/>
                <a:lumOff val="10784"/>
                <a:alphaOff val="0"/>
                <a:shade val="51000"/>
                <a:satMod val="130000"/>
              </a:schemeClr>
            </a:gs>
            <a:gs pos="80000">
              <a:schemeClr val="accent2">
                <a:hueOff val="3864684"/>
                <a:satOff val="-41326"/>
                <a:lumOff val="10784"/>
                <a:alphaOff val="0"/>
                <a:shade val="93000"/>
                <a:satMod val="130000"/>
              </a:schemeClr>
            </a:gs>
            <a:gs pos="100000">
              <a:schemeClr val="accent2">
                <a:hueOff val="3864684"/>
                <a:satOff val="-41326"/>
                <a:lumOff val="1078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</a:rPr>
            <a:t>2. Общественно-государственный проект «Концепция развития школьных библиотек до 2015 года»</a:t>
          </a:r>
          <a:endParaRPr lang="ru-RU" sz="3600" kern="1200" dirty="0">
            <a:solidFill>
              <a:schemeClr val="tx1"/>
            </a:solidFill>
          </a:endParaRPr>
        </a:p>
      </dsp:txBody>
      <dsp:txXfrm>
        <a:off x="434875" y="1987931"/>
        <a:ext cx="8706030" cy="1555571"/>
      </dsp:txXfrm>
    </dsp:sp>
    <dsp:sp modelId="{870BFB1D-90E7-4D8B-8A0D-67FCCC0E7A86}">
      <dsp:nvSpPr>
        <dsp:cNvPr id="0" name=""/>
        <dsp:cNvSpPr/>
      </dsp:nvSpPr>
      <dsp:spPr>
        <a:xfrm>
          <a:off x="0" y="5253644"/>
          <a:ext cx="9144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7729367"/>
              <a:satOff val="-82653"/>
              <a:lumOff val="2156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F1636DF-817F-4E8C-95C3-55C60467D742}">
      <dsp:nvSpPr>
        <dsp:cNvPr id="0" name=""/>
        <dsp:cNvSpPr/>
      </dsp:nvSpPr>
      <dsp:spPr>
        <a:xfrm>
          <a:off x="414783" y="3796943"/>
          <a:ext cx="8721554" cy="1692861"/>
        </a:xfrm>
        <a:prstGeom prst="roundRect">
          <a:avLst/>
        </a:prstGeom>
        <a:gradFill rotWithShape="0">
          <a:gsLst>
            <a:gs pos="0">
              <a:schemeClr val="accent2">
                <a:hueOff val="7729367"/>
                <a:satOff val="-82653"/>
                <a:lumOff val="21569"/>
                <a:alphaOff val="0"/>
                <a:shade val="51000"/>
                <a:satMod val="130000"/>
              </a:schemeClr>
            </a:gs>
            <a:gs pos="80000">
              <a:schemeClr val="accent2">
                <a:hueOff val="7729367"/>
                <a:satOff val="-82653"/>
                <a:lumOff val="21569"/>
                <a:alphaOff val="0"/>
                <a:shade val="93000"/>
                <a:satMod val="130000"/>
              </a:schemeClr>
            </a:gs>
            <a:gs pos="100000">
              <a:schemeClr val="accent2">
                <a:hueOff val="7729367"/>
                <a:satOff val="-82653"/>
                <a:lumOff val="2156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</a:rPr>
            <a:t>3. Из Послания Президента РФ </a:t>
          </a:r>
          <a:endParaRPr lang="ru-RU" sz="3600" kern="1200" dirty="0">
            <a:solidFill>
              <a:schemeClr val="tx1"/>
            </a:solidFill>
          </a:endParaRPr>
        </a:p>
      </dsp:txBody>
      <dsp:txXfrm>
        <a:off x="414783" y="3796943"/>
        <a:ext cx="8721554" cy="169286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464EB5-6E22-4391-95CB-65F64333932E}">
      <dsp:nvSpPr>
        <dsp:cNvPr id="0" name=""/>
        <dsp:cNvSpPr/>
      </dsp:nvSpPr>
      <dsp:spPr>
        <a:xfrm>
          <a:off x="0" y="3250109"/>
          <a:ext cx="8501090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967ACF6-7E50-464F-9D5D-7C1350907FB5}">
      <dsp:nvSpPr>
        <dsp:cNvPr id="0" name=""/>
        <dsp:cNvSpPr/>
      </dsp:nvSpPr>
      <dsp:spPr>
        <a:xfrm>
          <a:off x="395454" y="0"/>
          <a:ext cx="8105635" cy="332154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4925" tIns="0" rIns="224925" bIns="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Школьная библиотека является эффективной инновационной площадкой проведения уроков литературы </a:t>
          </a:r>
          <a:endParaRPr lang="ru-RU" sz="4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5454" y="0"/>
        <a:ext cx="8105635" cy="332154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464EB5-6E22-4391-95CB-65F64333932E}">
      <dsp:nvSpPr>
        <dsp:cNvPr id="0" name=""/>
        <dsp:cNvSpPr/>
      </dsp:nvSpPr>
      <dsp:spPr>
        <a:xfrm>
          <a:off x="0" y="4030778"/>
          <a:ext cx="8501090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967ACF6-7E50-464F-9D5D-7C1350907FB5}">
      <dsp:nvSpPr>
        <dsp:cNvPr id="0" name=""/>
        <dsp:cNvSpPr/>
      </dsp:nvSpPr>
      <dsp:spPr>
        <a:xfrm>
          <a:off x="0" y="142876"/>
          <a:ext cx="8151346" cy="496527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4925" tIns="0" rIns="22492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		Определение 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способов наиболее полного привлечения библиотеки  в процесс   преподавания литературы,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способов сближения двух составляющих детского чтения: школьной библиотеки и уроков литературы,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стратегии продвижения чтения с  использованием    интерактивных    форм   работы и информационных технологий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42876"/>
        <a:ext cx="8151346" cy="496527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464EB5-6E22-4391-95CB-65F64333932E}">
      <dsp:nvSpPr>
        <dsp:cNvPr id="0" name=""/>
        <dsp:cNvSpPr/>
      </dsp:nvSpPr>
      <dsp:spPr>
        <a:xfrm>
          <a:off x="0" y="3793362"/>
          <a:ext cx="8501090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967ACF6-7E50-464F-9D5D-7C1350907FB5}">
      <dsp:nvSpPr>
        <dsp:cNvPr id="0" name=""/>
        <dsp:cNvSpPr/>
      </dsp:nvSpPr>
      <dsp:spPr>
        <a:xfrm>
          <a:off x="0" y="421488"/>
          <a:ext cx="8161287" cy="440804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4925" tIns="0" rIns="22492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1) изучить проблему взаимодействия учителя литературы и библиотекаря в процессе образования,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2) рассмотреть опыт и возможности их взаимодействия,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3) рекомендовать новые формы взаимодействия,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4) выявить условия и ресурсы взаимодействия.</a:t>
          </a:r>
          <a:endParaRPr lang="ru-RU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21488"/>
        <a:ext cx="8161287" cy="440804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3AF7F7-AAF9-4DA5-99AA-C036CF2886AA}">
      <dsp:nvSpPr>
        <dsp:cNvPr id="0" name=""/>
        <dsp:cNvSpPr/>
      </dsp:nvSpPr>
      <dsp:spPr>
        <a:xfrm>
          <a:off x="179363" y="0"/>
          <a:ext cx="2454515" cy="471488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Медиацентр</a:t>
          </a: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 функцией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накопления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медиаресур-сов</a:t>
          </a: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9363" y="0"/>
        <a:ext cx="2454515" cy="4714884"/>
      </dsp:txXfrm>
    </dsp:sp>
    <dsp:sp modelId="{E77E829C-4933-4219-9513-F042C4018BC4}">
      <dsp:nvSpPr>
        <dsp:cNvPr id="0" name=""/>
        <dsp:cNvSpPr/>
      </dsp:nvSpPr>
      <dsp:spPr>
        <a:xfrm>
          <a:off x="2779468" y="0"/>
          <a:ext cx="3248055" cy="471488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Информационный центр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 функцией </a:t>
          </a:r>
          <a:r>
            <a:rPr lang="ru-RU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информирова</a:t>
          </a: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ния</a:t>
          </a:r>
          <a:endParaRPr lang="ru-RU" sz="28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педагогов и учащихся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79468" y="0"/>
        <a:ext cx="3248055" cy="4714884"/>
      </dsp:txXfrm>
    </dsp:sp>
    <dsp:sp modelId="{F1F76182-D406-457C-A018-E47080D2EDD4}">
      <dsp:nvSpPr>
        <dsp:cNvPr id="0" name=""/>
        <dsp:cNvSpPr/>
      </dsp:nvSpPr>
      <dsp:spPr>
        <a:xfrm>
          <a:off x="6139608" y="0"/>
          <a:ext cx="3140549" cy="471488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Педагогичес</a:t>
          </a:r>
          <a:r>
            <a:rPr lang="ru-RU" sz="26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кое структурное подразделение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 функцией развития творчества, образного мышления учащихся 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39608" y="0"/>
        <a:ext cx="3140549" cy="471488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3AF7F7-AAF9-4DA5-99AA-C036CF2886AA}">
      <dsp:nvSpPr>
        <dsp:cNvPr id="0" name=""/>
        <dsp:cNvSpPr/>
      </dsp:nvSpPr>
      <dsp:spPr>
        <a:xfrm>
          <a:off x="357202" y="71439"/>
          <a:ext cx="4387262" cy="2013750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индивидуальная</a:t>
          </a:r>
          <a:endParaRPr lang="ru-RU" sz="3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7202" y="71439"/>
        <a:ext cx="4387262" cy="2013750"/>
      </dsp:txXfrm>
    </dsp:sp>
    <dsp:sp modelId="{6FA7F0A0-30C2-4CC1-9ECE-9A1E5CB570CC}">
      <dsp:nvSpPr>
        <dsp:cNvPr id="0" name=""/>
        <dsp:cNvSpPr/>
      </dsp:nvSpPr>
      <dsp:spPr>
        <a:xfrm>
          <a:off x="357196" y="2214576"/>
          <a:ext cx="4303685" cy="2380172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внеурочная</a:t>
          </a:r>
          <a:endParaRPr lang="ru-RU" sz="3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7196" y="2214576"/>
        <a:ext cx="4303685" cy="2380172"/>
      </dsp:txXfrm>
    </dsp:sp>
    <dsp:sp modelId="{F1F76182-D406-457C-A018-E47080D2EDD4}">
      <dsp:nvSpPr>
        <dsp:cNvPr id="0" name=""/>
        <dsp:cNvSpPr/>
      </dsp:nvSpPr>
      <dsp:spPr>
        <a:xfrm>
          <a:off x="4857782" y="766"/>
          <a:ext cx="4262566" cy="2143071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групповая</a:t>
          </a:r>
          <a:endParaRPr lang="ru-RU" sz="3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57782" y="766"/>
        <a:ext cx="4262566" cy="2143071"/>
      </dsp:txXfrm>
    </dsp:sp>
    <dsp:sp modelId="{A633C46D-825F-4C9F-BAFA-4AEB3BDDC2AD}">
      <dsp:nvSpPr>
        <dsp:cNvPr id="0" name=""/>
        <dsp:cNvSpPr/>
      </dsp:nvSpPr>
      <dsp:spPr>
        <a:xfrm>
          <a:off x="4844317" y="2214576"/>
          <a:ext cx="4442579" cy="2313857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урочная</a:t>
          </a:r>
          <a:endParaRPr lang="ru-RU" sz="3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44317" y="2214576"/>
        <a:ext cx="4442579" cy="231385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77955-1A8D-4B45-AB31-AC28F12B0577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48A3B-784B-4F0F-9250-54F84EC04F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7543-044E-4C5C-B955-C37B710A90AF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2306-6EF9-4D0C-89EF-8C1253F86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7543-044E-4C5C-B955-C37B710A90AF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2306-6EF9-4D0C-89EF-8C1253F86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7543-044E-4C5C-B955-C37B710A90AF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2306-6EF9-4D0C-89EF-8C1253F86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7543-044E-4C5C-B955-C37B710A90AF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2306-6EF9-4D0C-89EF-8C1253F86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7543-044E-4C5C-B955-C37B710A90AF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2306-6EF9-4D0C-89EF-8C1253F86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7543-044E-4C5C-B955-C37B710A90AF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2306-6EF9-4D0C-89EF-8C1253F86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7543-044E-4C5C-B955-C37B710A90AF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2306-6EF9-4D0C-89EF-8C1253F86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7543-044E-4C5C-B955-C37B710A90AF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2306-6EF9-4D0C-89EF-8C1253F86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7543-044E-4C5C-B955-C37B710A90AF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2306-6EF9-4D0C-89EF-8C1253F86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7543-044E-4C5C-B955-C37B710A90AF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2306-6EF9-4D0C-89EF-8C1253F86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7543-044E-4C5C-B955-C37B710A90AF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2306-6EF9-4D0C-89EF-8C1253F86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97543-044E-4C5C-B955-C37B710A90AF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C2306-6EF9-4D0C-89EF-8C1253F86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7.gif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tgaki.org/orc/op/" TargetMode="External"/><Relationship Id="rId2" Type="http://schemas.openxmlformats.org/officeDocument/2006/relationships/hyperlink" Target="http://rusla.ru/rsba/politic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ook.uraic.ru/files/metod/2014/massovaya_rabota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Гордейчук Л.А,классный руководитель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>
          <a:xfrm>
            <a:off x="214282" y="1214422"/>
            <a:ext cx="4231651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268468" y="5206560"/>
            <a:ext cx="8660015" cy="1663968"/>
          </a:xfrm>
          <a:prstGeom prst="roundRect">
            <a:avLst/>
          </a:prstGeom>
          <a:solidFill>
            <a:schemeClr val="accent6">
              <a:lumMod val="20000"/>
              <a:lumOff val="80000"/>
              <a:alpha val="47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,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3213" y="5475288"/>
            <a:ext cx="86614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Мурзина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Галина Викторовна, 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русского языка и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литературы,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библиотекарь 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Балдаевская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СОШ»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Ядринского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района ЧР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4429124" y="1928802"/>
            <a:ext cx="4225158" cy="3353805"/>
          </a:xfrm>
          <a:solidFill>
            <a:schemeClr val="accent6">
              <a:lumMod val="40000"/>
              <a:lumOff val="60000"/>
              <a:alpha val="59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glow" dir="tl">
              <a:rot lat="0" lon="0" rev="5400000"/>
            </a:lightRig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Библиотека как площадка преподавания литературы в школе</a:t>
            </a:r>
            <a:endParaRPr lang="ru-RU" sz="40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214290"/>
            <a:ext cx="5429256" cy="720725"/>
          </a:xfrm>
          <a:prstGeom prst="rect">
            <a:avLst/>
          </a:prstGeom>
          <a:solidFill>
            <a:schemeClr val="accent6">
              <a:lumMod val="20000"/>
              <a:lumOff val="80000"/>
              <a:alpha val="55000"/>
            </a:schemeClr>
          </a:solidFill>
          <a:ln>
            <a:solidFill>
              <a:srgbClr val="A73E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Образовательный проект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3964430" cy="5169756"/>
          </a:xfrm>
          <a:solidFill>
            <a:srgbClr val="DAFEF5">
              <a:alpha val="85000"/>
            </a:srgb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Новый формат общения с читателем  –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интерактивные, презентационные,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мультимедийные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мобильные формы проведения мероприятий, активизирующие читательскую и творческую заинтересованность учащихся,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Эффективность формата−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увиденное и услышанное человек запоминает на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50-60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%, а то,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чѐм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принимал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участие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на 90 %.  </a:t>
            </a:r>
            <a:endParaRPr lang="ru-RU" sz="2000" dirty="0"/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chemeClr val="accent6">
              <a:lumMod val="60000"/>
              <a:lumOff val="40000"/>
              <a:alpha val="50000"/>
            </a:schemeClr>
          </a:solidFill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  <a:extLst>
            <a:ext uri="{91240B29-F687-4F45-9708-019B960494DF}"/>
          </a:extLst>
        </p:spPr>
        <p:txBody>
          <a:bodyPr rtlCol="0">
            <a:norm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bat-Bold" pitchFamily="2" charset="0"/>
              </a:rPr>
              <a:t>Суть педагогической идеи</a:t>
            </a: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bat-Bold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49896" y="2276872"/>
            <a:ext cx="3312368" cy="2147928"/>
          </a:xfrm>
          <a:prstGeom prst="rect">
            <a:avLst/>
          </a:prstGeom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38708" tIns="1208024" rIns="638708" bIns="170688" spcCol="1270"/>
          <a:lstStyle/>
          <a:p>
            <a:pPr marL="0" lvl="1" algn="just" defTabSz="1066800" eaLnBrk="1" fontAlgn="auto" hangingPunct="1">
              <a:lnSpc>
                <a:spcPct val="90000"/>
              </a:lnSpc>
              <a:spcAft>
                <a:spcPct val="15000"/>
              </a:spcAft>
              <a:defRPr/>
            </a:pPr>
            <a:endParaRPr lang="ru-RU" dirty="0">
              <a:latin typeface="Arbat-Bold" pitchFamily="2" charset="0"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4500562" y="1500174"/>
          <a:ext cx="4357718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214554"/>
          <a:ext cx="8929718" cy="464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28596" y="214290"/>
            <a:ext cx="5461778" cy="1739592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bat-Bold" pitchFamily="2" charset="0"/>
              </a:rPr>
              <a:t>Условия успешности идеи</a:t>
            </a: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bat-Bold" pitchFamily="2" charset="0"/>
            </a:endParaRPr>
          </a:p>
        </p:txBody>
      </p:sp>
      <p:sp>
        <p:nvSpPr>
          <p:cNvPr id="8" name="Минус 7"/>
          <p:cNvSpPr/>
          <p:nvPr/>
        </p:nvSpPr>
        <p:spPr>
          <a:xfrm>
            <a:off x="0" y="6643710"/>
            <a:ext cx="428596" cy="41433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эмблем 2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15008" y="285728"/>
            <a:ext cx="3000396" cy="218210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0" y="1500174"/>
          <a:ext cx="9144000" cy="49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920"/>
                <a:gridCol w="5292080"/>
              </a:tblGrid>
              <a:tr h="492922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Требования к образованию</a:t>
                      </a:r>
                    </a:p>
                    <a:p>
                      <a:endParaRPr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1)Высшее профессиональное образование по направлению подготовки «Педагог-библиотекарь», </a:t>
                      </a:r>
                    </a:p>
                    <a:p>
                      <a:endParaRPr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2) высшее или среднее профессиональное образование по направлениям подготовки "Библиотечно-информационная деятельность" или «Образование и педагогика» с дополнительной переподготовкой по профилю библиотечно-педагогической деятельности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DAFE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Обязанности</a:t>
                      </a:r>
                    </a:p>
                    <a:p>
                      <a:endParaRPr lang="ru-RU" sz="1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1)поддерживать деятельность учителя по обучению детей чтению, помогать в проведении часов внеклассного чтения, пробуждать интерес к детской книге и творчеству писателей,</a:t>
                      </a:r>
                    </a:p>
                    <a:p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2) организовывать самостоятельную учебно-исследовательскую деятельность обучающихся и обеспечивать её информационную поддержку,</a:t>
                      </a:r>
                    </a:p>
                    <a:p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3) устанавливать контакты с обучающимися , родителями и педагогами,</a:t>
                      </a:r>
                    </a:p>
                    <a:p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4) знать литературоведение и историю русской и мировой литературы и т.д.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68346"/>
          </a:xfrm>
          <a:solidFill>
            <a:schemeClr val="accent6">
              <a:lumMod val="60000"/>
              <a:lumOff val="40000"/>
              <a:alpha val="50000"/>
            </a:schemeClr>
          </a:solidFill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  <a:extLst>
            <a:ext uri="{91240B29-F687-4F45-9708-019B960494DF}"/>
          </a:extLst>
        </p:spPr>
        <p:txBody>
          <a:bodyPr rtlCol="0"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 - библиотекарь</a:t>
            </a:r>
            <a:endParaRPr lang="ru-RU" sz="3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786182" y="1142984"/>
            <a:ext cx="71438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</p:nvPr>
        </p:nvGraphicFramePr>
        <p:xfrm>
          <a:off x="285720" y="1500174"/>
          <a:ext cx="857256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8720"/>
                <a:gridCol w="653840"/>
              </a:tblGrid>
              <a:tr h="5143536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Преимущества </a:t>
                      </a:r>
                    </a:p>
                    <a:p>
                      <a:endParaRPr lang="ru-RU" sz="1800" b="1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Знает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изнутри проблемы библиотекаря и учителя литературы, 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endParaRPr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 учитель литературы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едет ученика по литературной стране, знает программу по литературе, способности ученика, его успехи, его потенциал,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endParaRPr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Выбирает самые действенные формы взаимодействия,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endParaRPr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Выбирает произведение для чтения, проверяет степень усвоения после самостоятельного прочтения,  устраняет пробелы,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endParaRPr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 библиотекарь знает библиотечное дело, возможности библиотечного фонда, технические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возможности библиотеки,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endParaRPr lang="ru-RU" sz="18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Имеет возможность проводить уроки литературы в помещении библиотеки</a:t>
                      </a:r>
                    </a:p>
                    <a:p>
                      <a:pPr marL="342900" indent="-342900">
                        <a:buAutoNum type="arabicParenR"/>
                      </a:pPr>
                      <a:endParaRPr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arenR"/>
                      </a:pPr>
                      <a:endParaRPr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arenR"/>
                      </a:pPr>
                      <a:endParaRPr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DAFE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solidFill>
            <a:schemeClr val="accent6">
              <a:lumMod val="60000"/>
              <a:lumOff val="40000"/>
              <a:alpha val="50000"/>
            </a:schemeClr>
          </a:solidFill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  <a:extLst>
            <a:ext uri="{91240B29-F687-4F45-9708-019B960494DF}"/>
          </a:extLst>
        </p:spPr>
        <p:txBody>
          <a:bodyPr rtlCol="0"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Библиотекарь-</a:t>
            </a:r>
            <a:b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литературы</a:t>
            </a:r>
            <a:endParaRPr lang="ru-RU" sz="3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нига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571612"/>
            <a:ext cx="4885685" cy="4714908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/>
        </p:nvGraphicFramePr>
        <p:xfrm>
          <a:off x="142844" y="1571612"/>
          <a:ext cx="8389596" cy="5025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143000"/>
          </a:xfrm>
          <a:solidFill>
            <a:schemeClr val="accent6">
              <a:lumMod val="60000"/>
              <a:lumOff val="40000"/>
              <a:alpha val="50000"/>
            </a:schemeClr>
          </a:solidFill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  <a:extLst>
            <a:ext uri="{91240B29-F687-4F45-9708-019B960494DF}"/>
          </a:extLst>
        </p:spPr>
        <p:txBody>
          <a:bodyPr rtlCol="0"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bat-Bold" pitchFamily="2" charset="0"/>
              </a:rPr>
              <a:t>Новые формы </a:t>
            </a:r>
            <a:br>
              <a:rPr lang="ru-RU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bat-Bold" pitchFamily="2" charset="0"/>
              </a:rPr>
            </a:br>
            <a:r>
              <a:rPr lang="ru-RU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bat-Bold" pitchFamily="2" charset="0"/>
              </a:rPr>
              <a:t>массовой работы с читателем</a:t>
            </a:r>
            <a:endParaRPr lang="ru-RU" sz="4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bat-Bold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нига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571612"/>
            <a:ext cx="4885685" cy="4714908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/>
        </p:nvGraphicFramePr>
        <p:xfrm>
          <a:off x="142844" y="1643050"/>
          <a:ext cx="8715436" cy="4954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143000"/>
          </a:xfrm>
          <a:solidFill>
            <a:schemeClr val="accent6">
              <a:lumMod val="60000"/>
              <a:lumOff val="40000"/>
              <a:alpha val="50000"/>
            </a:schemeClr>
          </a:solidFill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  <a:extLst>
            <a:ext uri="{91240B29-F687-4F45-9708-019B960494DF}"/>
          </a:extLst>
        </p:spPr>
        <p:txBody>
          <a:bodyPr rtlCol="0"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bat-Bold" pitchFamily="2" charset="0"/>
              </a:rPr>
              <a:t>Литературная гостиная</a:t>
            </a:r>
            <a:endParaRPr lang="ru-RU" sz="4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bat-Bold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нига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571612"/>
            <a:ext cx="4885685" cy="4714908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/>
        </p:nvGraphicFramePr>
        <p:xfrm>
          <a:off x="214282" y="1357298"/>
          <a:ext cx="8318158" cy="5240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424936" cy="1143000"/>
          </a:xfrm>
          <a:solidFill>
            <a:schemeClr val="accent6">
              <a:lumMod val="60000"/>
              <a:lumOff val="40000"/>
              <a:alpha val="50000"/>
            </a:schemeClr>
          </a:solidFill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  <a:extLst>
            <a:ext uri="{91240B29-F687-4F45-9708-019B960494DF}"/>
          </a:extLst>
        </p:spPr>
        <p:txBody>
          <a:bodyPr rtlCol="0"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bat-Bold" pitchFamily="2" charset="0"/>
              </a:rPr>
              <a:t>Литературное караоке</a:t>
            </a:r>
            <a:endParaRPr lang="ru-RU" sz="4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bat-Bold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нига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571612"/>
            <a:ext cx="4885685" cy="4714908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/>
        </p:nvGraphicFramePr>
        <p:xfrm>
          <a:off x="571472" y="1357298"/>
          <a:ext cx="8318158" cy="5240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424936" cy="1143000"/>
          </a:xfrm>
          <a:solidFill>
            <a:schemeClr val="accent6">
              <a:lumMod val="60000"/>
              <a:lumOff val="40000"/>
              <a:alpha val="50000"/>
            </a:schemeClr>
          </a:solidFill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  <a:extLst>
            <a:ext uri="{91240B29-F687-4F45-9708-019B960494DF}"/>
          </a:extLst>
        </p:spPr>
        <p:txBody>
          <a:bodyPr rtlCol="0"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bat-Bold" pitchFamily="2" charset="0"/>
              </a:rPr>
              <a:t>Разговор у книжной выставки</a:t>
            </a:r>
            <a:endParaRPr lang="ru-RU" sz="4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bat-Bold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9144064" cy="5643602"/>
          </a:xfrm>
          <a:solidFill>
            <a:srgbClr val="DAFEF5"/>
          </a:solidFill>
        </p:spPr>
        <p:txBody>
          <a:bodyPr>
            <a:normAutofit fontScale="85000" lnSpcReduction="20000"/>
          </a:bodyPr>
          <a:lstStyle/>
          <a:p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Нравятся ли тебе уроки литературы в библиотеке?</a:t>
            </a:r>
          </a:p>
          <a:p>
            <a:pPr>
              <a:buNone/>
            </a:pPr>
            <a:r>
              <a:rPr lang="ru-RU" dirty="0" smtClean="0"/>
              <a:t>                да – 100%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Хочешь ли ты, чтобы их было больше?</a:t>
            </a:r>
          </a:p>
          <a:p>
            <a:pPr>
              <a:buNone/>
            </a:pPr>
            <a:r>
              <a:rPr lang="ru-RU" dirty="0" smtClean="0"/>
              <a:t>               да – 100%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Назови хотя бы одну причину твоего «Да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dirty="0" smtClean="0"/>
              <a:t>              интересно, весело, необычно – 42%</a:t>
            </a:r>
          </a:p>
          <a:p>
            <a:pPr>
              <a:buNone/>
            </a:pPr>
            <a:r>
              <a:rPr lang="ru-RU" dirty="0" smtClean="0"/>
              <a:t>              приятная атмосфера – 27%</a:t>
            </a:r>
          </a:p>
          <a:p>
            <a:pPr>
              <a:buNone/>
            </a:pPr>
            <a:r>
              <a:rPr lang="ru-RU" dirty="0" smtClean="0"/>
              <a:t>              рядом книги                -  28 %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Для тебя библиотека только хранилище книг или нечто большее?</a:t>
            </a:r>
          </a:p>
          <a:p>
            <a:pPr>
              <a:buNone/>
            </a:pPr>
            <a:r>
              <a:rPr lang="ru-RU" dirty="0" smtClean="0"/>
              <a:t>              нечто большее -  96%</a:t>
            </a:r>
          </a:p>
          <a:p>
            <a:pPr>
              <a:buNone/>
            </a:pPr>
            <a:r>
              <a:rPr lang="ru-RU" dirty="0" smtClean="0"/>
              <a:t>        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64" cy="868346"/>
          </a:xfrm>
          <a:solidFill>
            <a:schemeClr val="accent6">
              <a:lumMod val="60000"/>
              <a:lumOff val="40000"/>
              <a:alpha val="50000"/>
            </a:schemeClr>
          </a:solidFill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  <a:extLst>
            <a:ext uri="{91240B29-F687-4F45-9708-019B960494DF}"/>
          </a:extLst>
        </p:spPr>
        <p:txBody>
          <a:bodyPr rtlCol="0"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bat-Bold" pitchFamily="2" charset="0"/>
              </a:rPr>
              <a:t>Результаты опроса</a:t>
            </a:r>
            <a:endParaRPr lang="ru-RU" sz="4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bat-Bold" pitchFamily="2" charset="0"/>
            </a:endParaRPr>
          </a:p>
        </p:txBody>
      </p:sp>
      <p:pic>
        <p:nvPicPr>
          <p:cNvPr id="5" name="Рисунок 4" descr="книга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2000240"/>
            <a:ext cx="2428892" cy="1928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bat-Bold" pitchFamily="2" charset="0"/>
              </a:rPr>
              <a:t>Результаты исследования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358246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642918"/>
          </a:xfrm>
          <a:solidFill>
            <a:schemeClr val="accent6">
              <a:lumMod val="40000"/>
              <a:lumOff val="60000"/>
              <a:alpha val="5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rgbClr val="38151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bat-Bold" pitchFamily="2" charset="0"/>
              </a:rPr>
              <a:t>Проблемы</a:t>
            </a:r>
            <a:endParaRPr lang="ru-RU" b="1" dirty="0">
              <a:ln w="11430"/>
              <a:solidFill>
                <a:srgbClr val="381514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bat-Bold" pitchFamily="2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9144000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786842" cy="5643602"/>
          </a:xfrm>
          <a:solidFill>
            <a:srgbClr val="DAFEF5"/>
          </a:solidFill>
        </p:spPr>
        <p:txBody>
          <a:bodyPr>
            <a:normAutofit/>
          </a:bodyPr>
          <a:lstStyle/>
          <a:p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      Что бы ты изменил в нашей библиотеке?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интерьер (старые полки, стеллажи) – 56%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больше пространства – 38%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больше  хороших книг – 31%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холодно  - 27%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освещение – 19%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больше  столов– 12%</a:t>
            </a:r>
          </a:p>
          <a:p>
            <a:pPr>
              <a:buNone/>
            </a:pPr>
            <a:r>
              <a:rPr lang="ru-RU" dirty="0" smtClean="0"/>
              <a:t>        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072494" cy="939784"/>
          </a:xfrm>
          <a:solidFill>
            <a:schemeClr val="accent6">
              <a:lumMod val="60000"/>
              <a:lumOff val="40000"/>
              <a:alpha val="50000"/>
            </a:schemeClr>
          </a:solidFill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  <a:extLst>
            <a:ext uri="{91240B29-F687-4F45-9708-019B960494DF}"/>
          </a:extLst>
        </p:spPr>
        <p:txBody>
          <a:bodyPr rtlCol="0"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bat-Bold" pitchFamily="2" charset="0"/>
              </a:rPr>
              <a:t>Результаты опроса</a:t>
            </a:r>
            <a:endParaRPr lang="ru-RU" sz="4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bat-Bold" pitchFamily="2" charset="0"/>
            </a:endParaRPr>
          </a:p>
        </p:txBody>
      </p:sp>
      <p:pic>
        <p:nvPicPr>
          <p:cNvPr id="5" name="Рисунок 4" descr="книга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3357562"/>
            <a:ext cx="3238563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Список использованных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медиа-ресурсов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800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http://rusla.ru/rsba/politic/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Информационный портал школьных библиотек.- Все нормативные документы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http://www.altgaki.org/orc/op/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Статья  </a:t>
            </a:r>
            <a:r>
              <a:rPr lang="ru-RU" sz="1800" dirty="0" smtClean="0"/>
              <a:t>Л.А. </a:t>
            </a:r>
            <a:r>
              <a:rPr lang="ru-RU" sz="1800" dirty="0" err="1" smtClean="0"/>
              <a:t>Куминовой</a:t>
            </a:r>
            <a:r>
              <a:rPr lang="ru-RU" sz="1800" dirty="0" smtClean="0"/>
              <a:t> «Внедрение инновационных технологий в процесс обучения»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http://book.uraic.ru/files/metod/2014/massovaya_rabota.pdf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cap="small" dirty="0" smtClean="0">
                <a:latin typeface="Times New Roman" pitchFamily="18" charset="0"/>
                <a:cs typeface="Times New Roman" pitchFamily="18" charset="0"/>
              </a:rPr>
              <a:t>В ПОМОЩЬ ОРГАНИЗАЦИИ МАССОВОЙ РАБОТЫ БИБЛИОТЕК.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Дайджест интернет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-ресурсов.  Составитель И.Г.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Слодарж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>
            <a:normAutofit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rgbClr val="38151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bat-Bold" pitchFamily="2" charset="0"/>
              </a:rPr>
              <a:t>Актуальность проекта </a:t>
            </a:r>
            <a:endParaRPr lang="ru-RU" b="1" dirty="0">
              <a:ln w="11430"/>
              <a:solidFill>
                <a:srgbClr val="381514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bat-Bold" pitchFamily="2" charset="0"/>
            </a:endParaRPr>
          </a:p>
        </p:txBody>
      </p:sp>
      <p:graphicFrame>
        <p:nvGraphicFramePr>
          <p:cNvPr id="3" name="Объект 4"/>
          <p:cNvGraphicFramePr>
            <a:graphicFrameLocks/>
          </p:cNvGraphicFramePr>
          <p:nvPr/>
        </p:nvGraphicFramePr>
        <p:xfrm>
          <a:off x="0" y="1142984"/>
          <a:ext cx="9144000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082660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rgbClr val="38151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bat-Bold" pitchFamily="2" charset="0"/>
              </a:rPr>
              <a:t>Гипотеза проекта </a:t>
            </a:r>
            <a:endParaRPr lang="ru-RU" b="1" dirty="0">
              <a:ln w="11430"/>
              <a:solidFill>
                <a:srgbClr val="381514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bat-Bold" pitchFamily="2" charset="0"/>
            </a:endParaRPr>
          </a:p>
        </p:txBody>
      </p:sp>
      <p:graphicFrame>
        <p:nvGraphicFramePr>
          <p:cNvPr id="3" name="Объект 4"/>
          <p:cNvGraphicFramePr>
            <a:graphicFrameLocks/>
          </p:cNvGraphicFramePr>
          <p:nvPr/>
        </p:nvGraphicFramePr>
        <p:xfrm>
          <a:off x="428596" y="1214422"/>
          <a:ext cx="8501090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 descr="книга 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4250954"/>
            <a:ext cx="6072198" cy="3070213"/>
          </a:xfrm>
          <a:prstGeom prst="rect">
            <a:avLst/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8596" y="500042"/>
            <a:ext cx="5829312" cy="1082660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rgbClr val="38151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bat-Bold" pitchFamily="2" charset="0"/>
              </a:rPr>
              <a:t>Цель проекта </a:t>
            </a:r>
            <a:endParaRPr lang="ru-RU" b="1" dirty="0">
              <a:ln w="11430"/>
              <a:solidFill>
                <a:srgbClr val="381514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bat-Bold" pitchFamily="2" charset="0"/>
            </a:endParaRPr>
          </a:p>
        </p:txBody>
      </p:sp>
      <p:graphicFrame>
        <p:nvGraphicFramePr>
          <p:cNvPr id="3" name="Объект 4"/>
          <p:cNvGraphicFramePr>
            <a:graphicFrameLocks/>
          </p:cNvGraphicFramePr>
          <p:nvPr/>
        </p:nvGraphicFramePr>
        <p:xfrm>
          <a:off x="428596" y="1214422"/>
          <a:ext cx="8501090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 descr="книга 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72134" y="0"/>
            <a:ext cx="3071866" cy="1553191"/>
          </a:xfrm>
          <a:prstGeom prst="rect">
            <a:avLst/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8596" y="500042"/>
            <a:ext cx="5829312" cy="1082660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rgbClr val="38151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bat-Bold" pitchFamily="2" charset="0"/>
              </a:rPr>
              <a:t>Задачи проекта </a:t>
            </a:r>
            <a:endParaRPr lang="ru-RU" b="1" dirty="0">
              <a:ln w="11430"/>
              <a:solidFill>
                <a:srgbClr val="381514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bat-Bold" pitchFamily="2" charset="0"/>
            </a:endParaRPr>
          </a:p>
        </p:txBody>
      </p:sp>
      <p:graphicFrame>
        <p:nvGraphicFramePr>
          <p:cNvPr id="3" name="Объект 4"/>
          <p:cNvGraphicFramePr>
            <a:graphicFrameLocks/>
          </p:cNvGraphicFramePr>
          <p:nvPr/>
        </p:nvGraphicFramePr>
        <p:xfrm>
          <a:off x="357158" y="1428736"/>
          <a:ext cx="8501090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 descr="книга 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72134" y="0"/>
            <a:ext cx="3071866" cy="1553191"/>
          </a:xfrm>
          <a:prstGeom prst="rect">
            <a:avLst/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-142908" y="2143116"/>
          <a:ext cx="9286908" cy="4714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654032"/>
          </a:xfrm>
          <a:solidFill>
            <a:schemeClr val="accent6">
              <a:lumMod val="60000"/>
              <a:lumOff val="40000"/>
              <a:alpha val="50000"/>
            </a:schemeClr>
          </a:solidFill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  <a:extLst>
            <a:ext uri="{91240B29-F687-4F45-9708-019B960494DF}"/>
          </a:extLst>
        </p:spPr>
        <p:txBody>
          <a:bodyPr rtlCol="0"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bat-Bold" pitchFamily="2" charset="0"/>
              </a:rPr>
              <a:t>Педагогическая система школы</a:t>
            </a:r>
            <a:endParaRPr lang="ru-RU" sz="4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bat-Bold" pitchFamily="2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85720" y="1000108"/>
            <a:ext cx="8229600" cy="654032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  <a:extLst>
            <a:ext uri="{91240B29-F687-4F45-9708-019B960494DF}"/>
          </a:extLst>
        </p:spPr>
        <p:txBody>
          <a:bodyPr vert="horz" lIns="91440" tIns="45720" rIns="91440" bIns="45720" rtlCol="0" anchor="ctr"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bat-Bold" pitchFamily="2" charset="0"/>
                <a:ea typeface="+mj-ea"/>
                <a:cs typeface="+mj-cs"/>
              </a:rPr>
              <a:t>Школьная библиотека</a:t>
            </a:r>
            <a:endParaRPr kumimoji="0" lang="ru-RU" sz="4000" b="1" i="0" u="none" strike="noStrike" kern="1200" cap="none" spc="0" normalizeH="0" baseline="0" noProof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bat-Bold" pitchFamily="2" charset="0"/>
              <a:ea typeface="+mj-ea"/>
              <a:cs typeface="+mj-cs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571868" y="642918"/>
            <a:ext cx="142876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четверенная стрелка 10"/>
          <p:cNvSpPr/>
          <p:nvPr/>
        </p:nvSpPr>
        <p:spPr>
          <a:xfrm>
            <a:off x="1428728" y="1500174"/>
            <a:ext cx="5786478" cy="642942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-142908" y="2143116"/>
          <a:ext cx="9286908" cy="4714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  <a:solidFill>
            <a:schemeClr val="accent6">
              <a:lumMod val="60000"/>
              <a:lumOff val="40000"/>
              <a:alpha val="50000"/>
            </a:schemeClr>
          </a:solidFill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  <a:extLst>
            <a:ext uri="{91240B29-F687-4F45-9708-019B960494DF}"/>
          </a:extLst>
        </p:spPr>
        <p:txBody>
          <a:bodyPr rtlCol="0"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Участники педагогического процесса</a:t>
            </a:r>
            <a:endParaRPr lang="ru-RU" sz="3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8596" y="785794"/>
            <a:ext cx="8229600" cy="654032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  <a:extLst>
            <a:ext uri="{91240B29-F687-4F45-9708-019B960494DF}"/>
          </a:extLst>
        </p:spPr>
        <p:txBody>
          <a:bodyPr vert="horz" lIns="91440" tIns="45720" rIns="91440" bIns="45720" rtlCol="0" anchor="ctr"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Библиотекарь</a:t>
            </a:r>
            <a:endParaRPr kumimoji="0" lang="ru-RU" sz="3600" b="1" i="0" u="none" strike="noStrike" kern="1200" cap="none" spc="0" normalizeH="0" baseline="0" noProof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786182" y="642918"/>
            <a:ext cx="92869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28596" y="1500174"/>
            <a:ext cx="8229600" cy="654032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  <a:extLst>
            <a:ext uri="{91240B29-F687-4F45-9708-019B960494DF}"/>
          </a:extLst>
        </p:spPr>
        <p:txBody>
          <a:bodyPr vert="horz" lIns="91440" tIns="45720" rIns="91440" bIns="45720" rtlCol="0" anchor="ctr"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Формы взаимодействия с читателями</a:t>
            </a:r>
            <a:endParaRPr kumimoji="0" lang="ru-RU" sz="3600" b="1" i="0" u="none" strike="noStrike" kern="1200" cap="none" spc="0" normalizeH="0" baseline="0" noProof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3857620" y="1357298"/>
            <a:ext cx="85725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нига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571612"/>
            <a:ext cx="4885685" cy="4714908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/>
        </p:nvGraphicFramePr>
        <p:xfrm>
          <a:off x="142844" y="1571612"/>
          <a:ext cx="8389596" cy="5025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143000"/>
          </a:xfrm>
          <a:solidFill>
            <a:schemeClr val="accent6">
              <a:lumMod val="60000"/>
              <a:lumOff val="40000"/>
              <a:alpha val="50000"/>
            </a:schemeClr>
          </a:solidFill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  <a:extLst>
            <a:ext uri="{91240B29-F687-4F45-9708-019B960494DF}"/>
          </a:extLst>
        </p:spPr>
        <p:txBody>
          <a:bodyPr rtlCol="0"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bat-Bold" pitchFamily="2" charset="0"/>
              </a:rPr>
              <a:t>Традиционные формы </a:t>
            </a:r>
            <a:br>
              <a:rPr lang="ru-RU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bat-Bold" pitchFamily="2" charset="0"/>
              </a:rPr>
            </a:br>
            <a:r>
              <a:rPr lang="ru-RU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bat-Bold" pitchFamily="2" charset="0"/>
              </a:rPr>
              <a:t>массовой работы с читателем</a:t>
            </a:r>
            <a:endParaRPr lang="ru-RU" sz="4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bat-Bold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761</Words>
  <Application>Microsoft Office PowerPoint</Application>
  <PresentationFormat>Экран (4:3)</PresentationFormat>
  <Paragraphs>212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Библиотека как площадка преподавания литературы в школе</vt:lpstr>
      <vt:lpstr>Проблемы</vt:lpstr>
      <vt:lpstr>Слайд 3</vt:lpstr>
      <vt:lpstr>Слайд 4</vt:lpstr>
      <vt:lpstr>Слайд 5</vt:lpstr>
      <vt:lpstr>Слайд 6</vt:lpstr>
      <vt:lpstr>Педагогическая система школы</vt:lpstr>
      <vt:lpstr>Участники педагогического процесса</vt:lpstr>
      <vt:lpstr>Традиционные формы  массовой работы с читателем</vt:lpstr>
      <vt:lpstr>Суть педагогической идеи</vt:lpstr>
      <vt:lpstr>Слайд 11</vt:lpstr>
      <vt:lpstr>Педагог - библиотекарь</vt:lpstr>
      <vt:lpstr>Библиотекарь- учитель литературы</vt:lpstr>
      <vt:lpstr>Новые формы  массовой работы с читателем</vt:lpstr>
      <vt:lpstr>Литературная гостиная</vt:lpstr>
      <vt:lpstr>Литературное караоке</vt:lpstr>
      <vt:lpstr>Разговор у книжной выставки</vt:lpstr>
      <vt:lpstr>Результаты опроса</vt:lpstr>
      <vt:lpstr>Результаты исследования</vt:lpstr>
      <vt:lpstr>Результаты опроса</vt:lpstr>
      <vt:lpstr>Список использованных медиа-ресурсов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Библиотека как площадка преподавания литературы в школе</dc:title>
  <dc:creator>Admin</dc:creator>
  <cp:lastModifiedBy>Балдаевская школа</cp:lastModifiedBy>
  <cp:revision>131</cp:revision>
  <dcterms:created xsi:type="dcterms:W3CDTF">2015-03-24T07:01:03Z</dcterms:created>
  <dcterms:modified xsi:type="dcterms:W3CDTF">2021-10-26T10:46:56Z</dcterms:modified>
</cp:coreProperties>
</file>