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8AFF-8284-4E46-9728-867CF76196C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8764-35C7-47D5-9F2D-A4B4AD67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D8048-DEEE-40CD-9EEC-5FF1C8A75F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D8048-DEEE-40CD-9EEC-5FF1C8A75F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2704E-8567-4BBF-95A4-DE1E2C91F96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764-35C7-47D5-9F2D-A4B4AD6717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slide" Target="slide7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rpg.lv/site/sites/default/files/images/829074972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92869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53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музей «Память»</a:t>
            </a:r>
            <a:r>
              <a:rPr lang="ru-RU" sz="53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53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«СОШ №11 с углубленным изучением отдельных предметов города Новочебоксарска Чувашской Республики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Классный час в 10А классе «Патриотизм: знак вопроса»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Dell\Desktop\музейные фальсификации\SAM_16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2357430"/>
            <a:ext cx="4857784" cy="3643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Беседы, посвященные истории Афганской войны и Владимиру </a:t>
            </a:r>
            <a:r>
              <a:rPr lang="ru-RU" dirty="0" err="1" smtClean="0"/>
              <a:t>Петрухину</a:t>
            </a:r>
            <a:r>
              <a:rPr lang="ru-RU" dirty="0" smtClean="0"/>
              <a:t> с просмотром видеофильмов</a:t>
            </a:r>
            <a:endParaRPr lang="ru-RU" dirty="0"/>
          </a:p>
        </p:txBody>
      </p:sp>
      <p:pic>
        <p:nvPicPr>
          <p:cNvPr id="7170" name="Picture 2" descr="C:\Users\Dell\Desktop\музейные фальсификации\SAM_16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214686"/>
            <a:ext cx="5214974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857496"/>
            <a:ext cx="6215074" cy="3714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Также, совместно с библиотекарем школы был проведен первый литературный вечер из цикла «Книги о Великой Отечественной войне», посвященный поэзии тех лет. В мае ожидается проведение второго вечера, посвященного военной прозе.</a:t>
            </a:r>
            <a:endParaRPr lang="ru-RU" dirty="0"/>
          </a:p>
        </p:txBody>
      </p:sp>
      <p:pic>
        <p:nvPicPr>
          <p:cNvPr id="2050" name="Picture 2" descr="C:\Users\Dell\Desktop\9may_vistavka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85728"/>
            <a:ext cx="2925763" cy="2193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0"/>
            <a:ext cx="6643702" cy="485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настоящее время готовятся экспозиции , посвященные героям-землякам ВОВ, встречи и праздничные мероприятия для ветеранов и тружеников тыла Великой Отечественной войны. Среди них традиционный концерт, посвященный Победе и митинг у обелиска воинам, павшим в годы ВОВ, расположенного в микрорайоне Иваново, где соберутся все жители.</a:t>
            </a:r>
            <a:endParaRPr lang="ru-RU" dirty="0"/>
          </a:p>
        </p:txBody>
      </p:sp>
      <p:pic>
        <p:nvPicPr>
          <p:cNvPr id="1026" name="Picture 2" descr="C:\Users\Dell\Desktop\с рабочего\телевизор\SNC100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214818"/>
            <a:ext cx="3162288" cy="23717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микрорайоном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214423"/>
            <a:ext cx="5972188" cy="2500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Экскурсоводы и активисты нашего музея в течение всего года принимают активное участие в организации и проведении мероприятий для жителей микрорайона Иваново.</a:t>
            </a:r>
            <a:endParaRPr lang="ru-RU" dirty="0"/>
          </a:p>
        </p:txBody>
      </p:sp>
      <p:pic>
        <p:nvPicPr>
          <p:cNvPr id="3074" name="Picture 2" descr="C:\Users\Dell\Desktop\с рабочего\телевизор\SNC10051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786190"/>
            <a:ext cx="3543291" cy="26574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Dell\Desktop\с рабочего\телевизор\SNC100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4286256"/>
            <a:ext cx="2805098" cy="2103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357166"/>
            <a:ext cx="642942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Также, в этом году активисты и экскурсоводы музея «Память» приняли активное участие в городских конкурсах «Я помню, я горжусь!», «Как не любить мне эту Землю!», «Ради жизни на Земле!», где боевой листок , посвященный </a:t>
            </a:r>
            <a:r>
              <a:rPr lang="ru-RU" dirty="0" err="1" smtClean="0"/>
              <a:t>Петрухину</a:t>
            </a:r>
            <a:r>
              <a:rPr lang="ru-RU" dirty="0" smtClean="0"/>
              <a:t> Владимиру был отмечен </a:t>
            </a:r>
            <a:r>
              <a:rPr lang="ru-RU" dirty="0" err="1" smtClean="0"/>
              <a:t>Новочебоксарским</a:t>
            </a:r>
            <a:r>
              <a:rPr lang="ru-RU" dirty="0" smtClean="0"/>
              <a:t> Союзом ветеранов Афганистана.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85728"/>
            <a:ext cx="5829312" cy="5840435"/>
          </a:xfrm>
        </p:spPr>
        <p:txBody>
          <a:bodyPr/>
          <a:lstStyle/>
          <a:p>
            <a:r>
              <a:rPr lang="ru-RU" dirty="0" smtClean="0"/>
              <a:t>Уже сейчас на базе музея «Память» учителями истории школы начали проводиться встречи с ветеранами и тружениками тыла Великой Отечественной войны.</a:t>
            </a:r>
            <a:endParaRPr lang="ru-RU" dirty="0"/>
          </a:p>
        </p:txBody>
      </p:sp>
      <p:pic>
        <p:nvPicPr>
          <p:cNvPr id="5" name="Содержимое 3" descr="DSCF2974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>
          <a:xfrm>
            <a:off x="5286380" y="3643314"/>
            <a:ext cx="3357554" cy="2518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19973b231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58" y="0"/>
            <a:ext cx="91801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Картинка 1 из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4786322"/>
            <a:ext cx="2897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9144000" cy="1740211"/>
            <a:chOff x="0" y="0"/>
            <a:chExt cx="9144000" cy="1740211"/>
          </a:xfrm>
          <a:solidFill>
            <a:schemeClr val="bg1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1714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04" name="Picture 4" descr="http://www.edu.cap.ru/images/img_logo_yellow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"/>
              <a:ext cx="2571736" cy="1740210"/>
            </a:xfrm>
            <a:prstGeom prst="rect">
              <a:avLst/>
            </a:prstGeom>
            <a:grpFill/>
          </p:spPr>
        </p:pic>
      </p:grp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85750" y="115888"/>
            <a:ext cx="85725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Наш музей состоит из 2 залов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sz="2200" b="1" i="1">
                <a:solidFill>
                  <a:srgbClr val="FF0000"/>
                </a:solidFill>
                <a:latin typeface="Calibri" pitchFamily="34" charset="0"/>
              </a:rPr>
              <a:t>первом зале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размещены экспонаты, 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рассказывающие об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истории Чувашского края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нашего города, микрорайона и школы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" name="Picture 2" descr="C:\Documents and Settings\Agnyi.INFINITI-8734E9\Рабочий стол\музей\SNC1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0317" y="1714464"/>
            <a:ext cx="7189401" cy="4857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6" name="Picture 6" descr="http://gov.cap.ru/home/82/panorama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1714488"/>
            <a:ext cx="1714512" cy="221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gov.cap.ru/home/82/panorama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86124"/>
            <a:ext cx="1714480" cy="185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герб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29520" y="0"/>
            <a:ext cx="1285884" cy="15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9998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rpg.lv/site/sites/default/files/images/829074972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gnyi.INFINITI-8734E9\Рабочий стол\музей\SNC1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10287072" cy="5875750"/>
          </a:xfrm>
          <a:prstGeom prst="flowChartPunchedTap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85750" y="-71438"/>
            <a:ext cx="864393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  <a:latin typeface="Century Gothic" pitchFamily="34" charset="0"/>
              </a:rPr>
              <a:t>Второй зал посвящен истории 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Великой Отечественной войны. </a:t>
            </a:r>
          </a:p>
        </p:txBody>
      </p:sp>
      <p:pic>
        <p:nvPicPr>
          <p:cNvPr id="11269" name="Picture 3" descr="C:\Documents and Settings\Admin\Рабочий стол\загруженное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952">
            <a:off x="4483100" y="4953000"/>
            <a:ext cx="44640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3086">
            <a:off x="7080250" y="1146175"/>
            <a:ext cx="10795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607223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Пополнение фондов музея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142985"/>
            <a:ext cx="6215074" cy="29289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этом учебном году нашему музею жителями микрорайона была передана советская солдатская форма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Методистом </a:t>
            </a:r>
            <a:r>
              <a:rPr lang="ru-RU" dirty="0" err="1" smtClean="0">
                <a:solidFill>
                  <a:srgbClr val="7030A0"/>
                </a:solidFill>
              </a:rPr>
              <a:t>ЦРТДиЮ</a:t>
            </a:r>
            <a:r>
              <a:rPr lang="ru-RU" dirty="0" smtClean="0">
                <a:solidFill>
                  <a:srgbClr val="7030A0"/>
                </a:solidFill>
              </a:rPr>
              <a:t> Лапшовой Галиной Владимировной  было передано видео об Афганистане и воине-интернационалисте Владимире </a:t>
            </a:r>
            <a:r>
              <a:rPr lang="ru-RU" dirty="0" err="1" smtClean="0">
                <a:solidFill>
                  <a:srgbClr val="7030A0"/>
                </a:solidFill>
              </a:rPr>
              <a:t>Петрухине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Учителя ми школы были переданы фотографии выпускников разных лет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С\Рабочий стол\Нужное\DSCF29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214818"/>
            <a:ext cx="3143240" cy="23574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dd19973b231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158" cy="6858000"/>
          </a:xfrm>
          <a:prstGeom prst="rect">
            <a:avLst/>
          </a:prstGeom>
          <a:noFill/>
        </p:spPr>
      </p:pic>
      <p:pic>
        <p:nvPicPr>
          <p:cNvPr id="8" name="Содержимое 3" descr="DSCF298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>
          <a:xfrm>
            <a:off x="1285852" y="4393413"/>
            <a:ext cx="3286116" cy="2464587"/>
          </a:xfrm>
          <a:prstGeom prst="rect">
            <a:avLst/>
          </a:prstGeom>
        </p:spPr>
      </p:pic>
      <p:pic>
        <p:nvPicPr>
          <p:cNvPr id="6" name="Picture 2" descr="C:\Documents and Settings\С\Рабочий стол\Нужное\DSCF289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290" y="2571744"/>
            <a:ext cx="3214710" cy="240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С\Рабочий стол\Нужное\DSCF2944.JPG"/>
          <p:cNvPicPr>
            <a:picLocks noChangeAspect="1" noChangeArrowheads="1"/>
          </p:cNvPicPr>
          <p:nvPr/>
        </p:nvPicPr>
        <p:blipFill>
          <a:blip r:embed="rId8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4857752" y="4879291"/>
            <a:ext cx="2643174" cy="197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музее действует 5 постоянных экспозиций: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6143668" cy="47688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EFF505"/>
                </a:solidFill>
              </a:rPr>
              <a:t>«История города»</a:t>
            </a:r>
          </a:p>
          <a:p>
            <a:r>
              <a:rPr lang="ru-RU" dirty="0" smtClean="0">
                <a:solidFill>
                  <a:srgbClr val="EFF505"/>
                </a:solidFill>
              </a:rPr>
              <a:t>«История школы»</a:t>
            </a:r>
          </a:p>
          <a:p>
            <a:r>
              <a:rPr lang="ru-RU" dirty="0" smtClean="0">
                <a:solidFill>
                  <a:srgbClr val="EFF505"/>
                </a:solidFill>
              </a:rPr>
              <a:t>«Краеведение»</a:t>
            </a:r>
          </a:p>
          <a:p>
            <a:r>
              <a:rPr lang="ru-RU" dirty="0" smtClean="0">
                <a:solidFill>
                  <a:srgbClr val="EFF505"/>
                </a:solidFill>
              </a:rPr>
              <a:t>«Никто не забыт..»</a:t>
            </a:r>
          </a:p>
          <a:p>
            <a:r>
              <a:rPr lang="ru-RU" dirty="0" smtClean="0">
                <a:solidFill>
                  <a:srgbClr val="EFF505"/>
                </a:solidFill>
              </a:rPr>
              <a:t>«Воину-интернационалисту посвящается»</a:t>
            </a:r>
            <a:endParaRPr lang="ru-RU" dirty="0">
              <a:solidFill>
                <a:srgbClr val="EFF505"/>
              </a:solidFill>
            </a:endParaRPr>
          </a:p>
        </p:txBody>
      </p:sp>
      <p:pic>
        <p:nvPicPr>
          <p:cNvPr id="5" name="Picture 2" descr="C:\Documents and Settings\С\Рабочий стол\Нужное\SNC10336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72232" y="785794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dd19973b231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1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Создана экспозиция, посвященная истории микрорайона Иваново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С\Рабочий стол\Нужное\DSCF2903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1591686" y="1600200"/>
            <a:ext cx="59606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dd19973b231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158" cy="6858000"/>
          </a:xfrm>
          <a:prstGeom prst="rect">
            <a:avLst/>
          </a:prstGeom>
          <a:noFill/>
        </p:spPr>
      </p:pic>
      <p:pic>
        <p:nvPicPr>
          <p:cNvPr id="3078" name="Picture 6" descr="C:\Users\Dell\Desktop\музейные фальсификации\DSCF1402.JPG"/>
          <p:cNvPicPr>
            <a:picLocks noChangeAspect="1" noChangeArrowheads="1"/>
          </p:cNvPicPr>
          <p:nvPr/>
        </p:nvPicPr>
        <p:blipFill>
          <a:blip r:embed="rId4" cstate="screen"/>
          <a:srcRect t="-3330"/>
          <a:stretch>
            <a:fillRect/>
          </a:stretch>
        </p:blipFill>
        <p:spPr bwMode="auto">
          <a:xfrm>
            <a:off x="5929322" y="1214422"/>
            <a:ext cx="3071834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Временные экспозиции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6072230" cy="4768865"/>
          </a:xfrm>
        </p:spPr>
        <p:txBody>
          <a:bodyPr/>
          <a:lstStyle/>
          <a:p>
            <a:r>
              <a:rPr lang="ru-RU" dirty="0" smtClean="0"/>
              <a:t>«Отечественная война 1812-го»</a:t>
            </a:r>
          </a:p>
          <a:p>
            <a:r>
              <a:rPr lang="ru-RU" dirty="0" smtClean="0"/>
              <a:t>«Чапаев. 125-летие»</a:t>
            </a:r>
          </a:p>
          <a:p>
            <a:r>
              <a:rPr lang="ru-RU" dirty="0" smtClean="0"/>
              <a:t>«Женщины на войне»</a:t>
            </a:r>
          </a:p>
          <a:p>
            <a:r>
              <a:rPr lang="ru-RU" dirty="0" smtClean="0"/>
              <a:t>«Космонавт №3. А.Г. Николаев»</a:t>
            </a:r>
            <a:endParaRPr lang="ru-RU" dirty="0"/>
          </a:p>
        </p:txBody>
      </p:sp>
      <p:pic>
        <p:nvPicPr>
          <p:cNvPr id="3076" name="Picture 4" descr="C:\Users\Dell\Desktop\музейные фальсификации\DSCF14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3929066"/>
            <a:ext cx="2357454" cy="1571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Dell\Desktop\музейные фальсификации\DSCF14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857760"/>
            <a:ext cx="2571768" cy="1500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C:\Users\Dell\Desktop\музейные фальсификации\DSCF141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4429132"/>
            <a:ext cx="2656860" cy="1714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Экскурсионно-массовая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357299"/>
            <a:ext cx="6686568" cy="242889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этом учебном году музей посетило около 450 учащихся школы. С сентября по апрель были проведены тематические и ознакомительные экскурсии для учащихся 1-11 классов.</a:t>
            </a:r>
            <a:endParaRPr lang="ru-RU" dirty="0"/>
          </a:p>
        </p:txBody>
      </p:sp>
      <p:pic>
        <p:nvPicPr>
          <p:cNvPr id="4099" name="Picture 3" descr="C:\Users\Dell\Desktop\музейные фальсификации\DSCF14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929066"/>
            <a:ext cx="3656992" cy="2742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master05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 также экскурсоводами музея, учителем ОБЖ и  с помощью классных руководителей были проведены следующие внеклассные мероприятия:</a:t>
            </a:r>
          </a:p>
          <a:p>
            <a:r>
              <a:rPr lang="ru-RU" dirty="0" smtClean="0"/>
              <a:t>Викторина для девочек 5-8 классов «100 Великих женщин»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437</Words>
  <PresentationFormat>Экран (4:3)</PresentationFormat>
  <Paragraphs>55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Школьный музей «Память» </vt:lpstr>
      <vt:lpstr>Слайд 2</vt:lpstr>
      <vt:lpstr>Слайд 3</vt:lpstr>
      <vt:lpstr>Пополнение фондов музея</vt:lpstr>
      <vt:lpstr>В музее действует 5 постоянных экспозиций:</vt:lpstr>
      <vt:lpstr>Создана экспозиция, посвященная истории микрорайона Иваново</vt:lpstr>
      <vt:lpstr>Временные экспозиции</vt:lpstr>
      <vt:lpstr>Экскурсионно-массовая работа</vt:lpstr>
      <vt:lpstr>Слайд 9</vt:lpstr>
      <vt:lpstr>Классный час в 10А классе «Патриотизм: знак вопроса»</vt:lpstr>
      <vt:lpstr>Беседы, посвященные истории Афганской войны и Владимиру Петрухину с просмотром видеофильмов</vt:lpstr>
      <vt:lpstr>Слайд 12</vt:lpstr>
      <vt:lpstr>Слайд 13</vt:lpstr>
      <vt:lpstr>Работа с микрорайоном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Школьный музей «Память» </dc:title>
  <dc:creator>Dell</dc:creator>
  <cp:lastModifiedBy>207</cp:lastModifiedBy>
  <cp:revision>17</cp:revision>
  <dcterms:created xsi:type="dcterms:W3CDTF">2012-04-24T07:55:14Z</dcterms:created>
  <dcterms:modified xsi:type="dcterms:W3CDTF">2017-03-28T06:20:11Z</dcterms:modified>
</cp:coreProperties>
</file>