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4518" y="3573016"/>
            <a:ext cx="3383681" cy="1008112"/>
          </a:xfrm>
        </p:spPr>
        <p:txBody>
          <a:bodyPr/>
          <a:lstStyle/>
          <a:p>
            <a:r>
              <a:rPr lang="ru-RU" dirty="0"/>
              <a:t>       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6724"/>
            <a:ext cx="7848872" cy="28362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новой 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инфекции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№37» г. Чебоксары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06.10.2021</a:t>
            </a:r>
          </a:p>
          <a:p>
            <a:r>
              <a:rPr lang="ru-RU" dirty="0"/>
              <a:t>                                                         </a:t>
            </a:r>
          </a:p>
        </p:txBody>
      </p:sp>
      <p:pic>
        <p:nvPicPr>
          <p:cNvPr id="1027" name="Picture 3" descr="C:\Users\masha\Desktop\РАЗРАБОТКИ\Классный час\414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3958903" cy="377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8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 В каком городе в декабре 2019 года началась вспышка пневмонии, вызванной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коронавирусом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07203"/>
            <a:ext cx="3858394" cy="2564224"/>
          </a:xfrm>
        </p:spPr>
      </p:pic>
    </p:spTree>
    <p:extLst>
      <p:ext uri="{BB962C8B-B14F-4D97-AF65-F5344CB8AC3E}">
        <p14:creationId xmlns:p14="http://schemas.microsoft.com/office/powerpoint/2010/main" val="400443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4. Чем опасен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68" y="2276873"/>
            <a:ext cx="4513382" cy="2654930"/>
          </a:xfrm>
        </p:spPr>
      </p:pic>
    </p:spTree>
    <p:extLst>
      <p:ext uri="{BB962C8B-B14F-4D97-AF65-F5344CB8AC3E}">
        <p14:creationId xmlns:p14="http://schemas.microsoft.com/office/powerpoint/2010/main" val="259722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5.Как передается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45024"/>
            <a:ext cx="7026746" cy="2316223"/>
          </a:xfrm>
        </p:spPr>
      </p:pic>
    </p:spTree>
    <p:extLst>
      <p:ext uri="{BB962C8B-B14F-4D97-AF65-F5344CB8AC3E}">
        <p14:creationId xmlns:p14="http://schemas.microsoft.com/office/powerpoint/2010/main" val="337524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6. Каковы основные симптомы вируса?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37" y="1916832"/>
            <a:ext cx="4647413" cy="3197419"/>
          </a:xfrm>
        </p:spPr>
      </p:pic>
    </p:spTree>
    <p:extLst>
      <p:ext uri="{BB962C8B-B14F-4D97-AF65-F5344CB8AC3E}">
        <p14:creationId xmlns:p14="http://schemas.microsoft.com/office/powerpoint/2010/main" val="2664809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7. Каковы меры профилактики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41" y="2420889"/>
            <a:ext cx="4454309" cy="2434804"/>
          </a:xfrm>
        </p:spPr>
      </p:pic>
    </p:spTree>
    <p:extLst>
      <p:ext uri="{BB962C8B-B14F-4D97-AF65-F5344CB8AC3E}">
        <p14:creationId xmlns:p14="http://schemas.microsoft.com/office/powerpoint/2010/main" val="148547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стихотворение Елены Одинцовой   «Здоровье это ценность и богатство»</a:t>
            </a:r>
            <a:b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Здоровье – это ценность и богатство,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Здоровьем людям надо дорожить!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Есть правильно и спортом заниматься,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закалятся, и 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зарядкою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дружить.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любая хворь не подступила,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 билось ровно сердце, как мотор,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нужно ни курить, ни пить, ни злиться,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Улыбкой победить любой укор.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Здоровый образ жизни – это сила! 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Ведь без здоровья в жизни никуда.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Давайте вместе будем сильны и красивы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Тогда года нам будут не беда!</a:t>
            </a:r>
          </a:p>
          <a:p>
            <a:endParaRPr lang="ru-RU" dirty="0"/>
          </a:p>
        </p:txBody>
      </p:sp>
      <p:pic>
        <p:nvPicPr>
          <p:cNvPr id="7170" name="Picture 2" descr="C:\Users\masha\Desktop\РАЗРАБОТКИ\Классный час\57a35dd514ddff1b3eb0d3081906240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02057"/>
            <a:ext cx="1403648" cy="168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69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Берегите себя и своих близких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303940"/>
            <a:ext cx="6928617" cy="4944460"/>
          </a:xfrm>
        </p:spPr>
      </p:pic>
    </p:spTree>
    <p:extLst>
      <p:ext uri="{BB962C8B-B14F-4D97-AF65-F5344CB8AC3E}">
        <p14:creationId xmlns:p14="http://schemas.microsoft.com/office/powerpoint/2010/main" val="2931713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Спасибо за внимание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96255"/>
            <a:ext cx="4219103" cy="3880608"/>
          </a:xfrm>
        </p:spPr>
      </p:pic>
    </p:spTree>
    <p:extLst>
      <p:ext uri="{BB962C8B-B14F-4D97-AF65-F5344CB8AC3E}">
        <p14:creationId xmlns:p14="http://schemas.microsoft.com/office/powerpoint/2010/main" val="185719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Факты 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был впервые открыт ы 1960 году</a:t>
            </a:r>
          </a:p>
          <a:p>
            <a:pPr marL="82296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получил свое название из-за ворсинок на своей оболочке, стремящихся в различные стороны и напоминающих корону</a:t>
            </a:r>
          </a:p>
        </p:txBody>
      </p:sp>
      <p:pic>
        <p:nvPicPr>
          <p:cNvPr id="2050" name="Picture 2" descr="C:\Users\masha\Desktop\РАЗРАБОТКИ\Классный час\corona virus small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062188" cy="20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sha\Desktop\РАЗРАБОТКИ\Классный час\coronavirus_2019-ncov_sars-cov-2_07.jpg.cr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53136"/>
            <a:ext cx="3650432" cy="20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коронавирсуа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masha\Desktop\РАЗРАБОТКИ\Классный час\image-27-01-20-10-17-8-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76" y="1447800"/>
            <a:ext cx="548379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2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Пути передачи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воздушно-капельный(выделение вируса происходит при кашле, чихании, разговоре) </a:t>
            </a:r>
          </a:p>
          <a:p>
            <a:pPr marL="82296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контактно-бытовой  (через поверхности, предметы обихода)</a:t>
            </a:r>
          </a:p>
          <a:p>
            <a:endParaRPr lang="ru-RU" dirty="0"/>
          </a:p>
        </p:txBody>
      </p:sp>
      <p:pic>
        <p:nvPicPr>
          <p:cNvPr id="6146" name="Picture 2" descr="C:\Users\masha\Desktop\РАЗРАБОТКИ\Классный час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97152"/>
            <a:ext cx="25241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sha\Desktop\РАЗРАБОТКИ\Классный час\25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60" y="4608191"/>
            <a:ext cx="27146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71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Основные симптомы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повышение температуры тела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сухой кашель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утомляемость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r">
              <a:buNone/>
            </a:pPr>
            <a:r>
              <a:rPr lang="ru-RU" dirty="0"/>
              <a:t>  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Немедленно обратиться к врачу, если  у вас повысилась температура, появились одышка, кашель, боль в грудной клетке, нарушения речи или движения.</a:t>
            </a:r>
          </a:p>
          <a:p>
            <a:pPr algn="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masha\Desktop\РАЗРАБОТКИ\Классный час\2519241_1566379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828675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2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</a:t>
            </a:r>
            <a:r>
              <a:rPr lang="ru-RU" dirty="0" err="1"/>
              <a:t>коронавируса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5051648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— главное — 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следовать правилам гигиены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. Мойте руки или пользуйтесь спиртовыми гелями, спреями и антисептическими салфетками</a:t>
            </a:r>
          </a:p>
          <a:p>
            <a:pPr marL="82296" indent="0">
              <a:buNone/>
            </a:pP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не трогайте лицо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грязными руками</a:t>
            </a:r>
          </a:p>
          <a:p>
            <a:pPr marL="82296" indent="0">
              <a:buNone/>
            </a:pP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— если вы носите маску, </a:t>
            </a: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меняйте ее каждый час (максимум — каждые два часа)</a:t>
            </a:r>
          </a:p>
        </p:txBody>
      </p:sp>
    </p:spTree>
    <p:extLst>
      <p:ext uri="{BB962C8B-B14F-4D97-AF65-F5344CB8AC3E}">
        <p14:creationId xmlns:p14="http://schemas.microsoft.com/office/powerpoint/2010/main" val="54827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Профилактика </a:t>
            </a:r>
            <a:r>
              <a:rPr lang="ru-RU" dirty="0" err="1"/>
              <a:t>коронавируса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700808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находясь в общественных местах, максимально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сократите прикосновения к посторонним предмета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 и поверхностям;</a:t>
            </a:r>
          </a:p>
          <a:p>
            <a:pPr marL="82296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избегайте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приветственных рукопожатий.</a:t>
            </a:r>
          </a:p>
          <a:p>
            <a:pPr marL="82296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первых симптомах простуды оставайтесь дома, чтобы не заражать других. При появлении одышки обязательно обратитесь к врачу.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5122" name="Picture 2" descr="C:\Users\masha\Desktop\РАЗРАБОТКИ\Классный час\2519241_1566379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828675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90080" cy="115667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Викторина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Скажем «НЕТ»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коронавирусу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1.Почему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получил такое название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8760"/>
            <a:ext cx="3657600" cy="3484165"/>
          </a:xfrm>
        </p:spPr>
      </p:pic>
    </p:spTree>
    <p:extLst>
      <p:ext uri="{BB962C8B-B14F-4D97-AF65-F5344CB8AC3E}">
        <p14:creationId xmlns:p14="http://schemas.microsoft.com/office/powerpoint/2010/main" val="175025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 В каком году был открыт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728"/>
            <a:ext cx="4146426" cy="2954329"/>
          </a:xfrm>
        </p:spPr>
      </p:pic>
    </p:spTree>
    <p:extLst>
      <p:ext uri="{BB962C8B-B14F-4D97-AF65-F5344CB8AC3E}">
        <p14:creationId xmlns:p14="http://schemas.microsoft.com/office/powerpoint/2010/main" val="4200925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</TotalTime>
  <Words>361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          </vt:lpstr>
      <vt:lpstr>     Факты о коронавирусе</vt:lpstr>
      <vt:lpstr>Структура коронавирсуа</vt:lpstr>
      <vt:lpstr>Пути передачи коронавируса</vt:lpstr>
      <vt:lpstr>Основные симптомы COVID-19</vt:lpstr>
      <vt:lpstr>Профилактика коронавируса</vt:lpstr>
      <vt:lpstr>Профилактика коронавируса</vt:lpstr>
      <vt:lpstr>Викторина : Скажем «НЕТ» коронавирусу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стихотворение Елены Одинцовой   «Здоровье это ценность и богатство» </vt:lpstr>
      <vt:lpstr>Берегите себя и своих близких</vt:lpstr>
      <vt:lpstr>     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Неизвестный пользователь</cp:lastModifiedBy>
  <cp:revision>11</cp:revision>
  <dcterms:created xsi:type="dcterms:W3CDTF">2020-09-28T09:29:50Z</dcterms:created>
  <dcterms:modified xsi:type="dcterms:W3CDTF">2021-10-08T11:34:04Z</dcterms:modified>
</cp:coreProperties>
</file>