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5"/>
            <a:ext cx="5832475" cy="6477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663300"/>
                </a:solidFill>
              </a:rPr>
              <a:t>Таблетки растут на ветке ,таблетки растут на грядке</a:t>
            </a:r>
            <a:endParaRPr lang="es-ES" sz="36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026" name="Picture 2" descr="C:\Users\Андрей\Desktop\shutterstock_2892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088232" cy="1872208"/>
          </a:xfrm>
          <a:prstGeom prst="rect">
            <a:avLst/>
          </a:prstGeom>
          <a:noFill/>
        </p:spPr>
      </p:pic>
      <p:pic>
        <p:nvPicPr>
          <p:cNvPr id="1027" name="Picture 3" descr="C:\Users\Андрей\Desktop\0afdc3c2e3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656"/>
            <a:ext cx="1872208" cy="1872208"/>
          </a:xfrm>
          <a:prstGeom prst="rect">
            <a:avLst/>
          </a:prstGeom>
          <a:noFill/>
        </p:spPr>
      </p:pic>
      <p:pic>
        <p:nvPicPr>
          <p:cNvPr id="1028" name="Picture 4" descr="C:\Users\Андрей\Desktop\iStock_000003059403XSmall_crop380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32657"/>
            <a:ext cx="2016224" cy="1872208"/>
          </a:xfrm>
          <a:prstGeom prst="rect">
            <a:avLst/>
          </a:prstGeom>
          <a:noFill/>
        </p:spPr>
      </p:pic>
      <p:pic>
        <p:nvPicPr>
          <p:cNvPr id="1029" name="Picture 5" descr="C:\Users\Андрей\Desktop\1352043940_vitamind-54-1005251337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32656"/>
            <a:ext cx="2088232" cy="18722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60032" y="242088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Презентацию выполнила воспитатель ГБДОУ №70 </a:t>
            </a:r>
          </a:p>
          <a:p>
            <a:pPr algn="ctr"/>
            <a:r>
              <a:rPr lang="ru-RU" dirty="0" smtClean="0"/>
              <a:t>Невского района</a:t>
            </a:r>
          </a:p>
          <a:p>
            <a:pPr algn="ctr"/>
            <a:r>
              <a:rPr lang="ru-RU" dirty="0" smtClean="0"/>
              <a:t> г.Санкт-Петербурга </a:t>
            </a:r>
          </a:p>
          <a:p>
            <a:pPr algn="ctr"/>
            <a:r>
              <a:rPr lang="ru-RU" dirty="0" smtClean="0"/>
              <a:t>Суханова Людмила Анатольевна</a:t>
            </a:r>
          </a:p>
          <a:p>
            <a:pPr algn="ctr"/>
            <a:r>
              <a:rPr lang="ru-RU" dirty="0" smtClean="0"/>
              <a:t>2013 г.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ужно-ли-употреблять-рыбий-жи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744416" cy="3168352"/>
          </a:xfrm>
        </p:spPr>
      </p:pic>
      <p:pic>
        <p:nvPicPr>
          <p:cNvPr id="2050" name="Picture 2" descr="C:\Users\Андрей\Desktop\0_45cc8_dc1dc7e8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4290053" cy="321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3816424" cy="2448273"/>
          </a:xfrm>
        </p:spPr>
        <p:txBody>
          <a:bodyPr/>
          <a:lstStyle/>
          <a:p>
            <a:r>
              <a:rPr lang="ru-RU" sz="2000" b="1" dirty="0" smtClean="0"/>
              <a:t>Еще витаминов есть много,</a:t>
            </a:r>
          </a:p>
          <a:p>
            <a:r>
              <a:rPr lang="ru-RU" sz="2000" b="1" dirty="0" smtClean="0"/>
              <a:t>Пополняйте организм ими строго.</a:t>
            </a:r>
          </a:p>
          <a:p>
            <a:r>
              <a:rPr lang="ru-RU" sz="2000" b="1" dirty="0" smtClean="0"/>
              <a:t>Тогда не будете болеть,</a:t>
            </a:r>
          </a:p>
          <a:p>
            <a:r>
              <a:rPr lang="ru-RU" sz="2000" b="1" dirty="0" smtClean="0"/>
              <a:t>Будете веселиться и петь .</a:t>
            </a:r>
            <a:endParaRPr lang="ru-RU" sz="2000" b="1" dirty="0"/>
          </a:p>
        </p:txBody>
      </p:sp>
      <p:pic>
        <p:nvPicPr>
          <p:cNvPr id="5" name="Picture 2" descr="C:\Users\Андрей\Desktop\Info-basic-nutrition-children-A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84785"/>
            <a:ext cx="4104456" cy="3096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Никогда не унываю,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И улыбка на лице,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Потому что принимаю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Витамины А,В,С.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2050" name="Picture 2" descr="C:\Users\Андрей\Desktop\75392406_51124c6efd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324036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Помни истину простую,-</a:t>
            </a:r>
          </a:p>
          <a:p>
            <a:pPr>
              <a:buNone/>
            </a:pPr>
            <a:r>
              <a:rPr lang="ru-RU" sz="2800" dirty="0" smtClean="0"/>
              <a:t>Лучше видит только тот ,</a:t>
            </a:r>
          </a:p>
          <a:p>
            <a:pPr>
              <a:buNone/>
            </a:pPr>
            <a:r>
              <a:rPr lang="ru-RU" sz="2800" dirty="0" smtClean="0"/>
              <a:t>Кто жует морковь сырую</a:t>
            </a:r>
          </a:p>
          <a:p>
            <a:pPr>
              <a:buNone/>
            </a:pPr>
            <a:r>
              <a:rPr lang="ru-RU" sz="2800" dirty="0" smtClean="0"/>
              <a:t>Или пьёт морковный сок.</a:t>
            </a:r>
            <a:endParaRPr lang="ru-RU" sz="2800" dirty="0"/>
          </a:p>
        </p:txBody>
      </p:sp>
      <p:pic>
        <p:nvPicPr>
          <p:cNvPr id="4098" name="Picture 2" descr="C:\Users\Андрей\Desktop\1935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rro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3456384" cy="2016224"/>
          </a:xfrm>
        </p:spPr>
      </p:pic>
      <p:pic>
        <p:nvPicPr>
          <p:cNvPr id="3074" name="Picture 2" descr="C:\Users\Андрей\Desktop\spelie_abrikosi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3672408" cy="2088232"/>
          </a:xfrm>
          <a:prstGeom prst="rect">
            <a:avLst/>
          </a:prstGeom>
          <a:noFill/>
        </p:spPr>
      </p:pic>
      <p:pic>
        <p:nvPicPr>
          <p:cNvPr id="3075" name="Picture 3" descr="C:\Users\Андрей\Desktop\65BBf16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2852936"/>
            <a:ext cx="3456385" cy="1956048"/>
          </a:xfrm>
          <a:prstGeom prst="rect">
            <a:avLst/>
          </a:prstGeom>
          <a:noFill/>
        </p:spPr>
      </p:pic>
      <p:pic>
        <p:nvPicPr>
          <p:cNvPr id="3076" name="Picture 4" descr="C:\Users\Андрей\Desktop\1x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780928"/>
            <a:ext cx="360040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4752528" cy="237626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Очень важно спозаранку </a:t>
            </a:r>
          </a:p>
          <a:p>
            <a:pPr>
              <a:buNone/>
            </a:pPr>
            <a:r>
              <a:rPr lang="ru-RU" sz="2800" dirty="0" smtClean="0"/>
              <a:t>Есть за завтраком овсянку.</a:t>
            </a:r>
          </a:p>
          <a:p>
            <a:pPr>
              <a:buNone/>
            </a:pPr>
            <a:r>
              <a:rPr lang="ru-RU" sz="2800" dirty="0" smtClean="0"/>
              <a:t>Чёрный хлеб полезен нам.</a:t>
            </a:r>
          </a:p>
          <a:p>
            <a:pPr>
              <a:buNone/>
            </a:pPr>
            <a:r>
              <a:rPr lang="ru-RU" sz="2800" dirty="0" smtClean="0"/>
              <a:t>И не только по утрам.</a:t>
            </a:r>
            <a:endParaRPr lang="ru-RU" sz="2800" dirty="0"/>
          </a:p>
        </p:txBody>
      </p:sp>
      <p:pic>
        <p:nvPicPr>
          <p:cNvPr id="2051" name="Picture 3" descr="C:\Users\Андрей\Desktop\12ab0ff89c20079a636dbe00fa990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456384" cy="2469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_MG_3665_w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096344" cy="2977743"/>
          </a:xfrm>
          <a:prstGeom prst="rect">
            <a:avLst/>
          </a:prstGeom>
          <a:noFill/>
        </p:spPr>
      </p:pic>
      <p:pic>
        <p:nvPicPr>
          <p:cNvPr id="6147" name="Picture 3" descr="C:\Users\Андрей\Desktop\veal_liver_lyonna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3312368" cy="2520280"/>
          </a:xfrm>
          <a:prstGeom prst="rect">
            <a:avLst/>
          </a:prstGeom>
          <a:noFill/>
        </p:spPr>
      </p:pic>
      <p:pic>
        <p:nvPicPr>
          <p:cNvPr id="6148" name="Picture 4" descr="C:\Users\Андрей\Desktop\9f261343bb323650e9e699b9bb5ff7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852936"/>
            <a:ext cx="3384376" cy="2282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4824536" cy="45979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От простуды и ангины </a:t>
            </a:r>
          </a:p>
          <a:p>
            <a:pPr>
              <a:buNone/>
            </a:pPr>
            <a:r>
              <a:rPr lang="ru-RU" dirty="0" smtClean="0"/>
              <a:t>Помогают апельсины.</a:t>
            </a:r>
          </a:p>
          <a:p>
            <a:pPr>
              <a:buNone/>
            </a:pPr>
            <a:r>
              <a:rPr lang="ru-RU" dirty="0" smtClean="0"/>
              <a:t>Ну а лучше есть лимон,</a:t>
            </a:r>
          </a:p>
          <a:p>
            <a:pPr>
              <a:buNone/>
            </a:pPr>
            <a:r>
              <a:rPr lang="ru-RU" dirty="0" smtClean="0"/>
              <a:t>Хоть и очень кислый он.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Андрей\Desktop\food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81642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[gotowall.com]20120124_133504_2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2592288" cy="1728192"/>
          </a:xfrm>
          <a:prstGeom prst="rect">
            <a:avLst/>
          </a:prstGeom>
          <a:noFill/>
        </p:spPr>
      </p:pic>
      <p:pic>
        <p:nvPicPr>
          <p:cNvPr id="3075" name="Picture 3" descr="C:\Users\Андрей\Desktop\17541_html_m184a0e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80728"/>
            <a:ext cx="2376264" cy="1728192"/>
          </a:xfrm>
          <a:prstGeom prst="rect">
            <a:avLst/>
          </a:prstGeom>
          <a:noFill/>
        </p:spPr>
      </p:pic>
      <p:pic>
        <p:nvPicPr>
          <p:cNvPr id="3076" name="Picture 4" descr="C:\Users\Андрей\Desktop\459930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80728"/>
            <a:ext cx="2736304" cy="1728192"/>
          </a:xfrm>
          <a:prstGeom prst="rect">
            <a:avLst/>
          </a:prstGeom>
          <a:noFill/>
        </p:spPr>
      </p:pic>
      <p:pic>
        <p:nvPicPr>
          <p:cNvPr id="3077" name="Picture 5" descr="C:\Users\Андрей\Desktop\Svek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140968"/>
            <a:ext cx="2592288" cy="1800200"/>
          </a:xfrm>
          <a:prstGeom prst="rect">
            <a:avLst/>
          </a:prstGeom>
          <a:noFill/>
        </p:spPr>
      </p:pic>
      <p:pic>
        <p:nvPicPr>
          <p:cNvPr id="3078" name="Picture 6" descr="C:\Users\Андрей\Desktop\2508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140968"/>
            <a:ext cx="2376264" cy="1800200"/>
          </a:xfrm>
          <a:prstGeom prst="rect">
            <a:avLst/>
          </a:prstGeom>
          <a:noFill/>
        </p:spPr>
      </p:pic>
      <p:pic>
        <p:nvPicPr>
          <p:cNvPr id="3079" name="Picture 7" descr="C:\Users\Андрей\Desktop\119284__32108_zo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1" y="3140968"/>
            <a:ext cx="280831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</a:t>
            </a:r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5482952" cy="254888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Рыбий жир всего полезней,</a:t>
            </a:r>
          </a:p>
          <a:p>
            <a:pPr>
              <a:buNone/>
            </a:pPr>
            <a:r>
              <a:rPr lang="ru-RU" sz="2800" b="1" dirty="0" smtClean="0"/>
              <a:t>Хоть противный - надо пить .</a:t>
            </a:r>
          </a:p>
          <a:p>
            <a:pPr>
              <a:buNone/>
            </a:pPr>
            <a:r>
              <a:rPr lang="ru-RU" sz="2800" b="1" dirty="0" smtClean="0"/>
              <a:t>Он спасает от болезней </a:t>
            </a:r>
          </a:p>
          <a:p>
            <a:pPr>
              <a:buNone/>
            </a:pPr>
            <a:r>
              <a:rPr lang="ru-RU" sz="2800" b="1" dirty="0" smtClean="0"/>
              <a:t>Без болезней - лучше жить.</a:t>
            </a:r>
            <a:endParaRPr lang="ru-RU" sz="2800" b="1" dirty="0"/>
          </a:p>
        </p:txBody>
      </p:sp>
      <p:pic>
        <p:nvPicPr>
          <p:cNvPr id="1026" name="Picture 2" descr="C:\Users\Андрей\Desktop\8702920b6d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2880320" cy="3193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5047</TotalTime>
  <Words>147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Diseño predeterminado</vt:lpstr>
      <vt:lpstr>Таблетки растут на ветке ,таблетки растут на грядке</vt:lpstr>
      <vt:lpstr>Презентация PowerPoint</vt:lpstr>
      <vt:lpstr>Витамин А</vt:lpstr>
      <vt:lpstr>Презентация PowerPoint</vt:lpstr>
      <vt:lpstr>Витамин В</vt:lpstr>
      <vt:lpstr>Презентация PowerPoint</vt:lpstr>
      <vt:lpstr>Витамин С</vt:lpstr>
      <vt:lpstr>Презентация PowerPoint</vt:lpstr>
      <vt:lpstr>Витамин D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735</cp:revision>
  <dcterms:created xsi:type="dcterms:W3CDTF">2010-05-23T14:28:12Z</dcterms:created>
  <dcterms:modified xsi:type="dcterms:W3CDTF">2014-02-25T08:38:01Z</dcterms:modified>
</cp:coreProperties>
</file>