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4304B5-40B0-45F3-BEF6-AC99CE195D66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7B9E5A-D3E8-440E-877C-0DD5634EE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715436" cy="552466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«Музыкотерапия, как средство эмоционального комфорта и психофизического здоровья детей»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                       </a:t>
            </a:r>
            <a:r>
              <a:rPr lang="ru-RU" sz="1200" dirty="0" smtClean="0">
                <a:solidFill>
                  <a:schemeClr val="tx1"/>
                </a:solidFill>
              </a:rPr>
              <a:t>Подготовила музыкальный руководитель  </a:t>
            </a:r>
            <a:r>
              <a:rPr lang="ru-RU" sz="1600" dirty="0" smtClean="0">
                <a:solidFill>
                  <a:schemeClr val="tx1"/>
                </a:solidFill>
              </a:rPr>
              <a:t>МАРКОВА </a:t>
            </a:r>
            <a:r>
              <a:rPr lang="ru-RU" sz="1600" dirty="0" smtClean="0">
                <a:solidFill>
                  <a:schemeClr val="tx1"/>
                </a:solidFill>
              </a:rPr>
              <a:t>А.О.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МБДОУ «</a:t>
            </a:r>
            <a:r>
              <a:rPr lang="ru-RU" sz="1200" dirty="0" err="1" smtClean="0">
                <a:solidFill>
                  <a:schemeClr val="tx1"/>
                </a:solidFill>
              </a:rPr>
              <a:t>Ишлейский</a:t>
            </a:r>
            <a:r>
              <a:rPr lang="ru-RU" sz="1200" dirty="0" smtClean="0">
                <a:solidFill>
                  <a:schemeClr val="tx1"/>
                </a:solidFill>
              </a:rPr>
              <a:t> д/с «Буратино»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Результатами музыкально-оздоровительной работы являются: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 </a:t>
            </a:r>
            <a:r>
              <a:rPr lang="ru-RU" b="1" i="1" dirty="0" smtClean="0"/>
              <a:t>повышение уровня развития музыкальных и творческих способностей детей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 стабильность эмоционального благополучия каждого ребёнка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 повышение уровня речевого развития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снижение уровня заболеваемости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Облегчение некоторых состояний с помощью музыки и пения.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786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Сердечно-сосудистую</a:t>
            </a:r>
            <a:r>
              <a:rPr lang="ru-RU" sz="1600" b="1" dirty="0" smtClean="0"/>
              <a:t> систему, в том числе и кровяное давление, приведет в норму «Свадебный марш» Мендельсона, «Ноктюрн ре-минор» Шопена и «Концерт ре-минор» для скрипки Баха.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Дыхательная система любит вокальное пение. Вокальное пение избавляет даже от бронхиальной астмы.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Желудочно-кишечный тракт с радостью воспринимает «Соната №7» Бетховена.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Повышенную раздражительность и агрессивность снимают «Лунная соната» Бетховена, «Кантата №2» и «Итальянский концерт» Баха, а также «Симфония» Гайдна.</a:t>
            </a:r>
          </a:p>
          <a:p>
            <a:r>
              <a:rPr lang="ru-RU" sz="1600" b="1" dirty="0" smtClean="0"/>
              <a:t>От бессонницы и депрессий — сюита «Пер </a:t>
            </a:r>
            <a:r>
              <a:rPr lang="ru-RU" sz="1600" b="1" dirty="0" err="1" smtClean="0"/>
              <a:t>Гюнт</a:t>
            </a:r>
            <a:r>
              <a:rPr lang="ru-RU" sz="1600" b="1" dirty="0" smtClean="0"/>
              <a:t>» Грига, «Грустный вальс» Сибелиуса, «Грезы» Шумана, пьесы Чайковского.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«Аве Мария» Шуберта, «Лунная соната» Бетховена, «Лебедь» Сен-Санса, «Метель» Свиридова подойдут для лечения алкоголизма и курения.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Вообще прекрасно воздействует “Реквием ” Моцарта на людей, находящихся в тоске, печали и депрессии. Как ни странно, эти состояния исчезают довольно быстро.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spc="5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При умелом подходе </a:t>
            </a:r>
            <a:r>
              <a:rPr lang="ru-RU" sz="4800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музыкотерапия</a:t>
            </a:r>
            <a:r>
              <a:rPr lang="ru-RU" sz="48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b="1" spc="5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в развитии ребенка может стать</a:t>
            </a:r>
            <a:br>
              <a:rPr lang="ru-RU" sz="4800" b="1" spc="5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spc="5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b="1" i="1" u="sng" spc="5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одним из основных</a:t>
            </a:r>
            <a:r>
              <a:rPr lang="ru-RU" sz="4800" b="1" spc="5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 воспитательных и развивающих средств!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Успехов всем!</a:t>
            </a:r>
            <a:b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здоровья!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Музыкотерапия — это лекарство, которое слушают.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Музыкотерап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51845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Новая папка\nao-teeniscover-kenh14-01-37b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546" y="2000240"/>
            <a:ext cx="6789256" cy="45148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78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Музыка, организованная по законам психофизиологического воздействия может успешно отражать и передавать: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5771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самые различные НАСТРОЕНИЯ — радость, веселье, бодрость, грусть, нежность, уныние, уверенность, тревогу; 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 ИНТЕЛЛЕКТУАЛЬНЫЕ И ВОЛЕВЫЕ ПРОЦЕССЫ — решительность, энергичность, сдержанность, задумчивость, инертность, безволие, легкомыслие, серьезность;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 ОБОБЩЕННЫЕ СВОЙСТВА явлений действительности — силу, легкость, продолжительность, направленность, широту, </a:t>
            </a:r>
            <a:r>
              <a:rPr lang="ru-RU" sz="2800" dirty="0" err="1" smtClean="0"/>
              <a:t>пространственность</a:t>
            </a:r>
            <a:r>
              <a:rPr lang="ru-RU" sz="2800" dirty="0" smtClean="0"/>
              <a:t>; 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 самые разнообразные ХАРАКТЕРИСТИКИ ДВИЖЕНИЙ — быстрые, умеренные, медленные, вялые, упругие, порывистые, угловатые;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Влияние звучания музыкальных инструментов на внутренние органы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58205" cy="497706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8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Музыкальные инструменты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Внутренние органы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Оптимальное время воздействия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Гитара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Сердце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11-13 ч. дня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Арфа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Легкие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3ч. ночи-5 ч. утра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Флейта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Печень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1-3 ч. ночи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Гобой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Желчный пузырь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23 ч вечера-1 ч. ночи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Труба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Поджелудочная железа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9-11 ч. утра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Клавишные инструменты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Желудок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7-9 ч. утра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Скрипка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Тонкий кишечник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13-15 ч. дня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Губная гармонь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Толстый кишечник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5-7 ч. утра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Саксофон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/>
                        <a:t>Почки</a:t>
                      </a:r>
                      <a:endParaRPr lang="ru-RU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17-19 ч. вечера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Барабан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Позвоночник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/>
                        <a:t>15-17 ч. дня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Достоинствами	музыкотерапии	являются: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686800" cy="3446474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1.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Абсолютная	безвредность; 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2. Легкость	   и	простота применения; 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3. Возможность	контроля; 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4. Уменьшение необходимости применения других лечебных методик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</a:rPr>
              <a:t>Самомассаж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1" name="Picture 3" descr="G:\Новая папка\DSC_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142984"/>
            <a:ext cx="7737977" cy="5143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142984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Оздоровительная работа в разделе </a:t>
            </a:r>
            <a:r>
              <a:rPr lang="ru-RU" sz="2800" b="1" i="1" dirty="0" smtClean="0"/>
              <a:t>«Пение».</a:t>
            </a:r>
            <a:r>
              <a:rPr lang="ru-RU" sz="2800" dirty="0" smtClean="0"/>
              <a:t> Перед тем, как начать петь, мы с детьми выполняем массаж лица, активизируя тем самым не только биологические активные точки кожи, но и разогреваем голосовые связки. Такой массаж приносит пользу вдвойне, и детям доставляет большое удовольствие, возможность поиграть, пофантазировать.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Музыкальная ритмика.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G:\Новая папка\DSC_0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5857915" cy="530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Новая папка\DSC_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7780119" cy="48013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Лечебные танцы.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Новая папка\DSC_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510399" cy="4954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Круговые танцы и хороводы являются </a:t>
            </a:r>
            <a:r>
              <a:rPr lang="ru-RU" b="1" dirty="0" smtClean="0"/>
              <a:t>лечебными</a:t>
            </a:r>
            <a:r>
              <a:rPr lang="ru-RU" dirty="0" smtClean="0"/>
              <a:t> танцами. А ведь недаром в древних культурах мира круг господствовал; все народные танцы строились на основе круга, хоровода. Оказывается КРУГ – самая комфортная пространственная форма психологических контактов. К тому же круговые танцы и хороводы позволяют снять напряжение, создают возможность для самовыражения каждого ребёнка.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</TotalTime>
  <Words>404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«Музыкотерапия, как средство эмоционального комфорта и психофизического здоровья детей»                         Подготовила музыкальный руководитель  МАРКОВА А.О.    МБДОУ «Ишлейский д/с «Буратино»</vt:lpstr>
      <vt:lpstr>Музыкотерапия — это лекарство, которое слушают.</vt:lpstr>
      <vt:lpstr>Музыка, организованная по законам психофизиологического воздействия может успешно отражать и передавать:</vt:lpstr>
      <vt:lpstr>Влияние звучания музыкальных инструментов на внутренние органы</vt:lpstr>
      <vt:lpstr>Достоинствами музыкотерапии являются:</vt:lpstr>
      <vt:lpstr>Самомассаж</vt:lpstr>
      <vt:lpstr>Музыкальная ритмика.</vt:lpstr>
      <vt:lpstr>Лечебные танцы.</vt:lpstr>
      <vt:lpstr>Презентация PowerPoint</vt:lpstr>
      <vt:lpstr>Результатами музыкально-оздоровительной работы являются:</vt:lpstr>
      <vt:lpstr>Облегчение некоторых состояний с помощью музыки и пения.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Аленка</dc:creator>
  <cp:lastModifiedBy>Людмила Ананьева</cp:lastModifiedBy>
  <cp:revision>17</cp:revision>
  <cp:lastPrinted>2008-01-01T00:39:51Z</cp:lastPrinted>
  <dcterms:created xsi:type="dcterms:W3CDTF">2015-02-09T12:28:21Z</dcterms:created>
  <dcterms:modified xsi:type="dcterms:W3CDTF">2021-04-28T19:25:29Z</dcterms:modified>
</cp:coreProperties>
</file>